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&lt;!DOCTYPE html&gt;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&lt;html&gt;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&lt;head&gt;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&lt;meta charset="utf-8"&gt;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&lt;title&gt;JavaScript 연습&lt;/title&gt;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&lt;style&gt;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p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    border:solid 1px;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&lt;/style&gt;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&lt;/head&gt;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&lt;body&gt;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&lt;h3&gt;회원가입 동의 약관&lt;/h3&gt;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&lt;h3&gt;아래 체크박스를 다 클릭했을때만 제출이 되도록 하고&lt;/h3&gt;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&lt;h3&gt;하나라도 체크 안되면 체크 안되었다는 팝업을 띄웁니다.&lt;/h3&gt;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&lt;form&gt;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&lt;p&gt;약관내용1 &lt;br /&gt; 어쩌구 저쩌구&lt;/p&gt;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&lt;input type="checkbox" /&gt;  약관에 동의하셔야 합니다 (필수)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&lt;p&gt;약관내용2 &lt;br /&gt; 주저리 주저리&lt;/p&gt;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&lt;input type="checkbox" /&gt;  약관에 동의하셔야 합니다 (필수)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&lt;p&gt;약관내용3&lt;br /&gt; 왈가 왈부&lt;/p&gt;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&lt;input type="checkbox" /&gt;  약관에 동의하셔야 합니다 (필수)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&lt;br /&gt;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    &lt;input type="button" value="제출" 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&lt;/form&gt;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&lt;h3 id="result"&gt;&lt;/h3&gt;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&lt;/body&gt;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&lt;/html&gt;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6050" y="3652900"/>
            <a:ext cx="7864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힌트</a:t>
            </a:r>
            <a:br>
              <a:rPr lang="ko"/>
            </a:br>
            <a:r>
              <a:rPr lang="ko"/>
              <a:t>&gt; 체크박스 엘리먼트의 .checked 속성 (boolean) 값 활용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 getElementsByName() 도 활용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 form 의 엘리먼트들을 오브젝트로 다루어도 됨,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25" y="111950"/>
            <a:ext cx="4410100" cy="35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