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T Sans Narrow"/>
      <p:regular r:id="rId7"/>
      <p:bold r:id="rId8"/>
    </p:embeddedFont>
    <p:embeddedFont>
      <p:font typeface="Open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penSans-italic.fntdata"/><Relationship Id="rId10" Type="http://schemas.openxmlformats.org/officeDocument/2006/relationships/font" Target="fonts/OpenSans-bold.fntdata"/><Relationship Id="rId12" Type="http://schemas.openxmlformats.org/officeDocument/2006/relationships/font" Target="fonts/OpenSans-boldItalic.fntdata"/><Relationship Id="rId9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TSansNarrow-regular.fntdata"/><Relationship Id="rId8" Type="http://schemas.openxmlformats.org/officeDocument/2006/relationships/font" Target="fonts/PTSansNarrow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036e3cff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036e3cff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525" y="59065"/>
            <a:ext cx="3130749" cy="158433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0535" y="1737301"/>
            <a:ext cx="3130740" cy="14028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0525" y="3234025"/>
            <a:ext cx="3130749" cy="1622527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4328" y="3834913"/>
            <a:ext cx="3101448" cy="897687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24328" y="2224284"/>
            <a:ext cx="2969905" cy="848539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24328" y="792176"/>
            <a:ext cx="3094335" cy="945119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" name="Google Shape;72;p13"/>
          <p:cNvSpPr txBox="1"/>
          <p:nvPr/>
        </p:nvSpPr>
        <p:spPr>
          <a:xfrm>
            <a:off x="57875" y="59075"/>
            <a:ext cx="1387500" cy="25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영수증의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종류를 선택할수 있는 radiobutton.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그에 따른 입력폼의 변경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입력내용은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모드 ‘필수사항’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5476500" y="59075"/>
            <a:ext cx="1997700" cy="7047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입력(submit) 하기전에 폼 검증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