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&lt;title&gt;JS연습:문자열좌우반전&lt;/title&gt;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&lt;h3&gt;문자열 좌우반전&lt;br /&gt;문자열을 입력하면 좌우 반전시켜 출력해보세요&lt;/h3&gt;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문자열:&lt;br&gt;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&lt;input type="text" id="txt"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&lt;input type="button" value="결과" onclick="reverse()"&gt;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 id="result"&gt;&lt;/h3&gt;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function reverse()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 // 코드 작성 부분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275" y="2772750"/>
            <a:ext cx="73284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basecode &gt;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하단 메모란을 복사해서 사용하세요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hint&gt;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for 문을 사용,  문자열 메소드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13" y="285875"/>
            <a:ext cx="39909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