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&lt;title&gt;JS연습: *직각삼각형&lt;/title&gt;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&lt;h3&gt;* 직각 삼각형&lt;br /&gt;숫자를 입력하면 숫자의 크기 만큼 * 직각 삼각형 출력 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숫자입력:&lt;input type="text" id="txt"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&lt;input type="button" value="결과" onclick="triangle()"&gt;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&lt;h3 id="result"&gt;&lt;/h3&gt;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function triangle()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4275" y="2772750"/>
            <a:ext cx="73284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basecode &gt;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하단 메모란을 복사해서 사용하세요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hint&gt;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for 문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25" y="217750"/>
            <a:ext cx="4347925" cy="11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675" y="902500"/>
            <a:ext cx="4668275" cy="28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 rot="1552414">
            <a:off x="2947613" y="1354980"/>
            <a:ext cx="1300681" cy="5765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