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&lt;title&gt;JS연습:단어첫문자 대문자로&lt;/title&gt;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&lt;h3&gt;LetterCapitalize&lt;br /&gt;영어 문장을 입력하면&lt;br /&gt;각 단어 첫 문자를 대문자로 만들기&lt;/h3&gt;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영어문장입력:&lt;input type="text" id="txt"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onclick="document.getElementById('result').innerHTML = letterCapitalize(document.getElementById('txt').value)"&gt;    &lt;!-- 이런식으로 매개변수(argument) 넘겨줄수 있다--&gt;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var letterCapitalize = function(text)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// 코드 작성!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73284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배열 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함수들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552414">
            <a:off x="2947613" y="1354980"/>
            <a:ext cx="1300681" cy="576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900" y="1579050"/>
            <a:ext cx="34671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269400"/>
            <a:ext cx="3028650" cy="1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