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&lt;title&gt;JS연습:단어첫단어로 문장만들기&lt;/title&gt;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&lt;h3&gt;makeString&lt;br /&gt;영어 문장을 입력하면&lt;br /&gt;각 단어 첫 단어로 구성된 문장 만들기&lt;/h3&gt;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영어문장입력:&lt;input type="text" id="txt" size="60"&gt;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onclick="document.getElementById('result').innerHTML = makeString(document.getElementById('txt').value)"&gt;    &lt;!-- 이런식으로 매개변수(argument) 넘겨줄수 있다--&gt;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var makeString = function(text)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 //코드 작성!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73284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배열 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함수들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75" y="1557325"/>
            <a:ext cx="5222575" cy="18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0" y="304175"/>
            <a:ext cx="3323025" cy="9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552414">
            <a:off x="2212263" y="1332505"/>
            <a:ext cx="1300681" cy="576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