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&lt;title&gt;JS연습:isogram&lt;/title&gt;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&lt;h3&gt;isIsogram &lt;br /&gt; 중복글자 없는 단어 여부 확인&lt;/h3&gt;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영어문장입력:&lt;input type="text" id="txt" size="60"&gt;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&lt;input type="button" value="결과" onclick="document.getElementById('result').innerHTML = isIsogram(document.getElementById('txt').value)"&gt;    &lt;!-- 이런식으로 매개변수(argument) 넘겨줄수 있다--&gt;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&lt;h3 id="result"&gt;&lt;/h3&gt;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var isIsogram = function (text)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   // 코드 작성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&lt;/script&gt;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44275" y="2772750"/>
            <a:ext cx="4307700" cy="1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basecode &gt;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하단 메모란을 복사해서 사용하세요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hint&gt;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for 문 사용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문자열 length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문자열 함수들 사용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1552414">
            <a:off x="3520913" y="1938405"/>
            <a:ext cx="1300681" cy="57654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9639" y="526150"/>
            <a:ext cx="2452035" cy="13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8488" y="2027663"/>
            <a:ext cx="2407300" cy="13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9950" y="3529173"/>
            <a:ext cx="2544375" cy="150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0063" y="493925"/>
            <a:ext cx="301942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