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&lt;title&gt;JS연습:문자열shift&lt;/title&gt;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&lt;h3&gt;shiftedDiff &lt;br /&gt; 문자열 시프팅 차이값 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first:&lt;input type="text" id="txt" size="60"&gt;&lt;br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second:&lt;input type="text" id="txt2" size="60"&gt;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onclick="document.getElementById('result').innerHTML = shiftedDiff(document.getElementById('txt').value, document.getElementById('txt2').value)"&gt;    &lt;!-- 이런식으로 매개변수(argument) 넘겨줄수 있다--&gt;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var shiftedDiff = function (first, second)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코드 작성!!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43077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함수들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552414">
            <a:off x="3520913" y="1938405"/>
            <a:ext cx="1300681" cy="576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725" y="1117275"/>
            <a:ext cx="2527625" cy="23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75" y="330975"/>
            <a:ext cx="2795350" cy="20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081575" y="4083500"/>
            <a:ext cx="3035400" cy="801900"/>
          </a:xfrm>
          <a:prstGeom prst="wedgeRoundRectCallout">
            <a:avLst>
              <a:gd fmla="val -1189" name="adj1"/>
              <a:gd fmla="val -890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shift 를 만족하지 않으면 -1 출력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