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db791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db791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&lt;title&gt;JS연습:연속되지 않은 문자&lt;/title&gt;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&lt;h3&gt;uniqueInOrder &lt;br /&gt; 연속되지 않은 문자들 출력 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문자열 입력:&lt;input type="text" id="txt" size="60"&gt;&lt;br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type="button" value="결과" onclick="document.getElementById('result').innerHTML =  uniqueInOrder(document.getElementById('txt').value)"&gt;    &lt;!-- 이런식으로 매개변수(argument) 넘겨줄수 있다--&gt;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 id="result"&gt;&lt;/h3&gt;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var uniqueInOrder = function (iterable)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} // end function;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493450"/>
            <a:ext cx="81552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basecode &gt; 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하단 메모란을 복사해서 사용하세요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472"/>
            <a:ext cx="3643826" cy="28476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