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0d0ec83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0d0ec8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30d0ec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30d0ec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" y="172700"/>
            <a:ext cx="5102551" cy="29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90" y="0"/>
            <a:ext cx="86390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