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284c8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b284c8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004969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004969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0049690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0049690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0049690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0049690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004969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004969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004969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004969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0049690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0049690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0049690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004969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004969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004969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wcsVjmHrUQ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amu.wiki/w/%EC%9D%B8%ED%84%B0%ED%94%84%EB%A6%AC%ED%84%B0" TargetMode="External"/><Relationship Id="rId4" Type="http://schemas.openxmlformats.org/officeDocument/2006/relationships/hyperlink" Target="https://namu.wiki/w/%EC%9D%B8%ED%84%B0%ED%94%84%EB%A6%AC%ED%84%B0" TargetMode="External"/><Relationship Id="rId5" Type="http://schemas.openxmlformats.org/officeDocument/2006/relationships/hyperlink" Target="https://namu.wiki/w/%EC%9D%B8%ED%84%B0%ED%94%84%EB%A6%AC%ED%84%B0" TargetMode="External"/><Relationship Id="rId6" Type="http://schemas.openxmlformats.org/officeDocument/2006/relationships/hyperlink" Target="https://namu.wiki/w/%EC%8A%A4%ED%81%AC%EB%A6%BD%ED%8A%B8%20%EC%96%B8%EC%96%B4" TargetMode="External"/><Relationship Id="rId7" Type="http://schemas.openxmlformats.org/officeDocument/2006/relationships/hyperlink" Target="https://namu.wiki/w/%ED%94%84%EB%A1%9C%EA%B7%B8%EB%9E%98%EB%B0%8D%20%EC%96%B8%EC%96%B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js/js_versions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js/js_versions.asp" TargetMode="External"/><Relationship Id="rId4" Type="http://schemas.openxmlformats.org/officeDocument/2006/relationships/hyperlink" Target="https://www.w3schools.com/js/js_es5.asp" TargetMode="External"/><Relationship Id="rId5" Type="http://schemas.openxmlformats.org/officeDocument/2006/relationships/hyperlink" Target="https://www.w3schools.com/js/js_es6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와는 다르다!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 역사 관련 참조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자바스크립트 배우기전 꼭 봐야할 영상 | 자바스크립트의 역사와 현재 그리고 미래 (JavaScript, ECMAScript, JQuery, Babel, Node.js)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Script 언어란??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47325"/>
            <a:ext cx="317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JSP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Ruby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VisualBasicScript (VBS)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929650" y="1704625"/>
            <a:ext cx="4595100" cy="2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인터프리터 언어와 햇갈리는 사람이 있는데 인터프리터 언어는 </a:t>
            </a:r>
            <a:r>
              <a:rPr lang="ko" sz="1100">
                <a:solidFill>
                  <a:srgbClr val="0275D8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인터프리터</a:t>
            </a:r>
            <a:r>
              <a:rPr lang="ko" sz="1100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방식을 사용하는 언어를 뜻하고 스크립트 언어는 앞서 말했듯이 이미 존재하는 소프트웨어를 제어하기 위한 용도로 쓰이는 언어이다. 단지 스크립트 언어 용도상 </a:t>
            </a:r>
            <a:r>
              <a:rPr lang="ko" sz="1100">
                <a:solidFill>
                  <a:srgbClr val="0275D8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인터프리터</a:t>
            </a:r>
            <a:r>
              <a:rPr lang="ko" sz="1100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방식이 유용하기 때문에 스크립트 언어 대부분이 </a:t>
            </a:r>
            <a:r>
              <a:rPr lang="ko" sz="1100">
                <a:solidFill>
                  <a:srgbClr val="0275D8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인터프리터</a:t>
            </a:r>
            <a:r>
              <a:rPr lang="ko" sz="1100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방식을 쓰는 인터프리터 언어 일 뿐</a:t>
            </a:r>
            <a:endParaRPr sz="1100">
              <a:solidFill>
                <a:srgbClr val="373A3C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3A3C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6"/>
              </a:rPr>
              <a:t>https://namu.wiki/w/%EC%8A%A4%ED%81%AC%EB%A6%BD%ED%8A%B8%20%EC%96%B8%EC%96%B4</a:t>
            </a:r>
            <a:endParaRPr sz="1100">
              <a:solidFill>
                <a:srgbClr val="373A3C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3A3C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48250" y="1162700"/>
            <a:ext cx="83811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275D8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프로그래밍 언어</a:t>
            </a:r>
            <a:r>
              <a:rPr lang="ko" sz="1100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의 한 종류로, 기존에 </a:t>
            </a:r>
            <a:r>
              <a:rPr b="1" lang="ko" sz="1100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이미 존재하는 소프트웨어(애플리케이션)를 제어하기 위한 용도</a:t>
            </a:r>
            <a:r>
              <a:rPr lang="ko" sz="1100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로 쓰이는 언어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페이지 등장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Mosaic, Netscape, 모질라, 그리고 JavaScript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569" y="1321500"/>
            <a:ext cx="4123125" cy="16472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975" y="3137850"/>
            <a:ext cx="2324834" cy="17436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918" y="1272962"/>
            <a:ext cx="2802276" cy="19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5294050" y="445025"/>
            <a:ext cx="35382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36750" y="238025"/>
            <a:ext cx="41847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브렌든 아이크(Brendan Eich)</a:t>
            </a:r>
            <a:endParaRPr sz="1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25" y="719650"/>
            <a:ext cx="4018600" cy="2684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ECMA262 (</a:t>
            </a:r>
            <a:r>
              <a:rPr lang="ko"/>
              <a:t>ECMAScript)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 가 나중에 ECMA262 표준으로 정착됨.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브라우저 별 지원 현황 (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https://www.w3schools.com/js/js_versions.asp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ECMAScript 3 is fully supported in all browsers.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ECMAScript 5 is fully supported in all modern browsers.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 Versions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https://www.w3schools.com/js/js_versions.asp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https://www.w3schools.com/js/js_es5.asp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https://www.w3schools.com/js/js_es6.asp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엔진 (Engine) , Runtime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현대 JavaScript 의 무한한 활용.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