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T Sans Narrow"/>
      <p:regular r:id="rId9"/>
      <p:bold r:id="rId10"/>
    </p:embeddedFon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font" Target="fonts/PTSansNarrow-bold.fntdata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TSansNarrow-regular.fntdata"/><Relationship Id="rId14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10070780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10070780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10070780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10070780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joshua1988.github.io/web-development/translation/javascript/how-js-works-inside-engine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gineering.huiseoul.com/%EC%9E%90%EB%B0%94%EC%8A%A4%ED%81%AC%EB%A6%BD%ED%8A%B8%EB%8A%94-%EC%96%B4%EB%96%BB%EA%B2%8C-%EC%9E%91%EB%8F%99%ED%95%98%EB%8A%94%EA%B0%80-v8-%EC%97%94%EC%A7%84%EC%9D%98-%EB%82%B4%EB%B6%80-%EC%B5%9C%EC%A0%81%ED%99%94%EB%90%9C-%EC%BD%94%EB%93%9C%EB%A5%BC-%EC%9E%91%EC%84%B1%EC%9D%84-%EC%9C%84%ED%95%9C-%EB%8B%A4%EC%84%AF-%EA%B0%80%EC%A7%80-%ED%8C%81-6c6f9832c1d9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https://joshua1988.github.io/web-development/translation/javascript/how-js-works-inside-engine/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자바스크립트 엔진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gineering.huiseoul.com/%EC%9E%90%EB%B0%94%EC%8A%A4%ED%81%AC%EB%A6%BD%ED%8A%B8%EB%8A%94-%EC%96%B4%EB%96%BB%EA%B2%8C-%EC%9E%91%EB%8F%99%ED%95%98%EB%8A%94%EA%B0%80-v8-%EC%97%94%EC%A7%84%EC%9D%98-%EB%82%B4%EB%B6%80-%EC%B5%9C%EC%A0%81%ED%99%94%EB%90%9C-%EC%BD%94%EB%93%9C%EB%A5%BC-%EC%9E%91%EC%84%B1%EC%9D%84-%EC%9C%84%ED%95%9C-%EB%8B%A4%EC%84%AF-%EA%B0%80%EC%A7%80-%ED%8C%81-6c6f9832c1d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