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js/js_es5.asp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js/js_es6.asp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f31490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f31490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f31490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f31490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https://www.w3schools.com/js/js_es5.asp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ef31490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ef31490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https://www.w3schools.com/js/js_es6.asp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f314903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f314903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257625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25762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ormwlrm.github.io/2018/10/03/What-is-the-difference-between-javascript-and-ecmascript.htm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ko/docs/Web/JavaScript/Reference/Template_literals" TargetMode="External"/><Relationship Id="rId4" Type="http://schemas.openxmlformats.org/officeDocument/2006/relationships/hyperlink" Target="https://developer.mozilla.org/ko/docs/Web/JavaScript/Reference/Statements/for...of" TargetMode="External"/><Relationship Id="rId10" Type="http://schemas.openxmlformats.org/officeDocument/2006/relationships/hyperlink" Target="https://developer.mozilla.org/ko/docs/Glossary/Symbol" TargetMode="External"/><Relationship Id="rId9" Type="http://schemas.openxmlformats.org/officeDocument/2006/relationships/hyperlink" Target="https://developer.mozilla.org/ko/docs/Web/JavaScript/Reference/Functions/rest_parameters" TargetMode="External"/><Relationship Id="rId5" Type="http://schemas.openxmlformats.org/officeDocument/2006/relationships/hyperlink" Target="https://developer.mozilla.org/ko/docs/Web/JavaScript/Reference/Operators/Destructuring_assignment" TargetMode="External"/><Relationship Id="rId6" Type="http://schemas.openxmlformats.org/officeDocument/2006/relationships/hyperlink" Target="https://developer.mozilla.org/ko/docs/Web/JavaScript/Reference/Operators/Object_initializer" TargetMode="External"/><Relationship Id="rId7" Type="http://schemas.openxmlformats.org/officeDocument/2006/relationships/hyperlink" Target="https://developer.mozilla.org/ko/docs/Web/JavaScript/Reference/Global_Objects/Promise" TargetMode="External"/><Relationship Id="rId8" Type="http://schemas.openxmlformats.org/officeDocument/2006/relationships/hyperlink" Target="https://developer.mozilla.org/ko/docs/Web/JavaScript/Reference/Operators/Spread_synta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ko/docs/Web/JavaScript/Reference/Statements/async_function" TargetMode="External"/><Relationship Id="rId4" Type="http://schemas.openxmlformats.org/officeDocument/2006/relationships/hyperlink" Target="https://developer.mozilla.org/ko/docs/Web/JavaScript/Reference/Operators/awa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ko/docs/Web/JavaScript/%EC%96%B8%EC%96%B4_%EB%A6%AC%EC%86%8C%EC%8A%A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ECMAScript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ECMASCript (ECMA-262)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https://wormwlrm.github.io/2018/10/03/What-is-the-difference-between-javascript-and-ecmascript.html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29516" l="13830" r="15060" t="17500"/>
          <a:stretch/>
        </p:blipFill>
        <p:spPr>
          <a:xfrm>
            <a:off x="6043250" y="154950"/>
            <a:ext cx="2826950" cy="9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ES5  (ES 2009)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028875" y="155100"/>
            <a:ext cx="5803500" cy="4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The "use strict" Directive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String.trim()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Array.isArray()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Array.forEach()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Array.map()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Array.filter()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Array.reduce()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Array.reduceRight()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Array.every()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Array.some()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Array.indexOf()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Array.lastIndexOf()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Array.isArray()   (5.1 ~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JSON.parse()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JSON.stringify()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Date.now()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Property Getters and Setters  (5.1에 첫 소개)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New Object Property Methods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ES6 (ES2015)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07250" y="564025"/>
            <a:ext cx="8520600" cy="4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Template Literal</a:t>
            </a:r>
            <a:r>
              <a:rPr lang="ko" sz="1600"/>
              <a:t> 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let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const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u="sng">
                <a:solidFill>
                  <a:schemeClr val="hlink"/>
                </a:solidFill>
                <a:hlinkClick r:id="rId4"/>
              </a:rPr>
              <a:t>for .. of ..</a:t>
            </a:r>
            <a:r>
              <a:rPr lang="ko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Arrow Functions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Classes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Default parameter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u="sng">
                <a:solidFill>
                  <a:schemeClr val="hlink"/>
                </a:solidFill>
                <a:hlinkClick r:id="rId5"/>
              </a:rPr>
              <a:t>비구조화 할당 (destructuring assigment)</a:t>
            </a:r>
            <a:r>
              <a:rPr lang="ko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u="sng">
                <a:solidFill>
                  <a:schemeClr val="hlink"/>
                </a:solidFill>
                <a:hlinkClick r:id="rId6"/>
              </a:rPr>
              <a:t>object short handed</a:t>
            </a:r>
            <a:r>
              <a:rPr lang="ko" sz="1600"/>
              <a:t> </a:t>
            </a: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단축 속성명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Array.find()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Array.findIndex()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Exponentiation (**) (EcmaScript 2016)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u="sng">
                <a:solidFill>
                  <a:schemeClr val="hlink"/>
                </a:solidFill>
                <a:hlinkClick r:id="rId7"/>
              </a:rPr>
              <a:t>promise</a:t>
            </a:r>
            <a:r>
              <a:rPr lang="ko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u="sng">
                <a:solidFill>
                  <a:schemeClr val="hlink"/>
                </a:solidFill>
                <a:hlinkClick r:id="rId8"/>
              </a:rPr>
              <a:t>spread</a:t>
            </a:r>
            <a:r>
              <a:rPr lang="ko" sz="1600"/>
              <a:t>, </a:t>
            </a:r>
            <a:r>
              <a:rPr lang="ko" sz="1600" u="sng">
                <a:solidFill>
                  <a:schemeClr val="hlink"/>
                </a:solidFill>
                <a:hlinkClick r:id="rId9"/>
              </a:rPr>
              <a:t>rest</a:t>
            </a:r>
            <a:r>
              <a:rPr lang="ko" sz="1600"/>
              <a:t>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u="sng">
                <a:solidFill>
                  <a:schemeClr val="hlink"/>
                </a:solidFill>
                <a:hlinkClick r:id="rId10"/>
              </a:rPr>
              <a:t>symbol</a:t>
            </a:r>
            <a:r>
              <a:rPr lang="ko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ES8 (ES2017)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u="sng">
                <a:solidFill>
                  <a:schemeClr val="hlink"/>
                </a:solidFill>
                <a:hlinkClick r:id="rId3"/>
              </a:rPr>
              <a:t>async 함수</a:t>
            </a:r>
            <a:r>
              <a:rPr lang="ko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u="sng">
                <a:solidFill>
                  <a:schemeClr val="hlink"/>
                </a:solidFill>
                <a:hlinkClick r:id="rId4"/>
              </a:rPr>
              <a:t>await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ECMAScript 역사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https://developer.mozilla.org/ko/docs/Web/JavaScript/%EC%96%B8%EC%96%B4_%EB%A6%AC%EC%86%8C%EC%8A%A4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