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PT Sans Narrow"/>
      <p:regular r:id="rId20"/>
      <p:bold r:id="rId21"/>
    </p:embeddedFont>
    <p:embeddedFont>
      <p:font typeface="Open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TSansNarrow-regular.fntdata"/><Relationship Id="rId22" Type="http://schemas.openxmlformats.org/officeDocument/2006/relationships/font" Target="fonts/OpenSans-regular.fntdata"/><Relationship Id="rId21" Type="http://schemas.openxmlformats.org/officeDocument/2006/relationships/font" Target="fonts/PTSansNarrow-bold.fntdata"/><Relationship Id="rId24" Type="http://schemas.openxmlformats.org/officeDocument/2006/relationships/font" Target="fonts/OpenSans-italic.fntdata"/><Relationship Id="rId23" Type="http://schemas.openxmlformats.org/officeDocument/2006/relationships/font" Target="fonts/OpenSans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98d0f84480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98d0f84480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98d0f84480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98d0f84480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98d0f84480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98d0f84480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98d0f8448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98d0f8448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98d0f84480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98d0f84480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98d0f84480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98d0f84480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98d0f84480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98d0f84480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98d0f84480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98d0f84480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a4bbe71d2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a4bbe71d2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98d0f84480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98d0f84480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98d0f84480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98d0f84480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98d0f84480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98d0f84480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98d0f84480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98d0f84480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Code Runner 를 사용한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JavaScript 개발 환경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for Visual Studio Code</a:t>
            </a:r>
            <a:endParaRPr/>
          </a:p>
        </p:txBody>
      </p:sp>
      <p:pic>
        <p:nvPicPr>
          <p:cNvPr id="68" name="Google Shape;6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8675" y="402975"/>
            <a:ext cx="1460325" cy="55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Terminal 창은 분할 가능</a:t>
            </a:r>
            <a:endParaRPr/>
          </a:p>
        </p:txBody>
      </p:sp>
      <p:pic>
        <p:nvPicPr>
          <p:cNvPr id="131" name="Google Shape;13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4600" y="1228625"/>
            <a:ext cx="4591050" cy="3676650"/>
          </a:xfrm>
          <a:prstGeom prst="rect">
            <a:avLst/>
          </a:prstGeom>
          <a:noFill/>
          <a:ln cap="flat" cmpd="sng" w="25400">
            <a:solidFill>
              <a:srgbClr val="999999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디버깅</a:t>
            </a:r>
            <a:endParaRPr/>
          </a:p>
        </p:txBody>
      </p:sp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311700" y="1266325"/>
            <a:ext cx="8520600" cy="52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breakpoint :  행번호 왼쪽 클릭으로 토글</a:t>
            </a:r>
            <a:endParaRPr/>
          </a:p>
        </p:txBody>
      </p:sp>
      <p:pic>
        <p:nvPicPr>
          <p:cNvPr id="138" name="Google Shape;13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950" y="1734150"/>
            <a:ext cx="2469550" cy="1228175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9" name="Google Shape;13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00175" y="1868725"/>
            <a:ext cx="4658776" cy="222105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디버깅 환경 선택</a:t>
            </a:r>
            <a:endParaRPr/>
          </a:p>
        </p:txBody>
      </p:sp>
      <p:pic>
        <p:nvPicPr>
          <p:cNvPr id="145" name="Google Shape;14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400" y="1152425"/>
            <a:ext cx="4047975" cy="2585025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152400"/>
            <a:ext cx="7543800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5"/>
          <p:cNvSpPr txBox="1"/>
          <p:nvPr/>
        </p:nvSpPr>
        <p:spPr>
          <a:xfrm>
            <a:off x="1621325" y="427900"/>
            <a:ext cx="2007000" cy="4339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2" name="Google Shape;152;p25"/>
          <p:cNvSpPr txBox="1"/>
          <p:nvPr/>
        </p:nvSpPr>
        <p:spPr>
          <a:xfrm>
            <a:off x="4745525" y="199300"/>
            <a:ext cx="1947600" cy="5391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3" name="Google Shape;153;p25"/>
          <p:cNvSpPr/>
          <p:nvPr/>
        </p:nvSpPr>
        <p:spPr>
          <a:xfrm>
            <a:off x="2768850" y="2488025"/>
            <a:ext cx="1088100" cy="621900"/>
          </a:xfrm>
          <a:prstGeom prst="wedgeRoundRectCallout">
            <a:avLst>
              <a:gd fmla="val -51470" name="adj1"/>
              <a:gd fmla="val -87285" name="adj2"/>
              <a:gd fmla="val 0" name="adj3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RUN 창</a:t>
            </a:r>
            <a:endParaRPr/>
          </a:p>
        </p:txBody>
      </p:sp>
      <p:sp>
        <p:nvSpPr>
          <p:cNvPr id="154" name="Google Shape;154;p25"/>
          <p:cNvSpPr/>
          <p:nvPr/>
        </p:nvSpPr>
        <p:spPr>
          <a:xfrm>
            <a:off x="5486975" y="996175"/>
            <a:ext cx="1088100" cy="621900"/>
          </a:xfrm>
          <a:prstGeom prst="wedgeRoundRectCallout">
            <a:avLst>
              <a:gd fmla="val -24405" name="adj1"/>
              <a:gd fmla="val -98231" name="adj2"/>
              <a:gd fmla="val 0" name="adj3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debug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컨트롤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924" y="1539963"/>
            <a:ext cx="3089175" cy="3130374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0" name="Google Shape;160;p26"/>
          <p:cNvPicPr preferRelativeResize="0"/>
          <p:nvPr/>
        </p:nvPicPr>
        <p:blipFill rotWithShape="1">
          <a:blip r:embed="rId4">
            <a:alphaModFix/>
          </a:blip>
          <a:srcRect b="0" l="0" r="64013" t="0"/>
          <a:stretch/>
        </p:blipFill>
        <p:spPr>
          <a:xfrm>
            <a:off x="4136350" y="68075"/>
            <a:ext cx="2714750" cy="48387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1" name="Google Shape;161;p26"/>
          <p:cNvSpPr txBox="1"/>
          <p:nvPr/>
        </p:nvSpPr>
        <p:spPr>
          <a:xfrm>
            <a:off x="4669325" y="580300"/>
            <a:ext cx="2108100" cy="4089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62" name="Google Shape;162;p26"/>
          <p:cNvCxnSpPr/>
          <p:nvPr/>
        </p:nvCxnSpPr>
        <p:spPr>
          <a:xfrm flipH="1" rot="10800000">
            <a:off x="3183200" y="2835725"/>
            <a:ext cx="1570500" cy="1075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3" name="Google Shape;163;p26"/>
          <p:cNvCxnSpPr/>
          <p:nvPr/>
        </p:nvCxnSpPr>
        <p:spPr>
          <a:xfrm>
            <a:off x="4511225" y="1908325"/>
            <a:ext cx="168600" cy="347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4" name="Google Shape;164;p26"/>
          <p:cNvSpPr txBox="1"/>
          <p:nvPr/>
        </p:nvSpPr>
        <p:spPr>
          <a:xfrm>
            <a:off x="927625" y="295725"/>
            <a:ext cx="2866800" cy="9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디버깅시 RUN 화면이 안보이면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메뉴 .View- Run 하든지</a:t>
            </a:r>
            <a:br>
              <a:rPr lang="ko">
                <a:latin typeface="Open Sans"/>
                <a:ea typeface="Open Sans"/>
                <a:cs typeface="Open Sans"/>
                <a:sym typeface="Open Sans"/>
              </a:rPr>
            </a:br>
            <a:r>
              <a:rPr lang="ko">
                <a:latin typeface="Open Sans"/>
                <a:ea typeface="Open Sans"/>
                <a:cs typeface="Open Sans"/>
                <a:sym typeface="Open Sans"/>
              </a:rPr>
              <a:t>혹은 ActivityBar 에서 아이콘 클릭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65" name="Google Shape;165;p26"/>
          <p:cNvCxnSpPr/>
          <p:nvPr/>
        </p:nvCxnSpPr>
        <p:spPr>
          <a:xfrm>
            <a:off x="3478300" y="1044050"/>
            <a:ext cx="759000" cy="663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사전에 </a:t>
            </a:r>
            <a:r>
              <a:rPr lang="ko">
                <a:highlight>
                  <a:srgbClr val="FFFF00"/>
                </a:highlight>
              </a:rPr>
              <a:t>Node.js</a:t>
            </a:r>
            <a:r>
              <a:rPr lang="ko"/>
              <a:t> 설치하기 (</a:t>
            </a:r>
            <a:r>
              <a:rPr lang="ko">
                <a:solidFill>
                  <a:srgbClr val="FF0000"/>
                </a:solidFill>
              </a:rPr>
              <a:t>반드시!</a:t>
            </a:r>
            <a:r>
              <a:rPr lang="ko"/>
              <a:t>)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환경변수 세팅도 꼭 설정!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Code Runner extension 설치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5965725" y="1254850"/>
            <a:ext cx="2866500" cy="3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076225"/>
            <a:ext cx="3968850" cy="2839975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.js 파일 작성후 실행하기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11700" y="1266325"/>
            <a:ext cx="4779300" cy="3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98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CTRL + ALT + N</a:t>
            </a:r>
            <a:r>
              <a:rPr lang="ko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누르면 실행화면 보임</a:t>
            </a:r>
            <a:endParaRPr sz="2500"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2175" y="2188775"/>
            <a:ext cx="4724400" cy="1419225"/>
          </a:xfrm>
          <a:prstGeom prst="rect">
            <a:avLst/>
          </a:prstGeom>
          <a:noFill/>
          <a:ln cap="flat" cmpd="sng" w="25400">
            <a:solidFill>
              <a:srgbClr val="666666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89" name="Google Shape;8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625" y="1914350"/>
            <a:ext cx="3667125" cy="1000125"/>
          </a:xfrm>
          <a:prstGeom prst="rect">
            <a:avLst/>
          </a:prstGeom>
          <a:noFill/>
          <a:ln cap="flat" cmpd="sng" w="25400">
            <a:solidFill>
              <a:srgbClr val="666666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90" name="Google Shape;90;p16"/>
          <p:cNvSpPr/>
          <p:nvPr/>
        </p:nvSpPr>
        <p:spPr>
          <a:xfrm>
            <a:off x="6205725" y="980825"/>
            <a:ext cx="1981500" cy="832800"/>
          </a:xfrm>
          <a:prstGeom prst="wedgeRoundRectCallout">
            <a:avLst>
              <a:gd fmla="val -76064" name="adj1"/>
              <a:gd fmla="val 81622" name="adj2"/>
              <a:gd fmla="val 0" name="adj3"/>
            </a:avLst>
          </a:prstGeom>
          <a:solidFill>
            <a:srgbClr val="F3F3F3"/>
          </a:solidFill>
          <a:ln cap="flat" cmpd="sng" w="25400">
            <a:solidFill>
              <a:srgbClr val="99999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OUTPUT, </a:t>
            </a:r>
            <a:br>
              <a:rPr lang="ko"/>
            </a:br>
            <a:r>
              <a:rPr lang="ko"/>
              <a:t>DEBUG CONSOLE, TERMINAL, PROBLEMS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혹시 콘솔에 글자 깨지시면</a:t>
            </a:r>
            <a:endParaRPr/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311700" y="961525"/>
            <a:ext cx="8520600" cy="4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VSC를 재가동 해주세요</a:t>
            </a:r>
            <a:endParaRPr/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0875" y="1564125"/>
            <a:ext cx="7143750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패널 이동하기</a:t>
            </a:r>
            <a:endParaRPr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311700" y="1266325"/>
            <a:ext cx="2228700" cy="167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패널 우측으로 이동  (OUTPUT 위에서 우클릭!)</a:t>
            </a:r>
            <a:endParaRPr/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7925" y="576650"/>
            <a:ext cx="3782275" cy="3054225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OUTPUT 결과창 Clear 하기</a:t>
            </a:r>
            <a:endParaRPr/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311700" y="1266325"/>
            <a:ext cx="7277100" cy="12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Clear Output 아이콘,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br>
              <a:rPr lang="ko"/>
            </a:br>
            <a:r>
              <a:rPr lang="ko"/>
              <a:t>혹은 커맨드 팔레트(CTRL + SHIFT + P) 에서 </a:t>
            </a:r>
            <a:r>
              <a:rPr b="1" lang="ko"/>
              <a:t>‘Clear Output’ </a:t>
            </a:r>
            <a:r>
              <a:rPr lang="ko"/>
              <a:t>실행</a:t>
            </a:r>
            <a:endParaRPr/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00" y="3269125"/>
            <a:ext cx="7646800" cy="825650"/>
          </a:xfrm>
          <a:prstGeom prst="rect">
            <a:avLst/>
          </a:prstGeom>
          <a:noFill/>
          <a:ln cap="flat" cmpd="sng" w="25400">
            <a:solidFill>
              <a:srgbClr val="666666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112" name="Google Shape;11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20725" y="1226627"/>
            <a:ext cx="4268676" cy="10821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실행할때 마다 OUTPUT 창 clear 하기</a:t>
            </a:r>
            <a:endParaRPr/>
          </a:p>
        </p:txBody>
      </p:sp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311700" y="1266325"/>
            <a:ext cx="8520600" cy="4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Code Runner - Settings 에서   </a:t>
            </a:r>
            <a:r>
              <a:rPr b="1" lang="ko"/>
              <a:t>Clear Previous Output</a:t>
            </a:r>
            <a:r>
              <a:rPr lang="ko"/>
              <a:t> 활성화</a:t>
            </a:r>
            <a:endParaRPr/>
          </a:p>
        </p:txBody>
      </p:sp>
      <p:pic>
        <p:nvPicPr>
          <p:cNvPr id="119" name="Google Shape;1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4700" y="1874625"/>
            <a:ext cx="5734050" cy="2628900"/>
          </a:xfrm>
          <a:prstGeom prst="rect">
            <a:avLst/>
          </a:prstGeom>
          <a:noFill/>
          <a:ln cap="flat" cmpd="sng" w="25400">
            <a:solidFill>
              <a:srgbClr val="434343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311700" y="445025"/>
            <a:ext cx="3525000" cy="19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Autosave 활성화 하면 편리하다</a:t>
            </a:r>
            <a:endParaRPr/>
          </a:p>
        </p:txBody>
      </p:sp>
      <p:pic>
        <p:nvPicPr>
          <p:cNvPr id="125" name="Google Shape;12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8675" y="366775"/>
            <a:ext cx="1834721" cy="3686275"/>
          </a:xfrm>
          <a:prstGeom prst="rect">
            <a:avLst/>
          </a:prstGeom>
          <a:noFill/>
          <a:ln cap="flat" cmpd="sng" w="25400">
            <a:solidFill>
              <a:srgbClr val="999999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