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0feffb4f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0feffb4f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0feffb4f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0feffb4f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0feffb4f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0feffb4f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0feffb4f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0feffb4f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feffb4f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feffb4f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0feffb4f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0feffb4f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0feffb4f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0feffb4f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feffb4f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0feffb4f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0feffb4f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0feffb4f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0feffb4f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0feffb4f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nodejs.dev/update-all-the-nodejs-dependencies-to-their-latest-version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odejs.org/ko/download/" TargetMode="External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918550" y="1751775"/>
            <a:ext cx="4780500" cy="1022400"/>
          </a:xfrm>
          <a:prstGeom prst="rect">
            <a:avLst/>
          </a:prstGeom>
          <a:solidFill>
            <a:srgbClr val="000000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                </a:t>
            </a:r>
            <a:r>
              <a:rPr lang="ko">
                <a:solidFill>
                  <a:srgbClr val="F3F3F3"/>
                </a:solidFill>
              </a:rPr>
              <a:t>설치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 Windows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625" y="1866671"/>
            <a:ext cx="12954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npm 확인하기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04825"/>
            <a:ext cx="37433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npm 업데이트 하기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66325"/>
            <a:ext cx="8520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https://nodejs.dev/update-all-the-nodejs-dependencies-to-their-latest-version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63725"/>
            <a:ext cx="8839199" cy="98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다운로드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1956300" cy="11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https://nodejs.org/ko/download/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1675" y="502650"/>
            <a:ext cx="6296375" cy="365024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/>
          <p:nvPr/>
        </p:nvSpPr>
        <p:spPr>
          <a:xfrm>
            <a:off x="269150" y="2165425"/>
            <a:ext cx="2037600" cy="1446000"/>
          </a:xfrm>
          <a:prstGeom prst="wedgeRoundRectCallout">
            <a:avLst>
              <a:gd fmla="val 69359" name="adj1"/>
              <a:gd fmla="val -23862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자신의 OS 에 맞추어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선택!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32bit / 64bit 구분 주의!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11700" y="3993975"/>
            <a:ext cx="2318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win64 버젼의 경우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약 100M 설치용량 필요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81000"/>
            <a:ext cx="3711525" cy="6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3925" y="426600"/>
            <a:ext cx="4894609" cy="380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1000"/>
            <a:ext cx="4350475" cy="338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9075" y="381000"/>
            <a:ext cx="4488725" cy="3488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325" y="146425"/>
            <a:ext cx="6074351" cy="47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76200"/>
            <a:ext cx="622579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2933399" cy="22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4551" y="1295400"/>
            <a:ext cx="2832248" cy="2201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2328" y="2711263"/>
            <a:ext cx="2933399" cy="2279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환경변수 확인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5" y="1213525"/>
            <a:ext cx="26955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571750"/>
            <a:ext cx="3609668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정상 설치 확인 하기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커맨드 창에서 </a:t>
            </a:r>
            <a:r>
              <a:rPr b="1" lang="ko"/>
              <a:t>node </a:t>
            </a:r>
            <a:r>
              <a:rPr lang="ko"/>
              <a:t>명령 수행해보기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026525"/>
            <a:ext cx="394335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350" y="2026525"/>
            <a:ext cx="46291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