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a6fb7b1b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a6fb7b1b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6fb7b1b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6fb7b1b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6fb7b1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6fb7b1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6fb7b1b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6fb7b1b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6fb7b1b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6fb7b1b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6fb7b1b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6fb7b1b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6fb7b1b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6fb7b1b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6fb7b1b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6fb7b1b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6fb7b1b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6fb7b1b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6fb7b1b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6fb7b1b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6fb7b1b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6fb7b1b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7463dc52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7463dc52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2f6594f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2f6594f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6fb7b1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6fb7b1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fb7b1b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6fb7b1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6fb7b1b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6fb7b1b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6fb7b1b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6fb7b1b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6fb7b1b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6fb7b1b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6fb7b1b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6fb7b1b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6fb7b1b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6fb7b1b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sights.stackoverflow.com/survey/2019#development-environments-and-tool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#alt-download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775" y="1189900"/>
            <a:ext cx="3769825" cy="18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설치, 기초 세팅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181100" y="2605200"/>
            <a:ext cx="1886700" cy="423900"/>
          </a:xfrm>
          <a:prstGeom prst="wedgeRectCallout">
            <a:avLst>
              <a:gd fmla="val -64187" name="adj1"/>
              <a:gd fmla="val -80257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이하 : VSC, VS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17375" y="263625"/>
            <a:ext cx="737700" cy="3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기본화면구성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799" y="-76200"/>
            <a:ext cx="79849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319475" y="464250"/>
            <a:ext cx="305400" cy="406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1700475" y="464250"/>
            <a:ext cx="1207200" cy="406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2995875" y="3029900"/>
            <a:ext cx="5886000" cy="150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319475" y="4532600"/>
            <a:ext cx="7638600" cy="15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995875" y="417800"/>
            <a:ext cx="5886000" cy="250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8372400" y="494000"/>
            <a:ext cx="509400" cy="227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8039000" y="36650"/>
            <a:ext cx="1079700" cy="330000"/>
          </a:xfrm>
          <a:prstGeom prst="wedgeRoundRectCallout">
            <a:avLst>
              <a:gd fmla="val -2473" name="adj1"/>
              <a:gd fmla="val 83280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mini map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기초 세팅, 확장기능 설치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36963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마우스 줌 활성화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66325"/>
            <a:ext cx="41871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왼쪽하단 톱니바퀴 - Setting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227" y="376163"/>
            <a:ext cx="3696200" cy="43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973" y="471475"/>
            <a:ext cx="6431251" cy="40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342075" y="2260200"/>
            <a:ext cx="17349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CTRL + 마우스 휠  움직이면 에디터 창이 확대/축소 됩니다.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140225"/>
            <a:ext cx="41844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한국어 확장팩 설치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961525"/>
            <a:ext cx="3239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(굳이) 한국어로 하겠다면...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800" y="275725"/>
            <a:ext cx="2317652" cy="39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2075775" y="2696925"/>
            <a:ext cx="2235000" cy="1041000"/>
          </a:xfrm>
          <a:prstGeom prst="wedgeRectCallout">
            <a:avLst>
              <a:gd fmla="val 69861" name="adj1"/>
              <a:gd fmla="val 4409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Extensions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확장 프로그램 설치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75" y="581350"/>
            <a:ext cx="5854849" cy="290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6536875" y="705200"/>
            <a:ext cx="2326800" cy="1638000"/>
          </a:xfrm>
          <a:prstGeom prst="wedgeRoundRectCallout">
            <a:avLst>
              <a:gd fmla="val -65790" name="adj1"/>
              <a:gd fmla="val 607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korean 입력하고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Korean Language Pack for Visual Studio Code 를 [Install]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6200"/>
            <a:ext cx="4100101" cy="40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5211900" y="2140475"/>
            <a:ext cx="2032500" cy="1041000"/>
          </a:xfrm>
          <a:prstGeom prst="wedgeRoundRectCallout">
            <a:avLst>
              <a:gd fmla="val -60367" name="adj1"/>
              <a:gd fmla="val 10886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설치후 재시작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025" y="293425"/>
            <a:ext cx="7230226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84875" y="1589750"/>
            <a:ext cx="2032500" cy="1041000"/>
          </a:xfrm>
          <a:prstGeom prst="wedgeRoundRectCallout">
            <a:avLst>
              <a:gd fmla="val 75721" name="adj1"/>
              <a:gd fmla="val 4437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재시작 하면 한글로 표시됨.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다시 영어로, 혹은 한글로 변경 하려면?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52425"/>
            <a:ext cx="3219160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/>
          <p:nvPr/>
        </p:nvSpPr>
        <p:spPr>
          <a:xfrm>
            <a:off x="161075" y="1132550"/>
            <a:ext cx="1253100" cy="1715100"/>
          </a:xfrm>
          <a:prstGeom prst="wedgeRoundRectCallout">
            <a:avLst>
              <a:gd fmla="val 64638" name="adj1"/>
              <a:gd fmla="val -1573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명령팔레트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(Command Palette 실행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871" y="476250"/>
            <a:ext cx="3436725" cy="22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/>
          <p:nvPr/>
        </p:nvSpPr>
        <p:spPr>
          <a:xfrm>
            <a:off x="161075" y="370550"/>
            <a:ext cx="1397400" cy="1715100"/>
          </a:xfrm>
          <a:prstGeom prst="wedgeRoundRectCallout">
            <a:avLst>
              <a:gd fmla="val 64638" name="adj1"/>
              <a:gd fmla="val -1573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명령팔레트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(Command Palette  에서 CD 입력후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‘표시 언어 구성’ </a:t>
            </a:r>
            <a:r>
              <a:rPr lang="ko"/>
              <a:t>선택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650" y="589300"/>
            <a:ext cx="29051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4948" y="3164423"/>
            <a:ext cx="5633925" cy="165782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/>
          <p:nvPr/>
        </p:nvSpPr>
        <p:spPr>
          <a:xfrm>
            <a:off x="999275" y="3824350"/>
            <a:ext cx="1397400" cy="775800"/>
          </a:xfrm>
          <a:prstGeom prst="wedgeRoundRectCallout">
            <a:avLst>
              <a:gd fmla="val 64638" name="adj1"/>
              <a:gd fmla="val -1573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재시작.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97500" y="292625"/>
            <a:ext cx="3416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Visual Studio Code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35500" y="1037725"/>
            <a:ext cx="465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 개발, 텍스트 에디터, </a:t>
            </a:r>
            <a:br>
              <a:rPr lang="ko"/>
            </a:br>
            <a:r>
              <a:rPr lang="ko"/>
              <a:t>무료 + 크로스플랫폼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다양한 언어에 대한 강력한 </a:t>
            </a:r>
            <a:br>
              <a:rPr lang="ko"/>
            </a:br>
            <a:r>
              <a:rPr lang="ko"/>
              <a:t>텍스트 에디터 + 확장기능 제공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특히 Web FrontEnd 관련 개발 에디터로 현재 전세계 적으로 가장 많이 애용됨.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885800" y="345400"/>
            <a:ext cx="36177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StackOverflow  2019  설문 조사 결과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325" y="923825"/>
            <a:ext cx="4487276" cy="268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98" y="116798"/>
            <a:ext cx="809200" cy="8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4600" y="4181900"/>
            <a:ext cx="1618400" cy="8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/>
        </p:nvSpPr>
        <p:spPr>
          <a:xfrm>
            <a:off x="943700" y="4340425"/>
            <a:ext cx="2328300" cy="556800"/>
          </a:xfrm>
          <a:prstGeom prst="wedgeRectCallout">
            <a:avLst>
              <a:gd fmla="val 60088" name="adj1"/>
              <a:gd fmla="val -14274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Visual Studio 와는 다르다!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25227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테마 설정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266325"/>
            <a:ext cx="290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Settings 들어가서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Color Theme</a:t>
            </a:r>
            <a:r>
              <a:rPr lang="ko"/>
              <a:t> 값 수정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400" y="346875"/>
            <a:ext cx="5624402" cy="291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64025"/>
            <a:ext cx="38055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AutoSave 활성화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2651175"/>
            <a:ext cx="44775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975" y="82625"/>
            <a:ext cx="2144475" cy="4308625"/>
          </a:xfrm>
          <a:prstGeom prst="rect">
            <a:avLst/>
          </a:prstGeom>
          <a:noFill/>
          <a:ln cap="flat" cmpd="sng" w="25400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다운로드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961525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400">
                <a:solidFill>
                  <a:srgbClr val="0099FF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code.visualstudio.com</a:t>
            </a:r>
            <a:r>
              <a:rPr lang="ko" sz="2400"/>
              <a:t>  에서 다운로드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4377" l="5095" r="2260" t="12551"/>
          <a:stretch/>
        </p:blipFill>
        <p:spPr>
          <a:xfrm>
            <a:off x="2271275" y="1935300"/>
            <a:ext cx="6702149" cy="22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538600" y="2009775"/>
            <a:ext cx="1337700" cy="857100"/>
          </a:xfrm>
          <a:prstGeom prst="wedgeRectCallout">
            <a:avLst>
              <a:gd fmla="val 72355" name="adj1"/>
              <a:gd fmla="val -18518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버젼에 맞는걸로 선택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07300" y="3044650"/>
            <a:ext cx="1930500" cy="1943400"/>
          </a:xfrm>
          <a:prstGeom prst="wedgeRectCallout">
            <a:avLst>
              <a:gd fmla="val 68271" name="adj1"/>
              <a:gd fmla="val -7975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Installer는 현재 로그온된 사용자 계정에만 설치를 System Installer는 Windows 전체 사용자 계정에서 사용할 수 있도록 설치(관리자 권한 필요)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 실행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3141475" cy="532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850" y="542825"/>
            <a:ext cx="4888889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3141475" y="1819100"/>
            <a:ext cx="647700" cy="3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5" y="666900"/>
            <a:ext cx="4261249" cy="32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775" y="666933"/>
            <a:ext cx="4261249" cy="3213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4248150" y="2286700"/>
            <a:ext cx="647700" cy="3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0" y="297200"/>
            <a:ext cx="4224775" cy="318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625" y="314225"/>
            <a:ext cx="4224775" cy="318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358925" y="3304625"/>
            <a:ext cx="1886700" cy="847500"/>
          </a:xfrm>
          <a:prstGeom prst="wedgeRectCallout">
            <a:avLst>
              <a:gd fmla="val -24964" name="adj1"/>
              <a:gd fmla="val -10433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기본세팅으로 하겠습니다.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885325"/>
            <a:ext cx="4380174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491" y="923825"/>
            <a:ext cx="4329108" cy="326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5083325" y="3457025"/>
            <a:ext cx="1886700" cy="847500"/>
          </a:xfrm>
          <a:prstGeom prst="wedgeRectCallout">
            <a:avLst>
              <a:gd fmla="val -4237" name="adj1"/>
              <a:gd fmla="val -99053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설치후 시작시켜 보세요.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387" y="59563"/>
            <a:ext cx="6985475" cy="46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75" y="457200"/>
            <a:ext cx="7419624" cy="39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259100" y="304800"/>
            <a:ext cx="1153200" cy="1382700"/>
          </a:xfrm>
          <a:prstGeom prst="wedgeRectCallout">
            <a:avLst>
              <a:gd fmla="val 66842" name="adj1"/>
              <a:gd fmla="val -13889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ALT 를 누르면 메뉴가 보입니다.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