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54184B-0E21-4DD4-8B2C-B5EF298D2E9F}">
  <a:tblStyle styleId="{A954184B-0E21-4DD4-8B2C-B5EF298D2E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b9bba6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b9bba6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b9bba6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b9bba6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04d1e4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04d1e4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04d1e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04d1e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04d1e4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04d1e4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04d1e4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04d1e4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04d1e4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04d1e4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6fb7b1b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6fb7b1b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fb7b1b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fb7b1b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b9bba6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b9bba6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b9bba6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b9bba6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b9bba6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b9bba6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04d1e4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04d1e4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 Studio Code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단축키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50" y="1840374"/>
            <a:ext cx="845200" cy="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 바인딩을 통한 단축키 검색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445400" y="775225"/>
            <a:ext cx="53868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200">
                <a:solidFill>
                  <a:srgbClr val="34495E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를 사용하면 키 바인딩을 검색할 수 있습니다.</a:t>
            </a:r>
            <a:endParaRPr sz="1200">
              <a:solidFill>
                <a:srgbClr val="34495E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0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200">
                <a:solidFill>
                  <a:srgbClr val="34495E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를 닫으면 정확한 검색을 요구하므로 </a:t>
            </a:r>
            <a:r>
              <a:rPr b="1" lang="ko" sz="10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"cmd + p</a:t>
            </a:r>
            <a:r>
              <a:rPr lang="ko" sz="1200">
                <a:solidFill>
                  <a:srgbClr val="34495E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와 같이 </a:t>
            </a:r>
            <a:r>
              <a:rPr b="1" lang="ko" sz="10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200">
                <a:solidFill>
                  <a:srgbClr val="34495E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를 닫지 않고 검색하는 것을 추천합니다.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475" y="2327775"/>
            <a:ext cx="5514991" cy="25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71425"/>
            <a:ext cx="3140601" cy="35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약어로 래핑(wrapping)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20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랩핑할 코드 선택</a:t>
            </a:r>
            <a:endParaRPr sz="1400">
              <a:solidFill>
                <a:srgbClr val="3449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모든 명령 표시(커맨드 팔레트) 실행 / “Ctrl + Shift + P”(Windows), “Cmd + Shift + P”(macOs)</a:t>
            </a:r>
            <a:endParaRPr sz="1400">
              <a:solidFill>
                <a:srgbClr val="3449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b="1" lang="ko" sz="14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Emmet: Wrap with Abbreviation(Emmet: 약어로 랩핑)</a:t>
            </a: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입력하거나 목록에서 선택(“Enter”)</a:t>
            </a:r>
            <a:endParaRPr sz="1400">
              <a:solidFill>
                <a:srgbClr val="3449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b="1" lang="ko" sz="14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" sz="14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등의 Emmet 문법(ex: </a:t>
            </a:r>
            <a:r>
              <a:rPr b="1" lang="ko" sz="14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.wrapper</a:t>
            </a: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" sz="1400">
                <a:solidFill>
                  <a:srgbClr val="E969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span.bold</a:t>
            </a: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)을 입력</a:t>
            </a:r>
            <a:endParaRPr sz="1400">
              <a:solidFill>
                <a:srgbClr val="3449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lang="ko" sz="1400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완료(“Enter”)</a:t>
            </a:r>
            <a:endParaRPr sz="1400">
              <a:solidFill>
                <a:srgbClr val="3449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Activity Bar 보이기 / 감추기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106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mini map 보이기 / 감추기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팔레트 에서. 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725"/>
            <a:ext cx="8839202" cy="110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16425"/>
            <a:ext cx="2223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설치된 Extensions 확인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2104525"/>
            <a:ext cx="22230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- Extensions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CTRL + SHIFT +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100" y="847625"/>
            <a:ext cx="6304499" cy="3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수강생분들은..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수업간에 단축키 혼선을 피하기 위해.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키보드 단축키 변경은 자제해주시길 바랍니다 (강사 가이드 따라주세요)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 Code 단축키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898650" y="1000025"/>
            <a:ext cx="316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단축키를 pdf 파일로 다운 받을수 있다.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00025"/>
            <a:ext cx="3939025" cy="1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0"/>
            <a:ext cx="6640649" cy="5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900" y="346525"/>
            <a:ext cx="4085649" cy="44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776975" y="1393025"/>
            <a:ext cx="2235000" cy="2357400"/>
          </a:xfrm>
          <a:prstGeom prst="wedgeRectCallout">
            <a:avLst>
              <a:gd fmla="val 73286" name="adj1"/>
              <a:gd fmla="val -20494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단축키 검색및 수정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교육과정에서는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애지간하면 기본세팅으로 진행하겠습니다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9"/>
          <p:cNvGraphicFramePr/>
          <p:nvPr/>
        </p:nvGraphicFramePr>
        <p:xfrm>
          <a:off x="1076325" y="176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{A954184B-0E21-4DD4-8B2C-B5EF298D2E9F}</a:tableStyleId>
              </a:tblPr>
              <a:tblGrid>
                <a:gridCol w="2227200"/>
                <a:gridCol w="2227200"/>
                <a:gridCol w="3256775"/>
              </a:tblGrid>
              <a:tr h="40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Windows 단축키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macOS 단축키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설명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“Ctrl + B”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“Cmd + B”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사이드바 열기/닫기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P”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P”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빠른 열기(파일이나 기호 탐색)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“Ctrl + Shift + P”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“Cmd + Shift + P”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모든 명령 표시(에디터의 모든 명령에 접근)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4495E"/>
                          </a:solidFill>
                          <a:highlight>
                            <a:srgbClr val="FFFF00"/>
                          </a:highlight>
                        </a:rPr>
                        <a:t>Command Palette</a:t>
                      </a:r>
                      <a:endParaRPr b="1" sz="1000">
                        <a:solidFill>
                          <a:srgbClr val="34495E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F”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F”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찾기(검색)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H”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Opt(Alt) + F”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찾기(검색)/바꾸기(대체)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“Alt + Up”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“Alt + Up”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줄 위로 이동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“Alt + Down”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“Alt + Down”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줄 아래로 이동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Alt + UpArrow”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Alt + UpArrow”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위에 줄 복사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Alt + DownArrow”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Alt + DownArrow”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아래 줄 복사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“Tab”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“Tab”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들여쓰기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Tab”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“Shift + Tab”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내어쓰기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0"/>
          <p:cNvGraphicFramePr/>
          <p:nvPr/>
        </p:nvGraphicFramePr>
        <p:xfrm>
          <a:off x="1404625" y="209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{A954184B-0E21-4DD4-8B2C-B5EF298D2E9F}</a:tableStyleId>
              </a:tblPr>
              <a:tblGrid>
                <a:gridCol w="2019300"/>
                <a:gridCol w="2019300"/>
                <a:gridCol w="2952750"/>
              </a:tblGrid>
              <a:tr h="35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Windows 단축키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macOS 단축키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설명</a:t>
                      </a:r>
                      <a:endParaRPr b="1" sz="12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PageUp”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Shift + [”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이전 편집기 열기(좌측 창으로 전환)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6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PageDown”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Shift + ]”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다음 편집기 열기(우측 창으로 전환)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\”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\”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편집기 분할(백슬래쉬)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숫자”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숫자”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ko" sz="900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숫자</a:t>
                      </a: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번째 분할된 편집기 그룹에 포커스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“Ctrl + 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“Cmd + W”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편집기 닫기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16425"/>
            <a:ext cx="31092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Appearance 관련 메뉴 단축키 기억해두면 좋다.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250" y="87075"/>
            <a:ext cx="5113650" cy="4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