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cfb4255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cfb4255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cfb4255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cfb4255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cfb4255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cfb4255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cfb4255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cfb4255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cfb4255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cfb4255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cfb4255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cfb4255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cfb4255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cfb4255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 Studio Code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세팅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50" y="1840374"/>
            <a:ext cx="845200" cy="8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626875" y="1313750"/>
            <a:ext cx="32055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3788875" cy="23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85875"/>
            <a:ext cx="43053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61913"/>
            <a:ext cx="604837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파일 만들기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2689500"/>
            <a:ext cx="85206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1152413"/>
            <a:ext cx="75057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브라우저 옆에 띄우고 보기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961525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드래그 해서 끌어 간뒤   브라우저 주소창에 놓자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225"/>
            <a:ext cx="8839202" cy="13954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780825" y="3619050"/>
            <a:ext cx="7337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CTRL + B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누르면 왼쪽의  SIDE BAR 숨길수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최근 파일 열기 확용하자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475" y="756024"/>
            <a:ext cx="6424150" cy="4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열려진 내역 삭제 하기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2662800" cy="13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 클래스와 같이 사용하는 기기의 경우 VS Code 를 닫기 전에 열려진 문서를 다 닫고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Command Palette 에서 다음과 같이 Remove From Histroy 를 해주세요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24248" t="0"/>
          <a:stretch/>
        </p:blipFill>
        <p:spPr>
          <a:xfrm>
            <a:off x="3221750" y="1204725"/>
            <a:ext cx="5801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파일에서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!  + ENTER 혹은   ! + TAB  만 입력해도 기본 코드 작성됨!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(EMMET (에밋) 코드 지원)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