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3623c4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3623c4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3623c4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3623c4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3623c4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3623c4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3623c49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3623c49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3623c4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3623c4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3623c4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3623c4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3623c49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3623c49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3623c49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3623c49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3623c49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3623c49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3623c49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3623c49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f84af4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f84af4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73623c49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73623c49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3623c49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3623c49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73623c49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73623c49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73623c49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73623c49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73623c49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73623c49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73623c49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73623c49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3623c49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73623c49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73623c49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73623c49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73623c49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73623c49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3623c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3623c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3623c4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3623c4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f84af4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f84af4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3623c4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3623c4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3623c4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3623c4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3623c4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3623c4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3623c4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3623c4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mmet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emmet.io/abbreviations/implicit-name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“에밋”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HTML, CSS 자동완성 약어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425" y="1459160"/>
            <a:ext cx="3882575" cy="123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16425"/>
            <a:ext cx="3916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^ </a:t>
            </a:r>
            <a:r>
              <a:rPr lang="ko"/>
              <a:t>: Climb-up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한단계 올리기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28900" y="1818150"/>
            <a:ext cx="2379900" cy="350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div+div&gt;p&gt;span+em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962400" y="1219200"/>
            <a:ext cx="4518000" cy="155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&lt;p&gt;&lt;span&gt;&lt;/span&gt;&lt;em&gt;&lt;/em&gt;&lt;/p&gt;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-47300" y="3430250"/>
            <a:ext cx="2952600" cy="395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div+div&gt;p&gt;span+em^bq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912625" y="2834900"/>
            <a:ext cx="4641900" cy="2000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&lt;p&gt;&lt;span&gt;&lt;/span&gt;&lt;em&gt;&lt;/em&gt;&lt;/p&gt;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&lt;blockquote&gt;&lt;/blockquote&gt;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233050" y="1718275"/>
            <a:ext cx="729300" cy="7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233050" y="3318475"/>
            <a:ext cx="729300" cy="7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6567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만큼 더 올려볼수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2286000"/>
            <a:ext cx="3018300" cy="384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div+div&gt;p&gt;span+em^^^bq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945225" y="1371600"/>
            <a:ext cx="4657200" cy="20088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&lt;p&gt;&lt;span&gt;&lt;/span&gt;&lt;em&gt;&lt;/em&gt;&lt;/p&gt;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&lt;blockquote&gt;&lt;/blockquote&gt;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3156850" y="2099275"/>
            <a:ext cx="729300" cy="7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*</a:t>
            </a:r>
            <a:r>
              <a:rPr lang="ko"/>
              <a:t> :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69575" y="2323050"/>
            <a:ext cx="2554800" cy="497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ul&gt;li*5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216550" y="1514775"/>
            <a:ext cx="4283400" cy="2701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233050" y="2251675"/>
            <a:ext cx="729300" cy="7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900" y="445025"/>
            <a:ext cx="2808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()</a:t>
            </a:r>
            <a:r>
              <a:rPr lang="ko"/>
              <a:t> : Grouping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900" y="1266325"/>
            <a:ext cx="34866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4114800" y="609600"/>
            <a:ext cx="50865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&lt;header&gt;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&gt;&lt;/a&gt;&lt;/li&gt;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&gt;&lt;/a&gt;&lt;/li&gt;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&lt;/header&gt;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&lt;footer&gt;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&lt;/footer&gt;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-76200" y="2362200"/>
            <a:ext cx="4473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div&gt;(header&gt;ul&gt;li*2&gt;a)+footer&gt;p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114800" y="1912550"/>
            <a:ext cx="729300" cy="74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45625" y="1734175"/>
            <a:ext cx="4341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(div&gt;dl&gt;(dt+dd)*3)+footer&gt;p</a:t>
            </a:r>
            <a:endParaRPr sz="17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752875" y="20525"/>
            <a:ext cx="42435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&lt;dt&gt;&lt;/dt&gt;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&lt;dd&gt;&lt;/dd&gt;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&lt;dt&gt;&lt;/dt&gt;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&lt;dd&gt;&lt;/dd&gt;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&lt;dt&gt;&lt;/dt&gt;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&lt;dd&gt;&lt;/dd&gt;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&lt;footer&gt;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&lt;/footer&gt;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26100" y="904350"/>
            <a:ext cx="3945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grouping 와 </a:t>
            </a: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 를 조합하여 사용 가능.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Attribute Operators : </a:t>
            </a:r>
            <a:r>
              <a:rPr lang="ko">
                <a:solidFill>
                  <a:srgbClr val="0000FF"/>
                </a:solidFill>
              </a:rPr>
              <a:t>id, class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66325"/>
            <a:ext cx="85206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마치 CSS selector 와 비슷하게 에밋 코드로 구현.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52411" y="1905000"/>
            <a:ext cx="7376400" cy="489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div#header+div.page+div#footer.class1.class2.class3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87375" y="2992388"/>
            <a:ext cx="7461600" cy="1179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"header"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"page"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"class1 class2 class3"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357400" y="245305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Attribute Operators : </a:t>
            </a:r>
            <a:r>
              <a:rPr lang="ko">
                <a:solidFill>
                  <a:srgbClr val="0000FF"/>
                </a:solidFill>
              </a:rPr>
              <a:t>일반 attribute 들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66325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CSS attribute selector 와 비슷함.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0" y="2057400"/>
            <a:ext cx="6251100" cy="54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td[title="Hello world!" colspan=3]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0" y="3446352"/>
            <a:ext cx="7223400" cy="54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&lt;td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&gt;&lt;/td&gt;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824000" y="268165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65672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attribute 의 value 를 기입하지 않는 경우.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228600" y="1219200"/>
            <a:ext cx="4465200" cy="576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td[colspan title]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28600" y="2514600"/>
            <a:ext cx="6759900" cy="65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&lt;td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&gt;&lt;/td&gt;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2281400" y="171960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580525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attribute value 에 띄어쓰기가 없다면, 굳이 “ ~ “ 로 묶을 필요 없다.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228600" y="1295400"/>
            <a:ext cx="4558500" cy="418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td[title=hello colspan=3]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28600" y="2514600"/>
            <a:ext cx="6316800" cy="606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&lt;td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&gt;&lt;/td&gt;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2129000" y="171960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$</a:t>
            </a:r>
            <a:r>
              <a:rPr lang="ko"/>
              <a:t> : Item numbering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59300" y="732925"/>
            <a:ext cx="4583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순번 붙이기 가능.   *  와 조합하여 사용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533400" y="1295400"/>
            <a:ext cx="3437400" cy="519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ul&gt;li.item$*5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553500" y="2278050"/>
            <a:ext cx="5381400" cy="2645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"item1"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"item2"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"item4"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"item5"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2205200" y="171960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Emmet (에밋) 이란?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HTML, CSS 를 하드코딩 하는 제작자들에게.  편리하게 사용할수 있는 약어들이며, 현재 세계 주요 개발 에디터에서 채택해서 사용하고 있다.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공식 페이지 </a:t>
            </a:r>
            <a:r>
              <a:rPr lang="ko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https://emmet.io/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VisualStudioCode 도 Emmet 지원.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VSC 뿐만 아니라. Sublime, Eclipse 등에서도 플러그인 설치하면 가능.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184650" y="463475"/>
            <a:ext cx="3131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ul&gt;li.item$$$*5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184650" y="1639575"/>
            <a:ext cx="46347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"item001"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"item002"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"item003"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"item004"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"item005"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205200" y="957600"/>
            <a:ext cx="1074000" cy="70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@</a:t>
            </a:r>
            <a:r>
              <a:rPr lang="ko"/>
              <a:t> : changing numbering base and direction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266325"/>
            <a:ext cx="80424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오름차순 or 내림차순 변경                                              </a:t>
            </a:r>
            <a:r>
              <a:rPr lang="ko"/>
              <a:t>시작 숫자 변경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04800" y="2057400"/>
            <a:ext cx="3481800" cy="444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ul&gt;li.item$@-*5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52400" y="2819400"/>
            <a:ext cx="3481800" cy="2100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&lt;ul&gt;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&lt;li </a:t>
            </a:r>
            <a:r>
              <a:rPr lang="ko" sz="1800">
                <a:solidFill>
                  <a:srgbClr val="4F9FCF"/>
                </a:solidFill>
                <a:highlight>
                  <a:srgbClr val="F8F8F8"/>
                </a:highlight>
              </a:rPr>
              <a:t>class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=</a:t>
            </a:r>
            <a:r>
              <a:rPr lang="ko" sz="1800">
                <a:solidFill>
                  <a:srgbClr val="D44950"/>
                </a:solidFill>
                <a:highlight>
                  <a:srgbClr val="F8F8F8"/>
                </a:highlight>
              </a:rPr>
              <a:t>"item5"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&gt;&lt;/li&gt;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&lt;li </a:t>
            </a:r>
            <a:r>
              <a:rPr lang="ko" sz="1800">
                <a:solidFill>
                  <a:srgbClr val="4F9FCF"/>
                </a:solidFill>
                <a:highlight>
                  <a:srgbClr val="F8F8F8"/>
                </a:highlight>
              </a:rPr>
              <a:t>class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=</a:t>
            </a:r>
            <a:r>
              <a:rPr lang="ko" sz="1800">
                <a:solidFill>
                  <a:srgbClr val="D44950"/>
                </a:solidFill>
                <a:highlight>
                  <a:srgbClr val="F8F8F8"/>
                </a:highlight>
              </a:rPr>
              <a:t>"item4"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&gt;&lt;/li&gt;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&lt;li </a:t>
            </a:r>
            <a:r>
              <a:rPr lang="ko" sz="1800">
                <a:solidFill>
                  <a:srgbClr val="4F9FCF"/>
                </a:solidFill>
                <a:highlight>
                  <a:srgbClr val="F8F8F8"/>
                </a:highlight>
              </a:rPr>
              <a:t>class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=</a:t>
            </a:r>
            <a:r>
              <a:rPr lang="ko" sz="1800">
                <a:solidFill>
                  <a:srgbClr val="D44950"/>
                </a:solidFill>
                <a:highlight>
                  <a:srgbClr val="F8F8F8"/>
                </a:highlight>
              </a:rPr>
              <a:t>"item3"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&gt;&lt;/li&gt;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&lt;li </a:t>
            </a:r>
            <a:r>
              <a:rPr lang="ko" sz="1800">
                <a:solidFill>
                  <a:srgbClr val="4F9FCF"/>
                </a:solidFill>
                <a:highlight>
                  <a:srgbClr val="F8F8F8"/>
                </a:highlight>
              </a:rPr>
              <a:t>class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=</a:t>
            </a:r>
            <a:r>
              <a:rPr lang="ko" sz="1800">
                <a:solidFill>
                  <a:srgbClr val="D44950"/>
                </a:solidFill>
                <a:highlight>
                  <a:srgbClr val="F8F8F8"/>
                </a:highlight>
              </a:rPr>
              <a:t>"item2"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&gt;&lt;/li&gt;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33333"/>
                </a:solidFill>
                <a:highlight>
                  <a:srgbClr val="F8F8F8"/>
                </a:highlight>
              </a:rPr>
              <a:t>    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&lt;li </a:t>
            </a:r>
            <a:r>
              <a:rPr lang="ko" sz="1800">
                <a:solidFill>
                  <a:srgbClr val="4F9FCF"/>
                </a:solidFill>
                <a:highlight>
                  <a:srgbClr val="F8F8F8"/>
                </a:highlight>
              </a:rPr>
              <a:t>class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=</a:t>
            </a:r>
            <a:r>
              <a:rPr lang="ko" sz="1800">
                <a:solidFill>
                  <a:srgbClr val="D44950"/>
                </a:solidFill>
                <a:highlight>
                  <a:srgbClr val="F8F8F8"/>
                </a:highlight>
              </a:rPr>
              <a:t>"item1"</a:t>
            </a: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&gt;&lt;/li&gt;</a:t>
            </a:r>
            <a:endParaRPr sz="1800">
              <a:solidFill>
                <a:srgbClr val="333333"/>
              </a:solidFill>
              <a:highlight>
                <a:srgbClr val="F8F8F8"/>
              </a:highlight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ko" sz="1800">
                <a:solidFill>
                  <a:srgbClr val="2F6F9F"/>
                </a:solidFill>
                <a:highlight>
                  <a:srgbClr val="F8F8F8"/>
                </a:highlight>
              </a:rPr>
              <a:t>&lt;/ul&gt;</a:t>
            </a:r>
            <a:endParaRPr sz="1800">
              <a:solidFill>
                <a:srgbClr val="2F6F9F"/>
              </a:solidFill>
              <a:highlight>
                <a:srgbClr val="F8F8F8"/>
              </a:highlight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814800" y="1978275"/>
            <a:ext cx="1458300" cy="949500"/>
          </a:xfrm>
          <a:prstGeom prst="wedgeRoundRectCallout">
            <a:avLst>
              <a:gd fmla="val -62403" name="adj1"/>
              <a:gd fmla="val 5238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VSC 에선 내림차순 지원 안하는 듯?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5419753" y="1749675"/>
            <a:ext cx="2614500" cy="395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ul&gt;li.item$@3*5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688400" y="2438400"/>
            <a:ext cx="4061400" cy="2535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"item3"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"item4"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"item5"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"item6"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"item7"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{ }</a:t>
            </a:r>
            <a:r>
              <a:rPr lang="ko"/>
              <a:t> : Text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66325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562300" y="1972825"/>
            <a:ext cx="2184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a{Click me}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562300" y="3015350"/>
            <a:ext cx="3676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Click me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1503475" y="2481150"/>
            <a:ext cx="1007100" cy="4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580525"/>
            <a:ext cx="8520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{ } 가 element 우측에 쓰여진 경우와 그렇지 않은 경우의 결과는 다르다.</a:t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52400" y="1676400"/>
            <a:ext cx="2470200" cy="479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a{click}+b{here}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76200" y="2743200"/>
            <a:ext cx="4239000" cy="580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&lt;/a&gt;&lt;b&gt;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497475" y="1706550"/>
            <a:ext cx="2791200" cy="53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a&gt;{click}+b{here}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4419600" y="2743200"/>
            <a:ext cx="4565100" cy="53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here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&lt;/b&gt;&lt;/a&gt;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81200" y="2234075"/>
            <a:ext cx="1074000" cy="42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5405600" y="2234075"/>
            <a:ext cx="1074000" cy="42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885325"/>
            <a:ext cx="8520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다음은 각각, 어떻게 될까?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533400" y="1447800"/>
            <a:ext cx="5390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p&gt;{Click}+a{here}+{to continue}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45125" y="2743200"/>
            <a:ext cx="4672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p{Click }+a{here}+{ to continue}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주의… 띄어쓰기.. 안된다.</a:t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381000" y="2057400"/>
            <a:ext cx="6695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(header &gt; ul.nav &gt; li*5) + footer    (</a:t>
            </a:r>
            <a:r>
              <a:rPr b="1" lang="ko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안된다</a:t>
            </a: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61750" y="1198275"/>
            <a:ext cx="789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띄어쓰기 하는 순간 Emmet 약어는 종료된다.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: 만들어보기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494925"/>
            <a:ext cx="85206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"nav"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 world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&lt;span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"info"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&gt;&lt;/span&gt;&lt;/li&gt;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&lt;li&gt;&lt;span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"info"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&gt;&lt;/span&gt;&lt;/li&gt;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&lt;li&gt;&lt;/li&gt;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5255625" y="700750"/>
            <a:ext cx="3041100" cy="1135200"/>
          </a:xfrm>
          <a:prstGeom prst="wedgeRoundRectCallout">
            <a:avLst>
              <a:gd fmla="val -55991" name="adj1"/>
              <a:gd fmla="val 6605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한번에 만들 필요 없다.  여러번에 걸쳐서 작성해 나가는게 좋습니다.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implicit tag names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div </a:t>
            </a:r>
            <a:r>
              <a:rPr lang="ko"/>
              <a:t>안에서 .item =&gt; </a:t>
            </a:r>
            <a:r>
              <a:rPr b="1" lang="ko"/>
              <a:t>div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span </a:t>
            </a:r>
            <a:r>
              <a:rPr lang="ko"/>
              <a:t>안에서 .item =&gt; </a:t>
            </a:r>
            <a:r>
              <a:rPr b="1" lang="ko"/>
              <a:t>span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ul, ol</a:t>
            </a:r>
            <a:r>
              <a:rPr lang="ko"/>
              <a:t> 안에서 .item =&gt; </a:t>
            </a:r>
            <a:r>
              <a:rPr b="1" lang="ko"/>
              <a:t>li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table, tbody, thead, tfoot </a:t>
            </a:r>
            <a:r>
              <a:rPr lang="ko"/>
              <a:t> 안에서 .item =&gt; </a:t>
            </a:r>
            <a:r>
              <a:rPr b="1" lang="ko"/>
              <a:t>tr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tr </a:t>
            </a:r>
            <a:r>
              <a:rPr lang="ko"/>
              <a:t>안에서 .item =&gt; </a:t>
            </a:r>
            <a:r>
              <a:rPr b="1" lang="ko"/>
              <a:t>td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select, optgroup </a:t>
            </a:r>
            <a:r>
              <a:rPr lang="ko"/>
              <a:t>안에서 .item =&gt; </a:t>
            </a:r>
            <a:r>
              <a:rPr b="1" lang="ko"/>
              <a:t>option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378475" y="4569025"/>
            <a:ext cx="50079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https://docs.emmet.io/abbreviations/implicit-names/</a:t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6771325" y="1664675"/>
            <a:ext cx="1831200" cy="1198200"/>
          </a:xfrm>
          <a:prstGeom prst="wedgeRoundRectCallout">
            <a:avLst>
              <a:gd fmla="val -74693" name="adj1"/>
              <a:gd fmla="val -1013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vsc 에선 100% 지원 안되는듯.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Lorem Ipsum generator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266325"/>
            <a:ext cx="85206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152400" y="1828800"/>
            <a:ext cx="4804500" cy="444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ul.generic-list&gt;lorem10.item*4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6525" y="2943325"/>
            <a:ext cx="8921400" cy="1809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"generic-list"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Lorem ipsum dolor sit amet, consectetur adipisicing elit. Doloremque, natus.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 veniam repudiandae officia aperiam nihil tempora quasi minus dignissimos.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Odit facere magnam molestiae voluptatibus qui excepturi tenetur debitis deleniti.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0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ko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Doloremque, debitis laboriosam alias quidem assumenda ullam quisquam necessitatibus commodi?</a:t>
            </a: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250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!</a:t>
            </a:r>
            <a:r>
              <a:rPr lang="ko">
                <a:solidFill>
                  <a:srgbClr val="999999"/>
                </a:solidFill>
              </a:rPr>
              <a:t>[tab]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html:5</a:t>
            </a:r>
            <a:r>
              <a:rPr lang="ko">
                <a:solidFill>
                  <a:srgbClr val="999999"/>
                </a:solidFill>
              </a:rPr>
              <a:t>[tab]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752125"/>
            <a:ext cx="2921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html5 기본 문서 작성됨.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601" y="2299925"/>
            <a:ext cx="6279800" cy="2245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425" y="523875"/>
            <a:ext cx="5940975" cy="7761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5"/>
          <p:cNvSpPr/>
          <p:nvPr/>
        </p:nvSpPr>
        <p:spPr>
          <a:xfrm>
            <a:off x="4046975" y="1413050"/>
            <a:ext cx="2238300" cy="776100"/>
          </a:xfrm>
          <a:prstGeom prst="downArrow">
            <a:avLst>
              <a:gd fmla="val 69698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</a:rPr>
              <a:t>[tab]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 눌러도 안되요.?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Emmet 약어 뒤에서 CTRL+SPACE 눌러보자.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55025"/>
            <a:ext cx="790575" cy="533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8" y="2972150"/>
            <a:ext cx="7972425" cy="1343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/>
          <p:nvPr/>
        </p:nvSpPr>
        <p:spPr>
          <a:xfrm>
            <a:off x="1019175" y="2458500"/>
            <a:ext cx="2238300" cy="776100"/>
          </a:xfrm>
          <a:prstGeom prst="downArrow">
            <a:avLst>
              <a:gd fmla="val 69698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CTRL + SPACE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태그명</a:t>
            </a:r>
            <a:r>
              <a:rPr lang="ko">
                <a:solidFill>
                  <a:srgbClr val="999999"/>
                </a:solidFill>
              </a:rPr>
              <a:t>[tab]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26049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해당 태그 작성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8025"/>
            <a:ext cx="8524875" cy="1438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3498700"/>
            <a:ext cx="2286000" cy="1371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7"/>
          <p:cNvSpPr/>
          <p:nvPr/>
        </p:nvSpPr>
        <p:spPr>
          <a:xfrm>
            <a:off x="2538450" y="2667850"/>
            <a:ext cx="2238300" cy="776100"/>
          </a:xfrm>
          <a:prstGeom prst="downArrow">
            <a:avLst>
              <a:gd fmla="val 69698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34343"/>
                </a:solidFill>
              </a:rPr>
              <a:t>[tab]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아무런 이름으로도 tag 명 가능.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343400" y="1209575"/>
            <a:ext cx="42603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당장은 tab 안 먹히나.  명령 팔레트에서 선택 가능.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3025"/>
            <a:ext cx="8839200" cy="97757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5995"/>
            <a:ext cx="1143000" cy="1000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4047795"/>
            <a:ext cx="1885950" cy="4857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/>
          <p:nvPr/>
        </p:nvSpPr>
        <p:spPr>
          <a:xfrm>
            <a:off x="2767050" y="3429850"/>
            <a:ext cx="1630200" cy="565200"/>
          </a:xfrm>
          <a:prstGeom prst="downArrow">
            <a:avLst>
              <a:gd fmla="val 69698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메뉴에서도 Emmet 이 있다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28625"/>
            <a:ext cx="2846826" cy="3686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426" y="1304825"/>
            <a:ext cx="5611376" cy="2517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&gt;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child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자식요소 생성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723525"/>
            <a:ext cx="2412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계층적 구조 생성하기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325" y="2690650"/>
            <a:ext cx="2771775" cy="20383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59756" t="0"/>
          <a:stretch/>
        </p:blipFill>
        <p:spPr>
          <a:xfrm>
            <a:off x="4176775" y="627125"/>
            <a:ext cx="3679800" cy="1300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+ sibling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형제요소 생성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1036650" y="2438400"/>
            <a:ext cx="1637400" cy="444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div+p+bq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556100" y="2043150"/>
            <a:ext cx="4103400" cy="147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&lt;div&gt;&lt;/div&gt;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&lt;p&gt;&lt;/p&gt;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ko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&lt;blockquote&gt;&lt;/blockquote&gt;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