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165e37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165e37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165e37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165e37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165e37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165e37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재 가동시 </a:t>
            </a:r>
            <a:r>
              <a:rPr lang="ko" sz="4400"/>
              <a:t>기존 작업 내용 안보이게 하기</a:t>
            </a:r>
            <a:endParaRPr sz="4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공용 컴퓨터 사용하시는 분들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46100" y="248200"/>
            <a:ext cx="51204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VSC 종료전, </a:t>
            </a:r>
            <a:br>
              <a:rPr lang="ko"/>
            </a:br>
            <a:r>
              <a:rPr lang="ko"/>
              <a:t>현재 작업중인 Folder 나 Editor 들 닫기.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481575"/>
            <a:ext cx="49761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305" y="0"/>
            <a:ext cx="2461570" cy="45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0875"/>
            <a:ext cx="6569189" cy="2632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814" y="2039600"/>
            <a:ext cx="2270011" cy="2713062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3004750" y="316350"/>
            <a:ext cx="564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연 목록 삭제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173025" y="2978500"/>
            <a:ext cx="2033700" cy="1784400"/>
          </a:xfrm>
          <a:prstGeom prst="wedgeRoundRectCallout">
            <a:avLst>
              <a:gd fmla="val 68715" name="adj1"/>
              <a:gd fmla="val 102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다음에 VSC 가동하면 Recent 목록이 안보인다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밖에 추가로 clear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225"/>
            <a:ext cx="83629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13" y="2565500"/>
            <a:ext cx="83915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