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e6930cf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e6930cf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e6930cf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e6930cf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e6930cf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e6930cf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e6930cf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e6930cf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e6930cf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e6930cf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e6930cf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e6930cf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5590fbb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5590fbb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10" Type="http://schemas.openxmlformats.org/officeDocument/2006/relationships/image" Target="../media/image2.png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3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bitsoul.cafe24.com/jquery/animbanner/lo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jQuery 애니메이션 배너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ko"/>
              <a:t>기획 -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800" y="1720463"/>
            <a:ext cx="819150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기획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037725"/>
            <a:ext cx="85206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처음부터 배경애니메이션은 동작한다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구름 (3 이미지) 의 구름은 무한히 반복하여 왼쪽으로 움직임</a:t>
            </a:r>
            <a:br>
              <a:rPr lang="ko"/>
            </a:br>
            <a:r>
              <a:rPr lang="ko"/>
              <a:t>파도 (2 미이지) 는 두개의 파도가 무한히 반복하여 상하운동. (동일 주기)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150" y="2668425"/>
            <a:ext cx="5491575" cy="22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3787275" y="4194825"/>
            <a:ext cx="231600" cy="591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4574975" y="3958275"/>
            <a:ext cx="231600" cy="307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 rot="10800000">
            <a:off x="3295700" y="2759525"/>
            <a:ext cx="822900" cy="20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 rot="10800000">
            <a:off x="5100925" y="3158600"/>
            <a:ext cx="822900" cy="20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 rot="10800000">
            <a:off x="7004825" y="3364400"/>
            <a:ext cx="822900" cy="20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기획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81000" y="1548250"/>
            <a:ext cx="1822800" cy="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200"/>
              <a:t>배:  스크린 밖 좌에서 우로 등작 (직선 이동)</a:t>
            </a:r>
            <a:endParaRPr sz="1200"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88" y="2441238"/>
            <a:ext cx="2771775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0850" y="2441249"/>
            <a:ext cx="2822054" cy="215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9563" y="2341238"/>
            <a:ext cx="2790825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3429000" y="1548250"/>
            <a:ext cx="1822800" cy="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200"/>
              <a:t>배:  어느 위치에서 멈춤</a:t>
            </a:r>
            <a:endParaRPr sz="1200"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6553200" y="1243450"/>
            <a:ext cx="18228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200"/>
              <a:t>배:  멈춘 자리에서 일정 간격으로 상하 운동.</a:t>
            </a:r>
            <a:endParaRPr sz="1200"/>
          </a:p>
        </p:txBody>
      </p:sp>
      <p:sp>
        <p:nvSpPr>
          <p:cNvPr id="98" name="Google Shape;98;p16"/>
          <p:cNvSpPr/>
          <p:nvPr/>
        </p:nvSpPr>
        <p:spPr>
          <a:xfrm>
            <a:off x="1234450" y="3750475"/>
            <a:ext cx="822900" cy="20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6737025" y="3674275"/>
            <a:ext cx="231600" cy="591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6553200" y="1776850"/>
            <a:ext cx="18228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200"/>
              <a:t>물음표</a:t>
            </a:r>
            <a:r>
              <a:rPr lang="ko" sz="1200"/>
              <a:t>:  서서히 등장.  배와 함께 상하운동</a:t>
            </a:r>
            <a:endParaRPr sz="1200"/>
          </a:p>
        </p:txBody>
      </p:sp>
      <p:sp>
        <p:nvSpPr>
          <p:cNvPr id="101" name="Google Shape;101;p16"/>
          <p:cNvSpPr/>
          <p:nvPr/>
        </p:nvSpPr>
        <p:spPr>
          <a:xfrm>
            <a:off x="8600700" y="2441250"/>
            <a:ext cx="231600" cy="5187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기획</a:t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239" y="1479253"/>
            <a:ext cx="4930961" cy="28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/>
          <p:nvPr/>
        </p:nvSpPr>
        <p:spPr>
          <a:xfrm rot="10800000">
            <a:off x="7760800" y="3368725"/>
            <a:ext cx="822900" cy="20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114025" y="1776850"/>
            <a:ext cx="2685900" cy="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Lost at Sea : fadeIn 등장</a:t>
            </a:r>
            <a:br>
              <a:rPr lang="ko" sz="1200"/>
            </a:br>
            <a:br>
              <a:rPr lang="ko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Relax : fadeIn 등장</a:t>
            </a:r>
            <a:br>
              <a:rPr lang="ko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email + 버튼  이 스크린 우측에서 들어옴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 8개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83100" y="1228625"/>
            <a:ext cx="8762100" cy="3416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95" y="1414350"/>
            <a:ext cx="3259381" cy="13580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4750" y="1444450"/>
            <a:ext cx="1742938" cy="1504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75" y="3286638"/>
            <a:ext cx="1638300" cy="11525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57863" y="3480438"/>
            <a:ext cx="1152525" cy="7143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46150" y="3362838"/>
            <a:ext cx="1257300" cy="10001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54050" y="1455975"/>
            <a:ext cx="553238" cy="11525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14463" y="3008625"/>
            <a:ext cx="581025" cy="8001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72313" y="2999900"/>
            <a:ext cx="733425" cy="1504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파일구성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2325" y="-3525"/>
            <a:ext cx="3421515" cy="49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완성예시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http://bitsoul.cafe24.com/jquery/animbanner/lost.html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