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4" r:id="rId3"/>
    <p:sldId id="257" r:id="rId4"/>
    <p:sldId id="266" r:id="rId5"/>
    <p:sldId id="273" r:id="rId6"/>
    <p:sldId id="270" r:id="rId7"/>
    <p:sldId id="272" r:id="rId8"/>
    <p:sldId id="265" r:id="rId9"/>
    <p:sldId id="271" r:id="rId10"/>
    <p:sldId id="274" r:id="rId11"/>
    <p:sldId id="276" r:id="rId12"/>
    <p:sldId id="275" r:id="rId13"/>
    <p:sldId id="267" r:id="rId14"/>
    <p:sldId id="259" r:id="rId15"/>
    <p:sldId id="260" r:id="rId16"/>
    <p:sldId id="281" r:id="rId17"/>
    <p:sldId id="282" r:id="rId18"/>
    <p:sldId id="283" r:id="rId19"/>
    <p:sldId id="284" r:id="rId20"/>
    <p:sldId id="285" r:id="rId21"/>
    <p:sldId id="286" r:id="rId22"/>
    <p:sldId id="302" r:id="rId23"/>
    <p:sldId id="303" r:id="rId24"/>
    <p:sldId id="304" r:id="rId25"/>
    <p:sldId id="305" r:id="rId26"/>
    <p:sldId id="306" r:id="rId27"/>
    <p:sldId id="287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7" r:id="rId37"/>
    <p:sldId id="263" r:id="rId38"/>
  </p:sldIdLst>
  <p:sldSz cx="10693400" cy="7561263"/>
  <p:notesSz cx="6858000" cy="9144000"/>
  <p:defaultTextStyle>
    <a:defPPr>
      <a:defRPr lang="ko-KR"/>
    </a:defPPr>
    <a:lvl1pPr marL="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011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6023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9034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2046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5057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8069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108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4092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AD"/>
    <a:srgbClr val="CAEEF9"/>
    <a:srgbClr val="FFE100"/>
    <a:srgbClr val="B5B6B6"/>
    <a:srgbClr val="00AEE0"/>
    <a:srgbClr val="0D3488"/>
    <a:srgbClr val="EA5521"/>
    <a:srgbClr val="42B25D"/>
    <a:srgbClr val="E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5" autoAdjust="0"/>
    <p:restoredTop sz="87028" autoAdjust="0"/>
  </p:normalViewPr>
  <p:slideViewPr>
    <p:cSldViewPr>
      <p:cViewPr varScale="1">
        <p:scale>
          <a:sx n="90" d="100"/>
          <a:sy n="90" d="100"/>
        </p:scale>
        <p:origin x="1770" y="6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41864541933701E-3"/>
          <c:y val="5.2674576605374099E-2"/>
          <c:w val="0.94174355655378739"/>
          <c:h val="0.87939762321743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FFE100"/>
            </a:solidFill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700" b="1" spc="-80" baseline="0">
                    <a:solidFill>
                      <a:srgbClr val="00AEE0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2"/>
                <c:pt idx="0">
                  <c:v>네이버 블로그</c:v>
                </c:pt>
                <c:pt idx="1">
                  <c:v>네이버 포스트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2"/>
                <c:pt idx="0">
                  <c:v>20000000</c:v>
                </c:pt>
                <c:pt idx="1">
                  <c:v>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DE-4AAF-A57C-6DEB459B96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8"/>
        <c:axId val="90765952"/>
        <c:axId val="91095424"/>
      </c:barChart>
      <c:catAx>
        <c:axId val="90765952"/>
        <c:scaling>
          <c:orientation val="minMax"/>
        </c:scaling>
        <c:delete val="0"/>
        <c:axPos val="b"/>
        <c:numFmt formatCode="yyyy\.\ mm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lnSpc>
                <a:spcPts val="1300"/>
              </a:lnSpc>
              <a:defRPr sz="1000" b="1" spc="0">
                <a:solidFill>
                  <a:srgbClr val="00AEE0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91095424"/>
        <c:crosses val="autoZero"/>
        <c:auto val="0"/>
        <c:lblAlgn val="ctr"/>
        <c:lblOffset val="100"/>
        <c:noMultiLvlLbl val="0"/>
      </c:catAx>
      <c:valAx>
        <c:axId val="91095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907659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spc="100" baseline="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0.55188</cdr:x>
      <cdr:y>0.35406</cdr:y>
    </cdr:from>
    <cdr:to>
      <cdr:x>0.87784</cdr:x>
      <cdr:y>0.58106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8F255B74-6EE6-4F48-B62D-D0C859C9EC9F}"/>
            </a:ext>
          </a:extLst>
        </cdr:cNvPr>
        <cdr:cNvSpPr/>
      </cdr:nvSpPr>
      <cdr:spPr>
        <a:xfrm xmlns:a="http://schemas.openxmlformats.org/drawingml/2006/main">
          <a:off x="3830029" y="1440160"/>
          <a:ext cx="2262159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>
            <a:defRPr lang="ko-KR"/>
          </a:defPPr>
          <a:lvl1pPr marL="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03011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06023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09034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12046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5057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018069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52108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024092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전문성</a:t>
          </a:r>
          <a:endParaRPr lang="en-US" altLang="ko-KR" sz="5400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F649-6CA3-4F4E-859A-72CE7F5C965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D1B8-D960-4F12-9B77-1B05EB2F2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1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ghdduwn0831/22100594768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naver.com/ghdduwn083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 스캐닝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Nielsen Norman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대규모 지원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연구된 사용자 연구 영역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처음 웹 사이트를 방문했을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처음에는 페이지의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깊게 자세히 탐색하지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사람들이주의를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끌고 웹 사이트에서 시간을 보내도록 설득하는 고리를 찾기 위해 스캔합니다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안구 추적에 대한 데이터를 수집하는 여러 실험에서 방문자가 일반적으로 웹 사이트를 스캔하는 몇 가지 일반적인 모델이 있음을 보여줍니다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구텐베르크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다이어그램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사용자는 특히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 흐름을 자주 보여주고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 디자인의 실천에 관한 기사 중 하나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저자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다음과 같은 점에 유의해야합니다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.«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사람들은 몇 초 내에 웹 사이트의 품질을 판단하고 두 번째 인상은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인터넷에없는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것입니다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 사이트는 눈길을 사로 잡는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 실패가 될 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.» 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웹 사이트 헤더 디자인 모범 사례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YEOJUING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네이버의 유명한 두 게시글 형태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블로그와 포스트의 차이점이 무엇인지 아는가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블로그는 일상에 가깝고</a:t>
            </a:r>
            <a:r>
              <a:rPr lang="en-US" altLang="ko-KR" dirty="0"/>
              <a:t>, </a:t>
            </a:r>
            <a:r>
              <a:rPr lang="ko-KR" altLang="en-US" dirty="0"/>
              <a:t>포스트는 전문성에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블로그와 포스트의 이용자를 비교해보자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블로그의 이용률이 세배에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사람들은 친근한 소재를 더욱 좋아한다는 뜻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있다</a:t>
            </a:r>
            <a:r>
              <a:rPr lang="en-US" altLang="ko-KR" dirty="0"/>
              <a:t>. </a:t>
            </a:r>
            <a:r>
              <a:rPr lang="ko-KR" altLang="en-US" dirty="0"/>
              <a:t>이것의 가장 큰 이슈는 익명성이 아닐까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익명성은 자신의 의견을 자유롭게 발언할 수 있는 도구가 될 수 있다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안 좋은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0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회원은 글을 제공할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게스트는 관심 있는 글을 보며 조회수 데이터를 제공합니다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저희 게시판의 기능 향상에 도움을 주고</a:t>
            </a:r>
            <a:r>
              <a:rPr lang="en-US" altLang="ko-KR" dirty="0"/>
              <a:t>, </a:t>
            </a:r>
            <a:r>
              <a:rPr lang="ko-KR" altLang="en-US" dirty="0"/>
              <a:t>서로의 상호작용이 긍정적인 효과를 이끌어 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1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9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9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9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FE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10693400" cy="7561263"/>
            <a:chOff x="0" y="0"/>
            <a:chExt cx="10693400" cy="7561263"/>
          </a:xfrm>
        </p:grpSpPr>
        <p:sp>
          <p:nvSpPr>
            <p:cNvPr id="7" name="직사각형 6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4" name="그림 13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6" name="그림 15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4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/>
              <a:t>projec</a:t>
            </a:r>
            <a:endParaRPr lang="en-US" altLang="ko-KR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9" name="그림 8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0" name="그림 9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1" name="그림 10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2" name="그림 11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64000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4000" y="1923243"/>
            <a:ext cx="9890780" cy="64008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14000" y="2304000"/>
            <a:ext cx="408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00000" y="2304000"/>
            <a:ext cx="579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EA5521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8" name="그림 개체 틀 17"/>
          <p:cNvSpPr>
            <a:spLocks noGrp="1"/>
          </p:cNvSpPr>
          <p:nvPr>
            <p:ph type="pic" sz="quarter" idx="13"/>
          </p:nvPr>
        </p:nvSpPr>
        <p:spPr>
          <a:xfrm>
            <a:off x="59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9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59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그림 개체 틀 17"/>
          <p:cNvSpPr>
            <a:spLocks noGrp="1"/>
          </p:cNvSpPr>
          <p:nvPr>
            <p:ph type="pic" sz="quarter" idx="15"/>
          </p:nvPr>
        </p:nvSpPr>
        <p:spPr>
          <a:xfrm>
            <a:off x="302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3" name="그림 개체 틀 17"/>
          <p:cNvSpPr>
            <a:spLocks noGrp="1"/>
          </p:cNvSpPr>
          <p:nvPr>
            <p:ph type="pic" sz="quarter" idx="16"/>
          </p:nvPr>
        </p:nvSpPr>
        <p:spPr>
          <a:xfrm>
            <a:off x="5472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4" name="그림 개체 틀 17"/>
          <p:cNvSpPr>
            <a:spLocks noGrp="1"/>
          </p:cNvSpPr>
          <p:nvPr>
            <p:ph type="pic" sz="quarter" idx="17"/>
          </p:nvPr>
        </p:nvSpPr>
        <p:spPr>
          <a:xfrm>
            <a:off x="7956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그림 개체 틀 17"/>
          <p:cNvSpPr>
            <a:spLocks noGrp="1"/>
          </p:cNvSpPr>
          <p:nvPr>
            <p:ph type="pic" sz="quarter" idx="18"/>
          </p:nvPr>
        </p:nvSpPr>
        <p:spPr>
          <a:xfrm>
            <a:off x="302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6" name="그림 개체 틀 17"/>
          <p:cNvSpPr>
            <a:spLocks noGrp="1"/>
          </p:cNvSpPr>
          <p:nvPr>
            <p:ph type="pic" sz="quarter" idx="19"/>
          </p:nvPr>
        </p:nvSpPr>
        <p:spPr>
          <a:xfrm>
            <a:off x="5472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7" name="그림 개체 틀 17"/>
          <p:cNvSpPr>
            <a:spLocks noGrp="1"/>
          </p:cNvSpPr>
          <p:nvPr>
            <p:ph type="pic" sz="quarter" idx="20"/>
          </p:nvPr>
        </p:nvSpPr>
        <p:spPr>
          <a:xfrm>
            <a:off x="7956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  <p:pic>
        <p:nvPicPr>
          <p:cNvPr id="11" name="그림 10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7066779"/>
            <a:ext cx="9890780" cy="64008"/>
          </a:xfrm>
          <a:prstGeom prst="rect">
            <a:avLst/>
          </a:prstGeom>
        </p:spPr>
      </p:pic>
      <p:pic>
        <p:nvPicPr>
          <p:cNvPr id="12" name="그림 11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7478" y="2077942"/>
            <a:ext cx="64008" cy="4898146"/>
          </a:xfrm>
          <a:prstGeom prst="rect">
            <a:avLst/>
          </a:prstGeom>
        </p:spPr>
      </p:pic>
      <p:pic>
        <p:nvPicPr>
          <p:cNvPr id="13" name="그림 12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74171" y="2077942"/>
            <a:ext cx="64008" cy="4898146"/>
          </a:xfrm>
          <a:prstGeom prst="rect">
            <a:avLst/>
          </a:prstGeom>
        </p:spPr>
      </p:pic>
      <p:pic>
        <p:nvPicPr>
          <p:cNvPr id="14" name="그림 13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30864" y="2077942"/>
            <a:ext cx="64008" cy="4898146"/>
          </a:xfrm>
          <a:prstGeom prst="rect">
            <a:avLst/>
          </a:prstGeom>
        </p:spPr>
      </p:pic>
      <p:pic>
        <p:nvPicPr>
          <p:cNvPr id="15" name="그림 14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87557" y="2077942"/>
            <a:ext cx="64008" cy="4898146"/>
          </a:xfrm>
          <a:prstGeom prst="rect">
            <a:avLst/>
          </a:prstGeom>
        </p:spPr>
      </p:pic>
      <p:pic>
        <p:nvPicPr>
          <p:cNvPr id="16" name="그림 15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44250" y="2077942"/>
            <a:ext cx="64008" cy="4898146"/>
          </a:xfrm>
          <a:prstGeom prst="rect">
            <a:avLst/>
          </a:prstGeom>
        </p:spPr>
      </p:pic>
      <p:sp>
        <p:nvSpPr>
          <p:cNvPr id="31" name="텍스트 개체 틀 10"/>
          <p:cNvSpPr>
            <a:spLocks noGrp="1"/>
          </p:cNvSpPr>
          <p:nvPr>
            <p:ph type="body" sz="quarter" idx="21" hasCustomPrompt="1"/>
          </p:nvPr>
        </p:nvSpPr>
        <p:spPr>
          <a:xfrm>
            <a:off x="59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2" name="텍스트 개체 틀 10"/>
          <p:cNvSpPr>
            <a:spLocks noGrp="1"/>
          </p:cNvSpPr>
          <p:nvPr>
            <p:ph type="body" sz="quarter" idx="22" hasCustomPrompt="1"/>
          </p:nvPr>
        </p:nvSpPr>
        <p:spPr>
          <a:xfrm>
            <a:off x="302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23" hasCustomPrompt="1"/>
          </p:nvPr>
        </p:nvSpPr>
        <p:spPr>
          <a:xfrm>
            <a:off x="5472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4" name="텍스트 개체 틀 10"/>
          <p:cNvSpPr>
            <a:spLocks noGrp="1"/>
          </p:cNvSpPr>
          <p:nvPr>
            <p:ph type="body" sz="quarter" idx="24" hasCustomPrompt="1"/>
          </p:nvPr>
        </p:nvSpPr>
        <p:spPr>
          <a:xfrm>
            <a:off x="7956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</p:sldLayoutIdLst>
  <p:txStyles>
    <p:titleStyle>
      <a:lvl1pPr algn="ctr" defTabSz="1006023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259" indent="-377259" algn="l" defTabSz="1006023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394" indent="-314382" algn="l" defTabSz="1006023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529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540" indent="-251506" algn="l" defTabSz="1006023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551" indent="-251506" algn="l" defTabSz="1006023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563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574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2586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97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011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023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9034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2046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057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8069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108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4092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16200000">
            <a:off x="0" y="1498473"/>
            <a:ext cx="10693400" cy="7696454"/>
            <a:chOff x="0" y="0"/>
            <a:chExt cx="10693400" cy="7561263"/>
          </a:xfrm>
        </p:grpSpPr>
        <p:sp>
          <p:nvSpPr>
            <p:cNvPr id="18" name="직사각형 17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 rot="16200000">
            <a:off x="1160577" y="2619672"/>
            <a:ext cx="9361040" cy="6416712"/>
          </a:xfrm>
        </p:spPr>
        <p:txBody>
          <a:bodyPr vert="vert"/>
          <a:lstStyle/>
          <a:p>
            <a:pPr algn="r"/>
            <a:r>
              <a:rPr lang="en-US" altLang="ko-KR" dirty="0">
                <a:solidFill>
                  <a:srgbClr val="FFFF00"/>
                </a:solidFill>
              </a:rPr>
              <a:t>JSP</a:t>
            </a:r>
            <a:r>
              <a:rPr lang="ko-KR" altLang="en-US" dirty="0">
                <a:solidFill>
                  <a:srgbClr val="FFFF00"/>
                </a:solidFill>
              </a:rPr>
              <a:t>를 이용한 스마트 게시글 작성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커뮤니티 페이지</a:t>
            </a:r>
          </a:p>
        </p:txBody>
      </p:sp>
      <p:pic>
        <p:nvPicPr>
          <p:cNvPr id="12" name="그림 11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3" name="그림 12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C0536-F82C-43AB-8897-B37D81D76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1" b="25746"/>
          <a:stretch/>
        </p:blipFill>
        <p:spPr>
          <a:xfrm>
            <a:off x="1386260" y="2504747"/>
            <a:ext cx="6310354" cy="31330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1254240"/>
            <a:ext cx="6660000" cy="720000"/>
          </a:xfrm>
        </p:spPr>
        <p:txBody>
          <a:bodyPr/>
          <a:lstStyle/>
          <a:p>
            <a:r>
              <a:rPr lang="ko-KR" altLang="en-US" sz="2800" dirty="0" err="1"/>
              <a:t>ㅡ회원제</a:t>
            </a:r>
            <a:r>
              <a:rPr lang="ko-KR" altLang="en-US" sz="2800" dirty="0"/>
              <a:t> </a:t>
            </a:r>
            <a:r>
              <a:rPr lang="en-US" altLang="ko-KR" sz="2800" dirty="0"/>
              <a:t>&amp; </a:t>
            </a:r>
            <a:r>
              <a:rPr lang="ko-KR" altLang="en-US" sz="2800" dirty="0" err="1"/>
              <a:t>게스트ㅡ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510701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6200000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70700" y="581176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50700" y="59917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722584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178816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4950700" y="59917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178816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722584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6782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600" dirty="0"/>
              <a:t>+</a:t>
            </a:r>
            <a:endParaRPr lang="ko-KR" altLang="en-US" sz="3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956B94-8688-438B-927B-07591C22FA4F}"/>
              </a:ext>
            </a:extLst>
          </p:cNvPr>
          <p:cNvGrpSpPr/>
          <p:nvPr/>
        </p:nvGrpSpPr>
        <p:grpSpPr>
          <a:xfrm>
            <a:off x="4824536" y="5780839"/>
            <a:ext cx="1044328" cy="1044328"/>
            <a:chOff x="689084" y="3346564"/>
            <a:chExt cx="1044328" cy="10443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AB4597F-1F6C-46FC-804C-68D0E230B50D}"/>
                </a:ext>
              </a:extLst>
            </p:cNvPr>
            <p:cNvSpPr/>
            <p:nvPr/>
          </p:nvSpPr>
          <p:spPr>
            <a:xfrm>
              <a:off x="852764" y="3441893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5E6BC02-D0EF-43F6-ACF4-2EE0ACAC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3346564"/>
              <a:ext cx="1044328" cy="104432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CFA2C3-A637-4C3D-AB8D-D72BF8745F71}"/>
              </a:ext>
            </a:extLst>
          </p:cNvPr>
          <p:cNvGrpSpPr/>
          <p:nvPr/>
        </p:nvGrpSpPr>
        <p:grpSpPr>
          <a:xfrm>
            <a:off x="4824536" y="2207225"/>
            <a:ext cx="1044328" cy="1044328"/>
            <a:chOff x="689084" y="2182997"/>
            <a:chExt cx="1044328" cy="10443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069CBE4-1D11-4A40-9161-14DE6BDA667C}"/>
                </a:ext>
              </a:extLst>
            </p:cNvPr>
            <p:cNvSpPr/>
            <p:nvPr/>
          </p:nvSpPr>
          <p:spPr>
            <a:xfrm>
              <a:off x="852764" y="2284501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308C1F-0AC0-411F-9A05-4C44D164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2182997"/>
              <a:ext cx="1044328" cy="1044328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242B67-7A8E-4144-9FBA-AA2B2AB44D57}"/>
              </a:ext>
            </a:extLst>
          </p:cNvPr>
          <p:cNvSpPr/>
          <p:nvPr/>
        </p:nvSpPr>
        <p:spPr>
          <a:xfrm>
            <a:off x="5757014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 Count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A09DE2-4473-4602-96FB-0A53A56B707B}"/>
              </a:ext>
            </a:extLst>
          </p:cNvPr>
          <p:cNvSpPr/>
          <p:nvPr/>
        </p:nvSpPr>
        <p:spPr>
          <a:xfrm>
            <a:off x="1109218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Share Post</a:t>
            </a:r>
          </a:p>
        </p:txBody>
      </p:sp>
    </p:spTree>
    <p:extLst>
      <p:ext uri="{BB962C8B-B14F-4D97-AF65-F5344CB8AC3E}">
        <p14:creationId xmlns:p14="http://schemas.microsoft.com/office/powerpoint/2010/main" val="41473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9474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수많은 게시판들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조회수로 게시글 전체 순위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카테고리화를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맞는 관심사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타인과의 소통 가능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593277" y="2070000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80"/>
            <a:ext cx="4853716" cy="33713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불편한 작성 방법</a:t>
            </a:r>
            <a:br>
              <a:rPr lang="en-US" altLang="ko-KR" dirty="0"/>
            </a:br>
            <a:r>
              <a:rPr lang="ko-KR" altLang="en-US" dirty="0"/>
              <a:t>눈 아픈 </a:t>
            </a:r>
            <a:r>
              <a:rPr lang="en-US" altLang="ko-KR" dirty="0"/>
              <a:t>UI..</a:t>
            </a:r>
          </a:p>
          <a:p>
            <a:r>
              <a:rPr lang="ko-KR" altLang="en-US" dirty="0"/>
              <a:t>너무 흔한 게시글 양식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87F244-678A-42F7-ADEF-5FD046AA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60" y="2321529"/>
            <a:ext cx="3428279" cy="8539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EF3494-A4B4-4306-98E3-4FA4E50C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4" y="3060407"/>
            <a:ext cx="5066698" cy="36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9568" y="3708000"/>
            <a:ext cx="4608512" cy="40174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커뮤니티로 발전 시킬 필요성을 </a:t>
            </a:r>
            <a:br>
              <a:rPr lang="en-US" altLang="ko-KR" dirty="0"/>
            </a:br>
            <a:r>
              <a:rPr lang="ko-KR" altLang="en-US" dirty="0"/>
              <a:t>느끼질 못하는 걸까</a:t>
            </a:r>
            <a:endParaRPr lang="en-US" altLang="ko-KR" dirty="0"/>
          </a:p>
          <a:p>
            <a:r>
              <a:rPr lang="ko-KR" altLang="en-US" dirty="0"/>
              <a:t>아쉬움이 남는 포스트 조회</a:t>
            </a:r>
            <a:r>
              <a:rPr lang="en-US" altLang="ko-KR" dirty="0"/>
              <a:t> !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778748" y="2280436"/>
          <a:ext cx="4608512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한국 블로그 이용률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1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위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!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손쉬운 포스트 에디터와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거대 포털 네이버의 빵빵한 검색 지원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07A97E-8A59-44FE-945F-7C9FC991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6" y="3048680"/>
            <a:ext cx="4797117" cy="40628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36F22-23C6-4C72-B492-E08034DAC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408" y="2374432"/>
            <a:ext cx="1697865" cy="5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9906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대학생들의 사이버 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모임처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조회수를 통한 인기 게시글 지원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아주 간단하고 심플한 글 작성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79"/>
            <a:ext cx="4853716" cy="325542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익명성이 너무 강해</a:t>
            </a:r>
            <a:endParaRPr lang="en-US" altLang="ko-KR" dirty="0"/>
          </a:p>
          <a:p>
            <a:r>
              <a:rPr lang="ko-KR" altLang="en-US" dirty="0"/>
              <a:t>눈살 찌푸려지는 이야기들이 있기도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1114A6-D7BB-43BA-B395-BBD6FB22FB76}"/>
              </a:ext>
            </a:extLst>
          </p:cNvPr>
          <p:cNvGrpSpPr/>
          <p:nvPr/>
        </p:nvGrpSpPr>
        <p:grpSpPr>
          <a:xfrm>
            <a:off x="3367521" y="2070000"/>
            <a:ext cx="2267577" cy="813121"/>
            <a:chOff x="3367521" y="2070000"/>
            <a:chExt cx="2267577" cy="8131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60FB51-C8A6-461D-A079-C930FEC3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521" y="2070000"/>
              <a:ext cx="2267577" cy="81312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44BA18-72D7-4AAF-AEEE-8E04DECED697}"/>
                </a:ext>
              </a:extLst>
            </p:cNvPr>
            <p:cNvSpPr/>
            <p:nvPr/>
          </p:nvSpPr>
          <p:spPr>
            <a:xfrm>
              <a:off x="4482604" y="2400981"/>
              <a:ext cx="576065" cy="48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5309F-C6A2-4FF1-AF65-78E98768977F}"/>
              </a:ext>
            </a:extLst>
          </p:cNvPr>
          <p:cNvGrpSpPr/>
          <p:nvPr/>
        </p:nvGrpSpPr>
        <p:grpSpPr>
          <a:xfrm>
            <a:off x="457483" y="3050430"/>
            <a:ext cx="5013981" cy="3255424"/>
            <a:chOff x="457483" y="3050430"/>
            <a:chExt cx="5013981" cy="32554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BF6FF8-CE72-4546-8C03-1DE24C98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483" y="3050430"/>
              <a:ext cx="5013981" cy="325542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DD530C-32EC-4FFD-9DE7-167E8226CC52}"/>
                </a:ext>
              </a:extLst>
            </p:cNvPr>
            <p:cNvSpPr/>
            <p:nvPr/>
          </p:nvSpPr>
          <p:spPr>
            <a:xfrm>
              <a:off x="757852" y="3214399"/>
              <a:ext cx="144016" cy="89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9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 rot="108233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5100569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7891124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6388373" y="475333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568373" y="493333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402484" y="504181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582484" y="522181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582484" y="522181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568373" y="4933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57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74910B-A510-4666-8F72-7E2CACB747E7}"/>
              </a:ext>
            </a:extLst>
          </p:cNvPr>
          <p:cNvSpPr/>
          <p:nvPr/>
        </p:nvSpPr>
        <p:spPr>
          <a:xfrm>
            <a:off x="3535937" y="2412614"/>
            <a:ext cx="377775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EF9ED-2112-4CDB-9BEB-0C95673FA7DC}"/>
              </a:ext>
            </a:extLst>
          </p:cNvPr>
          <p:cNvSpPr/>
          <p:nvPr/>
        </p:nvSpPr>
        <p:spPr>
          <a:xfrm>
            <a:off x="1945819" y="5325426"/>
            <a:ext cx="406533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267E50-2A59-4452-A81B-643DC6FC3D90}"/>
              </a:ext>
            </a:extLst>
          </p:cNvPr>
          <p:cNvSpPr/>
          <p:nvPr/>
        </p:nvSpPr>
        <p:spPr>
          <a:xfrm>
            <a:off x="4815164" y="5051924"/>
            <a:ext cx="451725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36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흐름도를 통해 페이지별 기능들 을 볼 수 있습니다</a:t>
            </a:r>
            <a:r>
              <a:rPr lang="en-US" altLang="ko-KR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76D526-6270-474F-AA2A-2C98CBD021FB}"/>
              </a:ext>
            </a:extLst>
          </p:cNvPr>
          <p:cNvGrpSpPr/>
          <p:nvPr/>
        </p:nvGrpSpPr>
        <p:grpSpPr>
          <a:xfrm>
            <a:off x="404722" y="3204567"/>
            <a:ext cx="10205270" cy="3453011"/>
            <a:chOff x="847497" y="1448661"/>
            <a:chExt cx="10622309" cy="471301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DAAA163-9FDD-4612-A173-D3697D8CCE63}"/>
                </a:ext>
              </a:extLst>
            </p:cNvPr>
            <p:cNvSpPr/>
            <p:nvPr/>
          </p:nvSpPr>
          <p:spPr>
            <a:xfrm>
              <a:off x="9956697" y="4810622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 폼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BAF7BA4-E872-4A86-BE35-273EF0F2DC20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928027" y="1753914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D16D38-4977-4BC8-9051-31930AF95792}"/>
                </a:ext>
              </a:extLst>
            </p:cNvPr>
            <p:cNvSpPr/>
            <p:nvPr/>
          </p:nvSpPr>
          <p:spPr>
            <a:xfrm>
              <a:off x="3940399" y="231343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로그아웃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B2C389B-93D7-45C7-920B-202CD6FBA1AE}"/>
                </a:ext>
              </a:extLst>
            </p:cNvPr>
            <p:cNvSpPr/>
            <p:nvPr/>
          </p:nvSpPr>
          <p:spPr>
            <a:xfrm>
              <a:off x="3940399" y="145455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C7F1D9-F1EE-459C-99C4-C22DC27B4A7C}"/>
                </a:ext>
              </a:extLst>
            </p:cNvPr>
            <p:cNvCxnSpPr>
              <a:cxnSpLocks/>
            </p:cNvCxnSpPr>
            <p:nvPr/>
          </p:nvCxnSpPr>
          <p:spPr>
            <a:xfrm>
              <a:off x="2928027" y="1753914"/>
              <a:ext cx="0" cy="85888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5BDEF3E-93A3-4F14-9E78-C5DF4D8B26E5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2928027" y="2612796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21B6225-A43D-4755-B833-9274B22E371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2360611" y="2184535"/>
              <a:ext cx="567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45E225-95EA-4FDA-93A4-CC3C530BD98F}"/>
                </a:ext>
              </a:extLst>
            </p:cNvPr>
            <p:cNvCxnSpPr>
              <a:cxnSpLocks/>
              <a:stCxn id="49" idx="0"/>
              <a:endCxn id="50" idx="2"/>
            </p:cNvCxnSpPr>
            <p:nvPr/>
          </p:nvCxnSpPr>
          <p:spPr>
            <a:xfrm flipV="1">
              <a:off x="4696954" y="2053271"/>
              <a:ext cx="2" cy="2601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6FDEC31-F7A7-4CDD-A246-6FAAFB6DE93C}"/>
                </a:ext>
              </a:extLst>
            </p:cNvPr>
            <p:cNvSpPr/>
            <p:nvPr/>
          </p:nvSpPr>
          <p:spPr>
            <a:xfrm>
              <a:off x="847497" y="1885177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메인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6E976B65-60FE-45A7-8B01-0857871783B3}"/>
                </a:ext>
              </a:extLst>
            </p:cNvPr>
            <p:cNvCxnSpPr>
              <a:cxnSpLocks/>
              <a:stCxn id="50" idx="0"/>
              <a:endCxn id="58" idx="0"/>
            </p:cNvCxnSpPr>
            <p:nvPr/>
          </p:nvCxnSpPr>
          <p:spPr>
            <a:xfrm rot="16200000" flipH="1" flipV="1">
              <a:off x="2935194" y="123415"/>
              <a:ext cx="430621" cy="3092902"/>
            </a:xfrm>
            <a:prstGeom prst="bentConnector3">
              <a:avLst>
                <a:gd name="adj1" fmla="val -53086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4DB1A5FC-149D-4DEA-9817-26AB23029A5D}"/>
                </a:ext>
              </a:extLst>
            </p:cNvPr>
            <p:cNvCxnSpPr>
              <a:cxnSpLocks/>
              <a:stCxn id="58" idx="2"/>
              <a:endCxn id="61" idx="1"/>
            </p:cNvCxnSpPr>
            <p:nvPr/>
          </p:nvCxnSpPr>
          <p:spPr>
            <a:xfrm rot="16200000" flipH="1">
              <a:off x="2256016" y="1831929"/>
              <a:ext cx="1054190" cy="235811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E75AFAE-DDA1-45BC-B6C3-29A661B226EC}"/>
                </a:ext>
              </a:extLst>
            </p:cNvPr>
            <p:cNvSpPr/>
            <p:nvPr/>
          </p:nvSpPr>
          <p:spPr>
            <a:xfrm>
              <a:off x="3962169" y="323872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게시판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FE981C4-8731-47EB-8BD5-82E74A21AE13}"/>
                </a:ext>
              </a:extLst>
            </p:cNvPr>
            <p:cNvSpPr/>
            <p:nvPr/>
          </p:nvSpPr>
          <p:spPr>
            <a:xfrm>
              <a:off x="5960340" y="415108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/>
                <a:t>게시글</a:t>
              </a:r>
              <a:endParaRPr lang="ko-KR" altLang="en-US" sz="1800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012A49F-FC4D-453D-BBC2-F3CEADBE071F}"/>
                </a:ext>
              </a:extLst>
            </p:cNvPr>
            <p:cNvSpPr/>
            <p:nvPr/>
          </p:nvSpPr>
          <p:spPr>
            <a:xfrm>
              <a:off x="7958521" y="481214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삭제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818B030-730F-47EF-B568-09DC54556586}"/>
                </a:ext>
              </a:extLst>
            </p:cNvPr>
            <p:cNvSpPr/>
            <p:nvPr/>
          </p:nvSpPr>
          <p:spPr>
            <a:xfrm>
              <a:off x="7958521" y="55629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EF14B29-7D8D-4F7D-8971-385D2AE0C52B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5475278" y="3538082"/>
              <a:ext cx="485062" cy="91235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0C90A059-C9B5-47ED-BA6C-D4F280AB3E68}"/>
                </a:ext>
              </a:extLst>
            </p:cNvPr>
            <p:cNvSpPr/>
            <p:nvPr/>
          </p:nvSpPr>
          <p:spPr>
            <a:xfrm>
              <a:off x="7958521" y="405980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추천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D939580-AC3C-4B32-A63C-F9453D56E81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7473449" y="4359166"/>
              <a:ext cx="485072" cy="912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B5F46F9-21D0-493A-9F94-07EB837AF66D}"/>
                </a:ext>
              </a:extLst>
            </p:cNvPr>
            <p:cNvSpPr/>
            <p:nvPr/>
          </p:nvSpPr>
          <p:spPr>
            <a:xfrm>
              <a:off x="5991838" y="298672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글쓰기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AFE2282-DB4B-4C88-91C0-6D1FE0DAF824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7473449" y="4450438"/>
              <a:ext cx="485072" cy="6610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5B70886-C535-4D45-B6E8-F02915B246D1}"/>
                </a:ext>
              </a:extLst>
            </p:cNvPr>
            <p:cNvCxnSpPr>
              <a:cxnSpLocks/>
              <a:stCxn id="62" idx="3"/>
              <a:endCxn id="64" idx="1"/>
            </p:cNvCxnSpPr>
            <p:nvPr/>
          </p:nvCxnSpPr>
          <p:spPr>
            <a:xfrm>
              <a:off x="7473449" y="4450438"/>
              <a:ext cx="485072" cy="14118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0860DC0-49AC-4A31-B9D6-A30627D09F97}"/>
                </a:ext>
              </a:extLst>
            </p:cNvPr>
            <p:cNvCxnSpPr>
              <a:cxnSpLocks/>
              <a:stCxn id="61" idx="3"/>
              <a:endCxn id="68" idx="1"/>
            </p:cNvCxnSpPr>
            <p:nvPr/>
          </p:nvCxnSpPr>
          <p:spPr>
            <a:xfrm flipV="1">
              <a:off x="5475278" y="3286078"/>
              <a:ext cx="516560" cy="25200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7F32ED8-0037-42A5-9EE1-948B5D55DEE1}"/>
                </a:ext>
              </a:extLst>
            </p:cNvPr>
            <p:cNvSpPr/>
            <p:nvPr/>
          </p:nvSpPr>
          <p:spPr>
            <a:xfrm>
              <a:off x="5960340" y="14486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6DFF60D-009E-4C5C-9EA8-3E0AAD8A23D1}"/>
                </a:ext>
              </a:extLst>
            </p:cNvPr>
            <p:cNvCxnSpPr>
              <a:cxnSpLocks/>
              <a:stCxn id="50" idx="3"/>
              <a:endCxn id="72" idx="1"/>
            </p:cNvCxnSpPr>
            <p:nvPr/>
          </p:nvCxnSpPr>
          <p:spPr>
            <a:xfrm flipV="1">
              <a:off x="5453513" y="1748021"/>
              <a:ext cx="506827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E750DF3-42DE-4A1E-AADF-7DFD86940F67}"/>
                </a:ext>
              </a:extLst>
            </p:cNvPr>
            <p:cNvSpPr/>
            <p:nvPr/>
          </p:nvSpPr>
          <p:spPr>
            <a:xfrm>
              <a:off x="7789859" y="1454556"/>
              <a:ext cx="1513114" cy="5987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약관동의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B4B969F-FB02-4A0D-9EA4-272CC1AC877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>
              <a:off x="7473454" y="1748021"/>
              <a:ext cx="316405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CBB3084-6777-4599-A996-A03AF503B152}"/>
                </a:ext>
              </a:extLst>
            </p:cNvPr>
            <p:cNvSpPr/>
            <p:nvPr/>
          </p:nvSpPr>
          <p:spPr>
            <a:xfrm>
              <a:off x="9809800" y="14486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 폼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7A2D4CF-BA2F-4D36-A326-7D8483A67EBB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 flipV="1">
              <a:off x="9302973" y="1748020"/>
              <a:ext cx="506827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9AC0260-6831-4B8D-9F2F-BF8B44968807}"/>
                </a:ext>
              </a:extLst>
            </p:cNvPr>
            <p:cNvCxnSpPr>
              <a:cxnSpLocks/>
              <a:stCxn id="76" idx="0"/>
              <a:endCxn id="58" idx="1"/>
            </p:cNvCxnSpPr>
            <p:nvPr/>
          </p:nvCxnSpPr>
          <p:spPr>
            <a:xfrm rot="16200000" flipH="1" flipV="1">
              <a:off x="5338990" y="-3042832"/>
              <a:ext cx="735873" cy="9718860"/>
            </a:xfrm>
            <a:prstGeom prst="bentConnector4">
              <a:avLst>
                <a:gd name="adj1" fmla="val -31065"/>
                <a:gd name="adj2" fmla="val 102352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00E305F-AB08-474E-9E67-E597846E2347}"/>
                </a:ext>
              </a:extLst>
            </p:cNvPr>
            <p:cNvCxnSpPr>
              <a:cxnSpLocks/>
              <a:stCxn id="64" idx="3"/>
              <a:endCxn id="47" idx="1"/>
            </p:cNvCxnSpPr>
            <p:nvPr/>
          </p:nvCxnSpPr>
          <p:spPr>
            <a:xfrm flipV="1">
              <a:off x="9471630" y="5109980"/>
              <a:ext cx="485067" cy="752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40DC2292-A7B9-4695-9263-E8DA26C7DEE4}"/>
                </a:ext>
              </a:extLst>
            </p:cNvPr>
            <p:cNvCxnSpPr>
              <a:cxnSpLocks/>
              <a:stCxn id="47" idx="0"/>
              <a:endCxn id="62" idx="0"/>
            </p:cNvCxnSpPr>
            <p:nvPr/>
          </p:nvCxnSpPr>
          <p:spPr>
            <a:xfrm rot="16200000" flipV="1">
              <a:off x="8385303" y="2482672"/>
              <a:ext cx="659542" cy="3996357"/>
            </a:xfrm>
            <a:prstGeom prst="bentConnector3">
              <a:avLst>
                <a:gd name="adj1" fmla="val 134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E01FB08-76DB-44AD-97DD-91B2F0A5F0C2}"/>
                </a:ext>
              </a:extLst>
            </p:cNvPr>
            <p:cNvSpPr/>
            <p:nvPr/>
          </p:nvSpPr>
          <p:spPr>
            <a:xfrm>
              <a:off x="8043277" y="298120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 쓰기 폼</a:t>
              </a: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5FED241-586E-4DFB-A8F1-497F6C64228A}"/>
                </a:ext>
              </a:extLst>
            </p:cNvPr>
            <p:cNvCxnSpPr>
              <a:cxnSpLocks/>
              <a:stCxn id="68" idx="3"/>
              <a:endCxn id="81" idx="1"/>
            </p:cNvCxnSpPr>
            <p:nvPr/>
          </p:nvCxnSpPr>
          <p:spPr>
            <a:xfrm flipV="1">
              <a:off x="7504947" y="3280558"/>
              <a:ext cx="538330" cy="5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E66D5D88-9500-451E-832B-85D384D0E41F}"/>
                </a:ext>
              </a:extLst>
            </p:cNvPr>
            <p:cNvCxnSpPr>
              <a:cxnSpLocks/>
              <a:stCxn id="81" idx="2"/>
              <a:endCxn id="62" idx="0"/>
            </p:cNvCxnSpPr>
            <p:nvPr/>
          </p:nvCxnSpPr>
          <p:spPr>
            <a:xfrm rot="5400000">
              <a:off x="7472782" y="2824029"/>
              <a:ext cx="571165" cy="2082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회원은 개인정보 동의 약관에 </a:t>
            </a:r>
            <a:r>
              <a:rPr lang="ko-KR" altLang="en-US" dirty="0" err="1"/>
              <a:t>동의시</a:t>
            </a:r>
            <a:r>
              <a:rPr lang="ko-KR" altLang="en-US" dirty="0"/>
              <a:t> 회원 가입 진행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이메일 규칙을 </a:t>
            </a:r>
            <a:r>
              <a:rPr lang="ko-KR" altLang="en-US" dirty="0" err="1"/>
              <a:t>만족시</a:t>
            </a:r>
            <a:r>
              <a:rPr lang="ko-KR" altLang="en-US" dirty="0"/>
              <a:t> 회원 가입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50E4028-5B75-4D49-BDC5-95ECF66FD9E6}"/>
              </a:ext>
            </a:extLst>
          </p:cNvPr>
          <p:cNvGrpSpPr/>
          <p:nvPr/>
        </p:nvGrpSpPr>
        <p:grpSpPr>
          <a:xfrm>
            <a:off x="404722" y="2230728"/>
            <a:ext cx="9735391" cy="5032436"/>
            <a:chOff x="86429" y="78442"/>
            <a:chExt cx="12054128" cy="670736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CB1698A-937E-4DE6-AD52-5996D439F6B9}"/>
                </a:ext>
              </a:extLst>
            </p:cNvPr>
            <p:cNvCxnSpPr>
              <a:cxnSpLocks/>
              <a:stCxn id="90" idx="1"/>
              <a:endCxn id="92" idx="3"/>
            </p:cNvCxnSpPr>
            <p:nvPr/>
          </p:nvCxnSpPr>
          <p:spPr>
            <a:xfrm flipH="1" flipV="1">
              <a:off x="3443996" y="2674023"/>
              <a:ext cx="112826" cy="1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E6B49D1-5F3B-4831-9E13-F72996C14AA0}"/>
                </a:ext>
              </a:extLst>
            </p:cNvPr>
            <p:cNvSpPr/>
            <p:nvPr/>
          </p:nvSpPr>
          <p:spPr>
            <a:xfrm>
              <a:off x="3556822" y="36605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정보 입력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027C9A3-DF6D-4BF7-8975-FC4782407A9A}"/>
                </a:ext>
              </a:extLst>
            </p:cNvPr>
            <p:cNvSpPr/>
            <p:nvPr/>
          </p:nvSpPr>
          <p:spPr>
            <a:xfrm>
              <a:off x="7122065" y="50039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C568BDE-83FE-441F-9600-F6D5D75D76B8}"/>
                </a:ext>
              </a:extLst>
            </p:cNvPr>
            <p:cNvCxnSpPr>
              <a:cxnSpLocks/>
              <a:stCxn id="87" idx="2"/>
              <a:endCxn id="82" idx="0"/>
            </p:cNvCxnSpPr>
            <p:nvPr/>
          </p:nvCxnSpPr>
          <p:spPr>
            <a:xfrm>
              <a:off x="4313378" y="1411707"/>
              <a:ext cx="1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4664BF7-BCE0-43B9-8707-136240B86832}"/>
                </a:ext>
              </a:extLst>
            </p:cNvPr>
            <p:cNvSpPr/>
            <p:nvPr/>
          </p:nvSpPr>
          <p:spPr>
            <a:xfrm>
              <a:off x="5339443" y="7844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EF4A121-7D54-415A-AA76-E3CE98221894}"/>
                </a:ext>
              </a:extLst>
            </p:cNvPr>
            <p:cNvSpPr/>
            <p:nvPr/>
          </p:nvSpPr>
          <p:spPr>
            <a:xfrm>
              <a:off x="3556822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 폼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798BF57-8A41-49C2-A701-1BC7D4721DBB}"/>
                </a:ext>
              </a:extLst>
            </p:cNvPr>
            <p:cNvSpPr/>
            <p:nvPr/>
          </p:nvSpPr>
          <p:spPr>
            <a:xfrm>
              <a:off x="7122065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 폼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4BA42DD-1C01-4527-A0B1-51DFB1CAD65B}"/>
                </a:ext>
              </a:extLst>
            </p:cNvPr>
            <p:cNvSpPr/>
            <p:nvPr/>
          </p:nvSpPr>
          <p:spPr>
            <a:xfrm>
              <a:off x="7122065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ID/PW</a:t>
              </a:r>
              <a:r>
                <a:rPr lang="ko-KR" altLang="en-US" sz="1400" dirty="0"/>
                <a:t> 체크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C46629B0-C106-47C0-A5FE-C5E662C04666}"/>
                </a:ext>
              </a:extLst>
            </p:cNvPr>
            <p:cNvSpPr/>
            <p:nvPr/>
          </p:nvSpPr>
          <p:spPr>
            <a:xfrm>
              <a:off x="5339443" y="9164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86" name="말풍선: 모서리가 둥근 사각형 85">
              <a:extLst>
                <a:ext uri="{FF2B5EF4-FFF2-40B4-BE49-F238E27FC236}">
                  <a16:creationId xmlns:a16="http://schemas.microsoft.com/office/drawing/2014/main" id="{B2A5DE0E-3BEE-49D1-B31E-A6E4F1C11A91}"/>
                </a:ext>
              </a:extLst>
            </p:cNvPr>
            <p:cNvSpPr/>
            <p:nvPr/>
          </p:nvSpPr>
          <p:spPr>
            <a:xfrm>
              <a:off x="7204494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기존회원</a:t>
              </a:r>
            </a:p>
          </p:txBody>
        </p:sp>
        <p:sp>
          <p:nvSpPr>
            <p:cNvPr id="87" name="말풍선: 모서리가 둥근 사각형 86">
              <a:extLst>
                <a:ext uri="{FF2B5EF4-FFF2-40B4-BE49-F238E27FC236}">
                  <a16:creationId xmlns:a16="http://schemas.microsoft.com/office/drawing/2014/main" id="{7D7C0B0A-FC0D-45DD-925A-855F524AC9BB}"/>
                </a:ext>
              </a:extLst>
            </p:cNvPr>
            <p:cNvSpPr/>
            <p:nvPr/>
          </p:nvSpPr>
          <p:spPr>
            <a:xfrm>
              <a:off x="3639250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신규회원</a:t>
              </a:r>
            </a:p>
          </p:txBody>
        </p:sp>
        <p:sp>
          <p:nvSpPr>
            <p:cNvPr id="88" name="말풍선: 모서리가 둥근 사각형 87">
              <a:extLst>
                <a:ext uri="{FF2B5EF4-FFF2-40B4-BE49-F238E27FC236}">
                  <a16:creationId xmlns:a16="http://schemas.microsoft.com/office/drawing/2014/main" id="{DDC30DE4-7D60-45EE-9428-574DC3080212}"/>
                </a:ext>
              </a:extLst>
            </p:cNvPr>
            <p:cNvSpPr/>
            <p:nvPr/>
          </p:nvSpPr>
          <p:spPr>
            <a:xfrm>
              <a:off x="10209088" y="1411707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아이디 또는 비밀번호를 다시 확인하세요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DCE18A0-F237-41D7-8CA5-A89119A89F74}"/>
                </a:ext>
              </a:extLst>
            </p:cNvPr>
            <p:cNvSpPr/>
            <p:nvPr/>
          </p:nvSpPr>
          <p:spPr>
            <a:xfrm>
              <a:off x="5339443" y="60901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메인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1D1B1F5F-BECC-4B4A-933A-3B97C47F95E3}"/>
                </a:ext>
              </a:extLst>
            </p:cNvPr>
            <p:cNvSpPr/>
            <p:nvPr/>
          </p:nvSpPr>
          <p:spPr>
            <a:xfrm>
              <a:off x="3556822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약관체크</a:t>
              </a:r>
            </a:p>
          </p:txBody>
        </p:sp>
        <p:sp>
          <p:nvSpPr>
            <p:cNvPr id="91" name="말풍선: 모서리가 둥근 사각형 90">
              <a:extLst>
                <a:ext uri="{FF2B5EF4-FFF2-40B4-BE49-F238E27FC236}">
                  <a16:creationId xmlns:a16="http://schemas.microsoft.com/office/drawing/2014/main" id="{1F9D0DA4-5849-4796-A327-19B062A14E29}"/>
                </a:ext>
              </a:extLst>
            </p:cNvPr>
            <p:cNvSpPr/>
            <p:nvPr/>
          </p:nvSpPr>
          <p:spPr>
            <a:xfrm>
              <a:off x="3639250" y="3106431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동의</a:t>
              </a:r>
            </a:p>
          </p:txBody>
        </p:sp>
        <p:sp>
          <p:nvSpPr>
            <p:cNvPr id="92" name="말풍선: 모서리가 둥근 사각형 91">
              <a:extLst>
                <a:ext uri="{FF2B5EF4-FFF2-40B4-BE49-F238E27FC236}">
                  <a16:creationId xmlns:a16="http://schemas.microsoft.com/office/drawing/2014/main" id="{7A4B3F56-C1A7-4911-B0CB-1C0EB86D533F}"/>
                </a:ext>
              </a:extLst>
            </p:cNvPr>
            <p:cNvSpPr/>
            <p:nvPr/>
          </p:nvSpPr>
          <p:spPr>
            <a:xfrm>
              <a:off x="2095740" y="2488706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비동의</a:t>
              </a:r>
              <a:endParaRPr lang="ko-KR" altLang="en-US" sz="1400" dirty="0"/>
            </a:p>
          </p:txBody>
        </p:sp>
        <p:sp>
          <p:nvSpPr>
            <p:cNvPr id="93" name="말풍선: 모서리가 둥근 사각형 92">
              <a:extLst>
                <a:ext uri="{FF2B5EF4-FFF2-40B4-BE49-F238E27FC236}">
                  <a16:creationId xmlns:a16="http://schemas.microsoft.com/office/drawing/2014/main" id="{D0BC4FEB-A4D4-489A-AFD5-2DA84A0FDF16}"/>
                </a:ext>
              </a:extLst>
            </p:cNvPr>
            <p:cNvSpPr/>
            <p:nvPr/>
          </p:nvSpPr>
          <p:spPr>
            <a:xfrm>
              <a:off x="3639248" y="444276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701368B-54E2-43A9-8A5B-D948BC1B6514}"/>
                </a:ext>
              </a:extLst>
            </p:cNvPr>
            <p:cNvSpPr/>
            <p:nvPr/>
          </p:nvSpPr>
          <p:spPr>
            <a:xfrm>
              <a:off x="3556822" y="50039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 성공 및 로그인</a:t>
              </a:r>
            </a:p>
          </p:txBody>
        </p:sp>
        <p:sp>
          <p:nvSpPr>
            <p:cNvPr id="95" name="말풍선: 모서리가 둥근 사각형 94">
              <a:extLst>
                <a:ext uri="{FF2B5EF4-FFF2-40B4-BE49-F238E27FC236}">
                  <a16:creationId xmlns:a16="http://schemas.microsoft.com/office/drawing/2014/main" id="{ED8D9BA2-AEC6-4E87-8161-8CB8C844902A}"/>
                </a:ext>
              </a:extLst>
            </p:cNvPr>
            <p:cNvSpPr/>
            <p:nvPr/>
          </p:nvSpPr>
          <p:spPr>
            <a:xfrm>
              <a:off x="86430" y="1787894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개인정보 수집 이용안내에 모두 동의해주세요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BDE3925-C21E-4B19-86D5-5568D523C100}"/>
                </a:ext>
              </a:extLst>
            </p:cNvPr>
            <p:cNvSpPr/>
            <p:nvPr/>
          </p:nvSpPr>
          <p:spPr>
            <a:xfrm>
              <a:off x="86429" y="3753853"/>
              <a:ext cx="2656763" cy="3031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D38410D-F8B2-480E-B2D1-0A5C3B20C012}"/>
                </a:ext>
              </a:extLst>
            </p:cNvPr>
            <p:cNvSpPr/>
            <p:nvPr/>
          </p:nvSpPr>
          <p:spPr>
            <a:xfrm>
              <a:off x="86430" y="3753853"/>
              <a:ext cx="2656762" cy="505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 체크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3086E4-EB55-4F30-BC8A-5D346394A88E}"/>
                </a:ext>
              </a:extLst>
            </p:cNvPr>
            <p:cNvSpPr/>
            <p:nvPr/>
          </p:nvSpPr>
          <p:spPr>
            <a:xfrm>
              <a:off x="163629" y="4355811"/>
              <a:ext cx="2483317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중복 체크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D8CAD14-5874-4666-8C67-F93F97051482}"/>
                </a:ext>
              </a:extLst>
            </p:cNvPr>
            <p:cNvSpPr/>
            <p:nvPr/>
          </p:nvSpPr>
          <p:spPr>
            <a:xfrm>
              <a:off x="174896" y="4815879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규칙 체크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33C4CE3-4094-4B66-9D86-C5BAF5327026}"/>
                </a:ext>
              </a:extLst>
            </p:cNvPr>
            <p:cNvSpPr/>
            <p:nvPr/>
          </p:nvSpPr>
          <p:spPr>
            <a:xfrm>
              <a:off x="163630" y="5304825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규칙 체크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61A4AF6-A8AE-48B9-8953-BFA7112B5B17}"/>
                </a:ext>
              </a:extLst>
            </p:cNvPr>
            <p:cNvSpPr/>
            <p:nvPr/>
          </p:nvSpPr>
          <p:spPr>
            <a:xfrm>
              <a:off x="174896" y="5803398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재확인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0164830-D899-4E1D-8BB9-B6D221429CE7}"/>
                </a:ext>
              </a:extLst>
            </p:cNvPr>
            <p:cNvSpPr/>
            <p:nvPr/>
          </p:nvSpPr>
          <p:spPr>
            <a:xfrm>
              <a:off x="163630" y="6312901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이메일 규칙 체크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F33104E8-1621-4A68-A4F6-B55F0324C38A}"/>
                </a:ext>
              </a:extLst>
            </p:cNvPr>
            <p:cNvCxnSpPr>
              <a:cxnSpLocks/>
              <a:stCxn id="82" idx="2"/>
              <a:endCxn id="90" idx="0"/>
            </p:cNvCxnSpPr>
            <p:nvPr/>
          </p:nvCxnSpPr>
          <p:spPr>
            <a:xfrm>
              <a:off x="4313379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9134041-0CD4-4EC6-94E5-B68F099B40DF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4313378" y="2985901"/>
              <a:ext cx="1" cy="12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25482B2B-8611-4175-9A29-EC40BCBD0110}"/>
                </a:ext>
              </a:extLst>
            </p:cNvPr>
            <p:cNvCxnSpPr>
              <a:cxnSpLocks/>
              <a:stCxn id="91" idx="2"/>
              <a:endCxn id="42" idx="0"/>
            </p:cNvCxnSpPr>
            <p:nvPr/>
          </p:nvCxnSpPr>
          <p:spPr>
            <a:xfrm flipH="1">
              <a:off x="4313377" y="3477064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82C3A2D3-6D37-45E9-9861-6876955DCA3B}"/>
                </a:ext>
              </a:extLst>
            </p:cNvPr>
            <p:cNvCxnSpPr>
              <a:cxnSpLocks/>
              <a:stCxn id="42" idx="2"/>
              <a:endCxn id="93" idx="0"/>
            </p:cNvCxnSpPr>
            <p:nvPr/>
          </p:nvCxnSpPr>
          <p:spPr>
            <a:xfrm flipH="1">
              <a:off x="4313376" y="4259273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FFB1309-9349-448A-A5CE-9A80FBE8877A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>
              <a:off x="4313376" y="4813400"/>
              <a:ext cx="3" cy="190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C641D726-B841-47B7-9CB6-0640285EB12B}"/>
                </a:ext>
              </a:extLst>
            </p:cNvPr>
            <p:cNvCxnSpPr>
              <a:cxnSpLocks/>
              <a:stCxn id="94" idx="2"/>
              <a:endCxn id="89" idx="1"/>
            </p:cNvCxnSpPr>
            <p:nvPr/>
          </p:nvCxnSpPr>
          <p:spPr>
            <a:xfrm rot="16200000" flipH="1">
              <a:off x="4433011" y="5483046"/>
              <a:ext cx="786800" cy="10260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538319F6-8C0A-4CEA-AA8B-0E0459A35C3F}"/>
                </a:ext>
              </a:extLst>
            </p:cNvPr>
            <p:cNvCxnSpPr>
              <a:cxnSpLocks/>
              <a:stCxn id="43" idx="2"/>
              <a:endCxn id="89" idx="3"/>
            </p:cNvCxnSpPr>
            <p:nvPr/>
          </p:nvCxnSpPr>
          <p:spPr>
            <a:xfrm rot="5400000">
              <a:off x="6972190" y="5483045"/>
              <a:ext cx="786801" cy="10260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6A28315-444C-40B9-9EC8-68D875E1E434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>
              <a:off x="7878622" y="2985901"/>
              <a:ext cx="0" cy="201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4812BD5-7EC6-40F1-A35D-8B460F389C37}"/>
                </a:ext>
              </a:extLst>
            </p:cNvPr>
            <p:cNvCxnSpPr>
              <a:cxnSpLocks/>
              <a:stCxn id="83" idx="2"/>
              <a:endCxn id="84" idx="0"/>
            </p:cNvCxnSpPr>
            <p:nvPr/>
          </p:nvCxnSpPr>
          <p:spPr>
            <a:xfrm>
              <a:off x="7878622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E9FCE5A-49E4-4153-B66D-8E1D2A90BA65}"/>
                </a:ext>
              </a:extLst>
            </p:cNvPr>
            <p:cNvCxnSpPr>
              <a:cxnSpLocks/>
              <a:stCxn id="86" idx="2"/>
              <a:endCxn id="83" idx="0"/>
            </p:cNvCxnSpPr>
            <p:nvPr/>
          </p:nvCxnSpPr>
          <p:spPr>
            <a:xfrm>
              <a:off x="7878622" y="1411707"/>
              <a:ext cx="0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0ECF2225-18A9-4B3C-87C7-B288053BD0B2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>
              <a:off x="6852557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0FFEF2A4-F69E-4B73-8397-9040C045E52D}"/>
                </a:ext>
              </a:extLst>
            </p:cNvPr>
            <p:cNvCxnSpPr>
              <a:cxnSpLocks/>
              <a:stCxn id="85" idx="1"/>
              <a:endCxn id="87" idx="3"/>
            </p:cNvCxnSpPr>
            <p:nvPr/>
          </p:nvCxnSpPr>
          <p:spPr>
            <a:xfrm flipH="1">
              <a:off x="4987506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399D773-7942-4EDC-8034-FD765C5C2EFA}"/>
                </a:ext>
              </a:extLst>
            </p:cNvPr>
            <p:cNvCxnSpPr>
              <a:cxnSpLocks/>
              <a:stCxn id="45" idx="2"/>
              <a:endCxn id="85" idx="0"/>
            </p:cNvCxnSpPr>
            <p:nvPr/>
          </p:nvCxnSpPr>
          <p:spPr>
            <a:xfrm>
              <a:off x="6096000" y="677157"/>
              <a:ext cx="0" cy="23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927D387-A137-42EC-8966-37C354B3B0F5}"/>
                </a:ext>
              </a:extLst>
            </p:cNvPr>
            <p:cNvCxnSpPr>
              <a:cxnSpLocks/>
              <a:stCxn id="92" idx="1"/>
              <a:endCxn id="95" idx="3"/>
            </p:cNvCxnSpPr>
            <p:nvPr/>
          </p:nvCxnSpPr>
          <p:spPr>
            <a:xfrm flipH="1" flipV="1">
              <a:off x="2017899" y="2625437"/>
              <a:ext cx="77841" cy="4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5B26CEF1-7CA8-408D-9896-21817998B85F}"/>
                </a:ext>
              </a:extLst>
            </p:cNvPr>
            <p:cNvCxnSpPr>
              <a:cxnSpLocks/>
              <a:stCxn id="84" idx="3"/>
              <a:endCxn id="83" idx="3"/>
            </p:cNvCxnSpPr>
            <p:nvPr/>
          </p:nvCxnSpPr>
          <p:spPr>
            <a:xfrm flipV="1">
              <a:off x="8635179" y="1952017"/>
              <a:ext cx="12700" cy="73452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말풍선: 모서리가 둥근 사각형 117">
              <a:extLst>
                <a:ext uri="{FF2B5EF4-FFF2-40B4-BE49-F238E27FC236}">
                  <a16:creationId xmlns:a16="http://schemas.microsoft.com/office/drawing/2014/main" id="{4E405BE2-1EB9-4041-ABAB-345FEE59B748}"/>
                </a:ext>
              </a:extLst>
            </p:cNvPr>
            <p:cNvSpPr/>
            <p:nvPr/>
          </p:nvSpPr>
          <p:spPr>
            <a:xfrm>
              <a:off x="8705150" y="206605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12DD76EA-8398-46DF-A283-8885048F37A6}"/>
                </a:ext>
              </a:extLst>
            </p:cNvPr>
            <p:cNvCxnSpPr>
              <a:cxnSpLocks/>
              <a:stCxn id="118" idx="3"/>
              <a:endCxn id="88" idx="1"/>
            </p:cNvCxnSpPr>
            <p:nvPr/>
          </p:nvCxnSpPr>
          <p:spPr>
            <a:xfrm flipV="1">
              <a:off x="10053406" y="2249250"/>
              <a:ext cx="155682" cy="2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5054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회원제 사이트로 글 쓰기는 회원 만 가능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업로드시 파일의 용량제한을 두어 파일의 용량 체크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제목과 내용을 필수입력 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095049-C49A-4469-B2AB-8A829BCB4B74}"/>
              </a:ext>
            </a:extLst>
          </p:cNvPr>
          <p:cNvGrpSpPr/>
          <p:nvPr/>
        </p:nvGrpSpPr>
        <p:grpSpPr>
          <a:xfrm>
            <a:off x="738188" y="2484487"/>
            <a:ext cx="6659921" cy="4653821"/>
            <a:chOff x="738188" y="2484487"/>
            <a:chExt cx="6659921" cy="4653821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E224446-56E1-4F71-8DC1-18D3B2B9E8B7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031608" y="3420207"/>
              <a:ext cx="1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11B4CFE-C99E-44CD-9C27-0DABEDD7D3E7}"/>
                </a:ext>
              </a:extLst>
            </p:cNvPr>
            <p:cNvSpPr/>
            <p:nvPr/>
          </p:nvSpPr>
          <p:spPr>
            <a:xfrm>
              <a:off x="4828755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CBB9950-044E-43CB-A852-2FA794221D2E}"/>
                </a:ext>
              </a:extLst>
            </p:cNvPr>
            <p:cNvSpPr/>
            <p:nvPr/>
          </p:nvSpPr>
          <p:spPr>
            <a:xfrm>
              <a:off x="3443841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 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CC4DDA7-4AA7-456A-83A7-3FDEA66F7DDC}"/>
                </a:ext>
              </a:extLst>
            </p:cNvPr>
            <p:cNvSpPr/>
            <p:nvPr/>
          </p:nvSpPr>
          <p:spPr>
            <a:xfrm>
              <a:off x="4828755" y="3076184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DE5C0B0-2F86-4390-9BDC-CD0C75098799}"/>
                </a:ext>
              </a:extLst>
            </p:cNvPr>
            <p:cNvSpPr/>
            <p:nvPr/>
          </p:nvSpPr>
          <p:spPr>
            <a:xfrm>
              <a:off x="627770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6A311E06-E658-48FB-8A04-864C75033AB5}"/>
                </a:ext>
              </a:extLst>
            </p:cNvPr>
            <p:cNvSpPr/>
            <p:nvPr/>
          </p:nvSpPr>
          <p:spPr>
            <a:xfrm>
              <a:off x="350787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9C8546D-6A76-48EE-8E7C-9CB5FD56000F}"/>
                </a:ext>
              </a:extLst>
            </p:cNvPr>
            <p:cNvSpPr/>
            <p:nvPr/>
          </p:nvSpPr>
          <p:spPr>
            <a:xfrm>
              <a:off x="4828755" y="6669796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C68CA376-19B8-4527-8157-4896A384BDA1}"/>
                </a:ext>
              </a:extLst>
            </p:cNvPr>
            <p:cNvSpPr/>
            <p:nvPr/>
          </p:nvSpPr>
          <p:spPr>
            <a:xfrm>
              <a:off x="3507880" y="4134534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477E068-9A06-44D6-9F6C-E8D2F120033F}"/>
                </a:ext>
              </a:extLst>
            </p:cNvPr>
            <p:cNvSpPr/>
            <p:nvPr/>
          </p:nvSpPr>
          <p:spPr>
            <a:xfrm>
              <a:off x="3443841" y="591536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0D0480E-3B88-45D0-B59A-54BC2EB83A8D}"/>
                </a:ext>
              </a:extLst>
            </p:cNvPr>
            <p:cNvGrpSpPr/>
            <p:nvPr/>
          </p:nvGrpSpPr>
          <p:grpSpPr>
            <a:xfrm>
              <a:off x="738188" y="6055236"/>
              <a:ext cx="2070980" cy="1083072"/>
              <a:chOff x="86429" y="2417601"/>
              <a:chExt cx="2665705" cy="1559292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56FC356-01AB-4A12-A481-B547C064588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76EB3DF-F78E-4FA9-879A-B715F13E1146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41CCF08-88AC-4F56-B31E-B65D79D40187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AABC648-D742-46AD-9D20-810C52B69F1C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2506587-3F5A-4805-8C03-1525752F4E1B}"/>
                </a:ext>
              </a:extLst>
            </p:cNvPr>
            <p:cNvCxnSpPr>
              <a:cxnSpLocks/>
              <a:stCxn id="55" idx="2"/>
              <a:endCxn id="61" idx="0"/>
            </p:cNvCxnSpPr>
            <p:nvPr/>
          </p:nvCxnSpPr>
          <p:spPr>
            <a:xfrm>
              <a:off x="4031609" y="4003433"/>
              <a:ext cx="0" cy="13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8514773-DDE5-4562-9AB6-8B077E3541BF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3306050" y="4263254"/>
              <a:ext cx="201830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6DF67B3-8245-4E9E-B79B-17700F2F5A06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156930" y="6205902"/>
              <a:ext cx="546505" cy="7971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A109DA8-9F7A-4B0C-8EF9-775643584257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801437" y="3420207"/>
              <a:ext cx="0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596FDA5-F560-40E7-9661-2063C5C1C4A3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004290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BE0AFDB-5FD8-4177-92F0-0ECD0681A041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555336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962E3C-99C5-4E28-B3C3-1A82954130C1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416523" y="2909994"/>
              <a:ext cx="0" cy="1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28921F8-B134-477B-A88B-CAD0F4342373}"/>
                </a:ext>
              </a:extLst>
            </p:cNvPr>
            <p:cNvSpPr/>
            <p:nvPr/>
          </p:nvSpPr>
          <p:spPr>
            <a:xfrm>
              <a:off x="3516511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게시판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975E5B4-763D-46F1-8181-9A90767C249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692046" y="2702062"/>
              <a:ext cx="1367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3A2F5CDF-58A7-4D18-9BA3-D204E12FB655}"/>
                </a:ext>
              </a:extLst>
            </p:cNvPr>
            <p:cNvCxnSpPr>
              <a:cxnSpLocks/>
              <a:stCxn id="55" idx="1"/>
              <a:endCxn id="78" idx="3"/>
            </p:cNvCxnSpPr>
            <p:nvPr/>
          </p:nvCxnSpPr>
          <p:spPr>
            <a:xfrm flipH="1" flipV="1">
              <a:off x="3208744" y="3795501"/>
              <a:ext cx="2350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FD1C67E-E3C2-47A3-AA38-EB334D92070A}"/>
                </a:ext>
              </a:extLst>
            </p:cNvPr>
            <p:cNvSpPr/>
            <p:nvPr/>
          </p:nvSpPr>
          <p:spPr>
            <a:xfrm>
              <a:off x="2033209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9140EB2-21FE-4D03-AA04-D8A82E65B6F7}"/>
                </a:ext>
              </a:extLst>
            </p:cNvPr>
            <p:cNvGrpSpPr/>
            <p:nvPr/>
          </p:nvGrpSpPr>
          <p:grpSpPr>
            <a:xfrm>
              <a:off x="745135" y="2484487"/>
              <a:ext cx="2070980" cy="807001"/>
              <a:chOff x="83126" y="64557"/>
              <a:chExt cx="2665705" cy="1161834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CF6450FC-4C8D-4AA8-AB7F-0FF6A11EBAFE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BF385B8-D747-4CDB-86B9-A88023FE278F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41C583B-1E1E-4B03-B520-676DDC005050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C4C2DE89-16BD-4945-BCFE-8D1553B31A99}"/>
                </a:ext>
              </a:extLst>
            </p:cNvPr>
            <p:cNvSpPr/>
            <p:nvPr/>
          </p:nvSpPr>
          <p:spPr>
            <a:xfrm>
              <a:off x="745135" y="4645135"/>
              <a:ext cx="1500553" cy="1163502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D6FF7E7C-9CE4-4419-899B-6B8E7F61486E}"/>
                </a:ext>
              </a:extLst>
            </p:cNvPr>
            <p:cNvSpPr/>
            <p:nvPr/>
          </p:nvSpPr>
          <p:spPr>
            <a:xfrm>
              <a:off x="2258593" y="4137264"/>
              <a:ext cx="1047457" cy="26127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518CE82-E297-47EB-A029-619C2A3B5760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031609" y="4391973"/>
              <a:ext cx="0" cy="152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C2D3811-A1B8-4CFF-87C1-FB3962F7EA5B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495412" y="4267900"/>
              <a:ext cx="763181" cy="377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871D57E-09F4-40E7-9196-8E205D531EE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620976" y="4003430"/>
              <a:ext cx="1410633" cy="131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D7C67259-F633-46BB-9500-B5EBB4B3C242}"/>
                </a:ext>
              </a:extLst>
            </p:cNvPr>
            <p:cNvSpPr/>
            <p:nvPr/>
          </p:nvSpPr>
          <p:spPr>
            <a:xfrm>
              <a:off x="6220379" y="3593572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글쓰기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1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글 수정의 권한은 게시글 작성자  본인에게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보인 외에는 수정이 불가능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수정시에도 작성시와 마찬가지로 글 작성 유효성 체크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E1F777-6184-4EDA-BC3D-EBF8439A3379}"/>
              </a:ext>
            </a:extLst>
          </p:cNvPr>
          <p:cNvGrpSpPr/>
          <p:nvPr/>
        </p:nvGrpSpPr>
        <p:grpSpPr>
          <a:xfrm>
            <a:off x="424663" y="2124447"/>
            <a:ext cx="7305935" cy="5130816"/>
            <a:chOff x="424663" y="2124447"/>
            <a:chExt cx="7305935" cy="513081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FB178FD-EB17-4A94-B565-0B135B2AE4DA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57099" y="3147562"/>
              <a:ext cx="1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796868F-AD1A-42DF-A4AA-47EFD516B64A}"/>
                </a:ext>
              </a:extLst>
            </p:cNvPr>
            <p:cNvSpPr/>
            <p:nvPr/>
          </p:nvSpPr>
          <p:spPr>
            <a:xfrm>
              <a:off x="5079652" y="212444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AA1441A-02E6-42CA-81E8-C80153DD2081}"/>
                </a:ext>
              </a:extLst>
            </p:cNvPr>
            <p:cNvSpPr/>
            <p:nvPr/>
          </p:nvSpPr>
          <p:spPr>
            <a:xfrm>
              <a:off x="3650600" y="33324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15C6BA0-4CBD-49ED-B40A-94163462D319}"/>
                </a:ext>
              </a:extLst>
            </p:cNvPr>
            <p:cNvSpPr/>
            <p:nvPr/>
          </p:nvSpPr>
          <p:spPr>
            <a:xfrm>
              <a:off x="5079652" y="2767491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C9694264-6B92-4EAF-ADB6-D2A67ECF98EE}"/>
                </a:ext>
              </a:extLst>
            </p:cNvPr>
            <p:cNvSpPr/>
            <p:nvPr/>
          </p:nvSpPr>
          <p:spPr>
            <a:xfrm>
              <a:off x="6574785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CBA6B454-AC84-4999-9EFB-D5BE9EDC35E2}"/>
                </a:ext>
              </a:extLst>
            </p:cNvPr>
            <p:cNvSpPr/>
            <p:nvPr/>
          </p:nvSpPr>
          <p:spPr>
            <a:xfrm>
              <a:off x="3716679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DADDE95-ACF1-4C09-B0BD-9D739839EDB5}"/>
                </a:ext>
              </a:extLst>
            </p:cNvPr>
            <p:cNvSpPr/>
            <p:nvPr/>
          </p:nvSpPr>
          <p:spPr>
            <a:xfrm>
              <a:off x="5079652" y="673765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8C1ED2D9-51F6-4152-AC87-3ADCBC346FC0}"/>
                </a:ext>
              </a:extLst>
            </p:cNvPr>
            <p:cNvSpPr/>
            <p:nvPr/>
          </p:nvSpPr>
          <p:spPr>
            <a:xfrm>
              <a:off x="2455279" y="4438152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163CA0-212F-4182-BBC5-FE1699D3E886}"/>
                </a:ext>
              </a:extLst>
            </p:cNvPr>
            <p:cNvSpPr/>
            <p:nvPr/>
          </p:nvSpPr>
          <p:spPr>
            <a:xfrm>
              <a:off x="3300186" y="55992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5D67566-C661-4D51-AE51-479821ED3064}"/>
                </a:ext>
              </a:extLst>
            </p:cNvPr>
            <p:cNvGrpSpPr/>
            <p:nvPr/>
          </p:nvGrpSpPr>
          <p:grpSpPr>
            <a:xfrm>
              <a:off x="858716" y="6058702"/>
              <a:ext cx="2136983" cy="1196561"/>
              <a:chOff x="86429" y="2417601"/>
              <a:chExt cx="2665705" cy="155929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57FD281-16EF-4C4B-9138-392A5D6B2469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04B95A2-4BF3-40A1-A802-F84F03F9E36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F83B858-269A-4488-8B90-3FDD0A8FDB75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91CBAFC0-1FE7-463B-B8B4-D4985E28395F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CA59B63-102A-4BAF-AF1D-4509B26AEAD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995699" y="4292759"/>
              <a:ext cx="0" cy="14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A2D5098-200A-4E32-BC94-67EDE1DF203E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2311891" y="4580359"/>
              <a:ext cx="143388" cy="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7A0F2C-C0B7-4A1F-A6DD-015E91D42968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038831" y="5926556"/>
              <a:ext cx="908677" cy="11729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A2307F4-D8D7-4955-A310-041C217DF935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15205" y="3147562"/>
              <a:ext cx="0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3A8C05C-E6F6-49DF-8477-88ABFC096BDF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292652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8DE1E9-F0D1-4D98-93D8-A9F6768E8243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797519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190D4F9-DDD8-498B-AA55-7297AFF4163A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686152" y="2583887"/>
              <a:ext cx="0" cy="183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41BFF1A-51D5-443B-A400-956AFF2E001E}"/>
                </a:ext>
              </a:extLst>
            </p:cNvPr>
            <p:cNvSpPr/>
            <p:nvPr/>
          </p:nvSpPr>
          <p:spPr>
            <a:xfrm>
              <a:off x="3725585" y="2124447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99F009D-CE15-4DF5-AD22-83791FC951A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938585" y="2354167"/>
              <a:ext cx="1410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971FB0B-67F2-40C4-8278-40C35C4771C2}"/>
                </a:ext>
              </a:extLst>
            </p:cNvPr>
            <p:cNvCxnSpPr>
              <a:cxnSpLocks/>
              <a:stCxn id="78" idx="1"/>
              <a:endCxn id="123" idx="3"/>
            </p:cNvCxnSpPr>
            <p:nvPr/>
          </p:nvCxnSpPr>
          <p:spPr>
            <a:xfrm flipH="1" flipV="1">
              <a:off x="2234584" y="4063039"/>
              <a:ext cx="1546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385C030-123E-4916-944D-A5146690B491}"/>
                </a:ext>
              </a:extLst>
            </p:cNvPr>
            <p:cNvSpPr/>
            <p:nvPr/>
          </p:nvSpPr>
          <p:spPr>
            <a:xfrm>
              <a:off x="2389199" y="3833320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 폼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3B5B3A5-814B-4E79-9985-CF22B55BB38A}"/>
                </a:ext>
              </a:extLst>
            </p:cNvPr>
            <p:cNvGrpSpPr/>
            <p:nvPr/>
          </p:nvGrpSpPr>
          <p:grpSpPr>
            <a:xfrm>
              <a:off x="509031" y="2423280"/>
              <a:ext cx="2136983" cy="891562"/>
              <a:chOff x="83126" y="64557"/>
              <a:chExt cx="2665705" cy="116183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41099DE-98CF-485F-A1C8-C0959B55D529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C1AE139-F61A-47C0-8AA1-776F39AF4A02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91B24EB-9510-47A7-BD89-3804DACC455B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A4C290BF-CFAF-4AD6-B62C-4240AC430D3C}"/>
                </a:ext>
              </a:extLst>
            </p:cNvPr>
            <p:cNvSpPr/>
            <p:nvPr/>
          </p:nvSpPr>
          <p:spPr>
            <a:xfrm>
              <a:off x="424663" y="4821886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90FDD5C8-2ED1-4106-8202-1E02D5690055}"/>
                </a:ext>
              </a:extLst>
            </p:cNvPr>
            <p:cNvSpPr/>
            <p:nvPr/>
          </p:nvSpPr>
          <p:spPr>
            <a:xfrm>
              <a:off x="1231051" y="4438152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870DBCB-6CA4-426D-8B67-765A9FB52F38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2995699" y="4722566"/>
              <a:ext cx="910986" cy="87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E70CE12-0F8A-45F4-91CF-2B013E399A25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098068" y="4582477"/>
              <a:ext cx="132984" cy="23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9E1EAA39-4B6F-4DC9-82F4-5523E64A2A20}"/>
                </a:ext>
              </a:extLst>
            </p:cNvPr>
            <p:cNvCxnSpPr>
              <a:cxnSpLocks/>
              <a:stCxn id="123" idx="2"/>
              <a:endCxn id="61" idx="0"/>
            </p:cNvCxnSpPr>
            <p:nvPr/>
          </p:nvCxnSpPr>
          <p:spPr>
            <a:xfrm>
              <a:off x="1628084" y="4292758"/>
              <a:ext cx="1367615" cy="14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F570152-97D9-4D82-9A08-D914B5828E55}"/>
                </a:ext>
              </a:extLst>
            </p:cNvPr>
            <p:cNvSpPr/>
            <p:nvPr/>
          </p:nvSpPr>
          <p:spPr>
            <a:xfrm>
              <a:off x="1021584" y="3833319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sp>
          <p:nvSpPr>
            <p:cNvPr id="124" name="말풍선: 모서리가 둥근 사각형 123">
              <a:extLst>
                <a:ext uri="{FF2B5EF4-FFF2-40B4-BE49-F238E27FC236}">
                  <a16:creationId xmlns:a16="http://schemas.microsoft.com/office/drawing/2014/main" id="{7E9F1AFB-0B4F-44EB-A544-F856E5BC1732}"/>
                </a:ext>
              </a:extLst>
            </p:cNvPr>
            <p:cNvSpPr/>
            <p:nvPr/>
          </p:nvSpPr>
          <p:spPr>
            <a:xfrm>
              <a:off x="2462448" y="3418363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125" name="말풍선: 모서리가 둥근 사각형 124">
              <a:extLst>
                <a:ext uri="{FF2B5EF4-FFF2-40B4-BE49-F238E27FC236}">
                  <a16:creationId xmlns:a16="http://schemas.microsoft.com/office/drawing/2014/main" id="{917413DA-E8DE-4D9A-98EB-957EBF4074DD}"/>
                </a:ext>
              </a:extLst>
            </p:cNvPr>
            <p:cNvSpPr/>
            <p:nvPr/>
          </p:nvSpPr>
          <p:spPr>
            <a:xfrm>
              <a:off x="4970912" y="3424761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3715184-D1FC-4B23-AAA5-5430B287159B}"/>
                </a:ext>
              </a:extLst>
            </p:cNvPr>
            <p:cNvCxnSpPr>
              <a:cxnSpLocks/>
              <a:stCxn id="55" idx="3"/>
              <a:endCxn id="125" idx="1"/>
            </p:cNvCxnSpPr>
            <p:nvPr/>
          </p:nvCxnSpPr>
          <p:spPr>
            <a:xfrm>
              <a:off x="4863600" y="3562182"/>
              <a:ext cx="107312" cy="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29A7AA2-E560-4F20-8542-50EC8F2C3B02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5510235" y="3709176"/>
              <a:ext cx="1097" cy="14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03E00C3-5591-4124-928E-D2C2FD4E9A5F}"/>
                </a:ext>
              </a:extLst>
            </p:cNvPr>
            <p:cNvCxnSpPr>
              <a:cxnSpLocks/>
              <a:stCxn id="124" idx="2"/>
              <a:endCxn id="78" idx="0"/>
            </p:cNvCxnSpPr>
            <p:nvPr/>
          </p:nvCxnSpPr>
          <p:spPr>
            <a:xfrm flipH="1">
              <a:off x="2995699" y="3702777"/>
              <a:ext cx="7168" cy="1305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5B0FE5B-C066-45B7-B3BA-DF7FAED71135}"/>
                </a:ext>
              </a:extLst>
            </p:cNvPr>
            <p:cNvCxnSpPr>
              <a:cxnSpLocks/>
              <a:stCxn id="55" idx="1"/>
              <a:endCxn id="124" idx="3"/>
            </p:cNvCxnSpPr>
            <p:nvPr/>
          </p:nvCxnSpPr>
          <p:spPr>
            <a:xfrm flipH="1" flipV="1">
              <a:off x="3543288" y="3560571"/>
              <a:ext cx="107312" cy="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0" name="말풍선: 모서리가 둥근 사각형 139">
              <a:extLst>
                <a:ext uri="{FF2B5EF4-FFF2-40B4-BE49-F238E27FC236}">
                  <a16:creationId xmlns:a16="http://schemas.microsoft.com/office/drawing/2014/main" id="{DBC11AD0-1AE9-4339-8034-4A3250BE1044}"/>
                </a:ext>
              </a:extLst>
            </p:cNvPr>
            <p:cNvSpPr/>
            <p:nvPr/>
          </p:nvSpPr>
          <p:spPr>
            <a:xfrm>
              <a:off x="6552868" y="3339627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  <p:sp>
          <p:nvSpPr>
            <p:cNvPr id="141" name="말풍선: 모서리가 둥근 사각형 140">
              <a:extLst>
                <a:ext uri="{FF2B5EF4-FFF2-40B4-BE49-F238E27FC236}">
                  <a16:creationId xmlns:a16="http://schemas.microsoft.com/office/drawing/2014/main" id="{7E8A5FEE-123A-48D0-A20D-725A8F406CE3}"/>
                </a:ext>
              </a:extLst>
            </p:cNvPr>
            <p:cNvSpPr/>
            <p:nvPr/>
          </p:nvSpPr>
          <p:spPr>
            <a:xfrm>
              <a:off x="4942941" y="3894269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57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글 삭제 또한 본인 의외의 사람은 글 삭제를 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 </a:t>
            </a:r>
            <a:r>
              <a:rPr lang="ko-KR" altLang="en-US" dirty="0" err="1"/>
              <a:t>삭제시</a:t>
            </a:r>
            <a:r>
              <a:rPr lang="ko-KR" altLang="en-US" dirty="0"/>
              <a:t> 복원이 안됩니다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979E65-F7A9-44B9-971B-84DF07F53230}"/>
              </a:ext>
            </a:extLst>
          </p:cNvPr>
          <p:cNvGrpSpPr/>
          <p:nvPr/>
        </p:nvGrpSpPr>
        <p:grpSpPr>
          <a:xfrm>
            <a:off x="558369" y="2173627"/>
            <a:ext cx="7375846" cy="5081636"/>
            <a:chOff x="558369" y="2173627"/>
            <a:chExt cx="7375846" cy="508163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A9EDC34-993C-4895-94EE-6023BA4EC0AC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15933" y="3343012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E6C9BD3-5DFA-45D8-A905-62AB05BFF5F2}"/>
                </a:ext>
              </a:extLst>
            </p:cNvPr>
            <p:cNvSpPr/>
            <p:nvPr/>
          </p:nvSpPr>
          <p:spPr>
            <a:xfrm>
              <a:off x="5115877" y="2173628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삭제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0B3D78A-F9E4-4856-ACDA-24EA3F868139}"/>
                </a:ext>
              </a:extLst>
            </p:cNvPr>
            <p:cNvSpPr/>
            <p:nvPr/>
          </p:nvSpPr>
          <p:spPr>
            <a:xfrm>
              <a:off x="3552370" y="355434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34D3F2A-2073-4B1E-981F-6C447539301E}"/>
                </a:ext>
              </a:extLst>
            </p:cNvPr>
            <p:cNvSpPr/>
            <p:nvPr/>
          </p:nvSpPr>
          <p:spPr>
            <a:xfrm>
              <a:off x="5115877" y="290860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717839D-8AF9-4956-91B9-363ED8C137E6}"/>
                </a:ext>
              </a:extLst>
            </p:cNvPr>
            <p:cNvSpPr/>
            <p:nvPr/>
          </p:nvSpPr>
          <p:spPr>
            <a:xfrm>
              <a:off x="6751682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7BD6A5A9-33A7-4EB2-8FA2-F11DEF3EE95D}"/>
                </a:ext>
              </a:extLst>
            </p:cNvPr>
            <p:cNvSpPr/>
            <p:nvPr/>
          </p:nvSpPr>
          <p:spPr>
            <a:xfrm>
              <a:off x="3624666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786106D-42CE-4AC1-9D94-572B66432F77}"/>
                </a:ext>
              </a:extLst>
            </p:cNvPr>
            <p:cNvSpPr/>
            <p:nvPr/>
          </p:nvSpPr>
          <p:spPr>
            <a:xfrm>
              <a:off x="558369" y="6694109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BD215C57-0D05-4E18-A27D-6EC0EDBD0205}"/>
                </a:ext>
              </a:extLst>
            </p:cNvPr>
            <p:cNvSpPr/>
            <p:nvPr/>
          </p:nvSpPr>
          <p:spPr>
            <a:xfrm>
              <a:off x="3870474" y="454754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CB747B9-A93A-4AA4-8857-C7FB3CD8538A}"/>
                </a:ext>
              </a:extLst>
            </p:cNvPr>
            <p:cNvSpPr/>
            <p:nvPr/>
          </p:nvSpPr>
          <p:spPr>
            <a:xfrm>
              <a:off x="3802266" y="559779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글삭제</a:t>
              </a:r>
              <a:r>
                <a:rPr lang="ko-KR" altLang="en-US" sz="1400" dirty="0"/>
                <a:t> 성공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C9C378F-1AF1-4EFD-8D54-CC616FCCDD56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461740" y="4872625"/>
              <a:ext cx="4089" cy="72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DE9D988-1390-4018-B62B-3DBEE6BC8843}"/>
                </a:ext>
              </a:extLst>
            </p:cNvPr>
            <p:cNvCxnSpPr>
              <a:cxnSpLocks/>
              <a:stCxn id="62" idx="2"/>
              <a:endCxn id="127" idx="0"/>
            </p:cNvCxnSpPr>
            <p:nvPr/>
          </p:nvCxnSpPr>
          <p:spPr>
            <a:xfrm>
              <a:off x="4465829" y="6122915"/>
              <a:ext cx="2029" cy="60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6B02B1C-B1EF-4AF7-BB51-A16A7AC30502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342949" y="3343012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ABF28EE-F478-4977-8C08-9EB0F66AE69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443004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C34C8FD-F6CF-4906-89C6-F0EABAAB3478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807199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3CA2E3B-B4E6-4D8C-B8BE-BFBAF179C7D0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779441" y="2698751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말풍선: 모서리가 둥근 사각형 69">
              <a:extLst>
                <a:ext uri="{FF2B5EF4-FFF2-40B4-BE49-F238E27FC236}">
                  <a16:creationId xmlns:a16="http://schemas.microsoft.com/office/drawing/2014/main" id="{791CC79C-0D74-49FB-8112-857D1FE4E813}"/>
                </a:ext>
              </a:extLst>
            </p:cNvPr>
            <p:cNvSpPr/>
            <p:nvPr/>
          </p:nvSpPr>
          <p:spPr>
            <a:xfrm>
              <a:off x="6751685" y="3591856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8A346DFF-E071-447D-B996-93BEA784FBBB}"/>
                </a:ext>
              </a:extLst>
            </p:cNvPr>
            <p:cNvSpPr/>
            <p:nvPr/>
          </p:nvSpPr>
          <p:spPr>
            <a:xfrm>
              <a:off x="3634411" y="217362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4B1DBD6-61ED-4AFD-AF70-F64C44B6823A}"/>
                </a:ext>
              </a:extLst>
            </p:cNvPr>
            <p:cNvCxnSpPr>
              <a:cxnSpLocks/>
              <a:stCxn id="72" idx="3"/>
              <a:endCxn id="51" idx="1"/>
            </p:cNvCxnSpPr>
            <p:nvPr/>
          </p:nvCxnSpPr>
          <p:spPr>
            <a:xfrm>
              <a:off x="4961538" y="2436189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9F2926F-108D-44E0-9E9B-356F72C7C33F}"/>
                </a:ext>
              </a:extLst>
            </p:cNvPr>
            <p:cNvSpPr/>
            <p:nvPr/>
          </p:nvSpPr>
          <p:spPr>
            <a:xfrm>
              <a:off x="2180131" y="445552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confirm</a:t>
              </a:r>
              <a:endParaRPr lang="ko-KR" altLang="en-US" sz="1400" dirty="0"/>
            </a:p>
          </p:txBody>
        </p:sp>
        <p:sp>
          <p:nvSpPr>
            <p:cNvPr id="76" name="말풍선: 모서리가 둥근 사각형 75">
              <a:extLst>
                <a:ext uri="{FF2B5EF4-FFF2-40B4-BE49-F238E27FC236}">
                  <a16:creationId xmlns:a16="http://schemas.microsoft.com/office/drawing/2014/main" id="{8BB9C134-74CE-4201-9E3F-0D70A0D8170B}"/>
                </a:ext>
              </a:extLst>
            </p:cNvPr>
            <p:cNvSpPr/>
            <p:nvPr/>
          </p:nvSpPr>
          <p:spPr>
            <a:xfrm>
              <a:off x="630666" y="4553127"/>
              <a:ext cx="1182533" cy="329918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F0544F1-F415-4899-A94A-E54C9C043DCC}"/>
                </a:ext>
              </a:extLst>
            </p:cNvPr>
            <p:cNvCxnSpPr>
              <a:cxnSpLocks/>
              <a:stCxn id="75" idx="3"/>
              <a:endCxn id="61" idx="1"/>
            </p:cNvCxnSpPr>
            <p:nvPr/>
          </p:nvCxnSpPr>
          <p:spPr>
            <a:xfrm flipV="1">
              <a:off x="3507258" y="4710087"/>
              <a:ext cx="363216" cy="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8BF7092-B577-4AF9-ADFC-A849273E64CA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H="1">
              <a:off x="1813199" y="4718086"/>
              <a:ext cx="366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말풍선: 모서리가 둥근 사각형 78">
              <a:extLst>
                <a:ext uri="{FF2B5EF4-FFF2-40B4-BE49-F238E27FC236}">
                  <a16:creationId xmlns:a16="http://schemas.microsoft.com/office/drawing/2014/main" id="{B48BE1E5-7F24-4158-BA14-B1F872660150}"/>
                </a:ext>
              </a:extLst>
            </p:cNvPr>
            <p:cNvSpPr/>
            <p:nvPr/>
          </p:nvSpPr>
          <p:spPr>
            <a:xfrm>
              <a:off x="2252428" y="365252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9F835DD5-AA56-4C11-B521-CFF4E7521F92}"/>
                </a:ext>
              </a:extLst>
            </p:cNvPr>
            <p:cNvSpPr/>
            <p:nvPr/>
          </p:nvSpPr>
          <p:spPr>
            <a:xfrm>
              <a:off x="4996906" y="3659842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AD3A98C-A3B3-4E4F-9145-15E92C138B24}"/>
                </a:ext>
              </a:extLst>
            </p:cNvPr>
            <p:cNvCxnSpPr>
              <a:cxnSpLocks/>
              <a:stCxn id="55" idx="3"/>
              <a:endCxn id="80" idx="1"/>
            </p:cNvCxnSpPr>
            <p:nvPr/>
          </p:nvCxnSpPr>
          <p:spPr>
            <a:xfrm>
              <a:off x="4879497" y="3816909"/>
              <a:ext cx="117409" cy="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D31C16A-F23C-42D3-91E7-E8ABBA488696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5586972" y="3984918"/>
              <a:ext cx="1201" cy="16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C0E31874-2364-43AC-9EE6-9C19C71A825C}"/>
                </a:ext>
              </a:extLst>
            </p:cNvPr>
            <p:cNvCxnSpPr>
              <a:cxnSpLocks/>
              <a:stCxn id="79" idx="2"/>
              <a:endCxn id="75" idx="0"/>
            </p:cNvCxnSpPr>
            <p:nvPr/>
          </p:nvCxnSpPr>
          <p:spPr>
            <a:xfrm>
              <a:off x="2843695" y="3977605"/>
              <a:ext cx="0" cy="47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9267736-DEDC-4271-A35E-A8DB35861EFA}"/>
                </a:ext>
              </a:extLst>
            </p:cNvPr>
            <p:cNvCxnSpPr>
              <a:cxnSpLocks/>
              <a:stCxn id="55" idx="1"/>
              <a:endCxn id="79" idx="3"/>
            </p:cNvCxnSpPr>
            <p:nvPr/>
          </p:nvCxnSpPr>
          <p:spPr>
            <a:xfrm flipH="1" flipV="1">
              <a:off x="3434961" y="3815067"/>
              <a:ext cx="117409" cy="18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DCDF24EA-0594-416F-9664-C2EB081BB9A4}"/>
                </a:ext>
              </a:extLst>
            </p:cNvPr>
            <p:cNvCxnSpPr>
              <a:cxnSpLocks/>
              <a:stCxn id="76" idx="2"/>
              <a:endCxn id="60" idx="0"/>
            </p:cNvCxnSpPr>
            <p:nvPr/>
          </p:nvCxnSpPr>
          <p:spPr>
            <a:xfrm>
              <a:off x="1221933" y="4883045"/>
              <a:ext cx="0" cy="181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9DB1E2B4-EA2F-4A3B-AF95-6414352FCEFB}"/>
                </a:ext>
              </a:extLst>
            </p:cNvPr>
            <p:cNvSpPr/>
            <p:nvPr/>
          </p:nvSpPr>
          <p:spPr>
            <a:xfrm>
              <a:off x="3804295" y="6730140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A817BF03-6689-4444-B72E-2A321B9C2F04}"/>
                </a:ext>
              </a:extLst>
            </p:cNvPr>
            <p:cNvSpPr/>
            <p:nvPr/>
          </p:nvSpPr>
          <p:spPr>
            <a:xfrm>
              <a:off x="4996906" y="4157331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91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740560" y="1745587"/>
            <a:ext cx="9230365" cy="2232000"/>
          </a:xfrm>
        </p:spPr>
        <p:txBody>
          <a:bodyPr/>
          <a:lstStyle/>
          <a:p>
            <a:r>
              <a:rPr lang="ko-KR" altLang="en-US" dirty="0"/>
              <a:t>팀원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65253" y="2926064"/>
            <a:ext cx="8031600" cy="1000619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박성언</a:t>
            </a:r>
            <a:r>
              <a:rPr lang="en-US" altLang="ko-KR" dirty="0"/>
              <a:t>, </a:t>
            </a:r>
            <a:r>
              <a:rPr lang="ko-KR" altLang="en-US" dirty="0"/>
              <a:t>홍성혁</a:t>
            </a:r>
            <a:r>
              <a:rPr lang="en-US" altLang="ko-KR" dirty="0"/>
              <a:t>, </a:t>
            </a:r>
            <a:r>
              <a:rPr lang="ko-KR" altLang="en-US" dirty="0"/>
              <a:t>김현준</a:t>
            </a:r>
            <a:r>
              <a:rPr lang="en-US" altLang="ko-KR" dirty="0"/>
              <a:t>, </a:t>
            </a:r>
            <a:r>
              <a:rPr lang="ko-KR" altLang="en-US" dirty="0" err="1"/>
              <a:t>김휘진</a:t>
            </a:r>
            <a:endParaRPr lang="ko-KR" altLang="en-US" dirty="0"/>
          </a:p>
        </p:txBody>
      </p: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pic>
        <p:nvPicPr>
          <p:cNvPr id="12" name="그림 11" descr="ehbook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2583" y="6149793"/>
            <a:ext cx="85344" cy="66141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추천 또한 회원만 가능 하며</a:t>
            </a:r>
            <a:r>
              <a:rPr lang="en-US" altLang="ko-KR" dirty="0"/>
              <a:t>, </a:t>
            </a:r>
            <a:r>
              <a:rPr lang="ko-KR" altLang="en-US" dirty="0"/>
              <a:t>별도에 </a:t>
            </a:r>
            <a:r>
              <a:rPr lang="ko-KR" altLang="en-US" dirty="0" err="1"/>
              <a:t>조건없이</a:t>
            </a:r>
            <a:r>
              <a:rPr lang="ko-KR" altLang="en-US" dirty="0"/>
              <a:t> 하나의 글에 한번씩만 추천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0C5BC5-4D1E-4401-93B1-2B2FA70ED3D8}"/>
              </a:ext>
            </a:extLst>
          </p:cNvPr>
          <p:cNvGrpSpPr/>
          <p:nvPr/>
        </p:nvGrpSpPr>
        <p:grpSpPr>
          <a:xfrm>
            <a:off x="2367358" y="2916535"/>
            <a:ext cx="4381845" cy="3502389"/>
            <a:chOff x="2367358" y="2916535"/>
            <a:chExt cx="4381845" cy="350238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80B8358-988D-41A5-94D6-3D309989D28E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3030921" y="4085920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D9CED90-A065-4EFF-BB32-B011627211A0}"/>
                </a:ext>
              </a:extLst>
            </p:cNvPr>
            <p:cNvSpPr/>
            <p:nvPr/>
          </p:nvSpPr>
          <p:spPr>
            <a:xfrm>
              <a:off x="3930865" y="291653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글 추천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7D7B8E0-3A32-4D82-B593-0AEE71FBFDC4}"/>
                </a:ext>
              </a:extLst>
            </p:cNvPr>
            <p:cNvSpPr/>
            <p:nvPr/>
          </p:nvSpPr>
          <p:spPr>
            <a:xfrm>
              <a:off x="2367358" y="429725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추천 성공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CD7A1F1-C237-4446-BDF4-1CE05A797A20}"/>
                </a:ext>
              </a:extLst>
            </p:cNvPr>
            <p:cNvSpPr/>
            <p:nvPr/>
          </p:nvSpPr>
          <p:spPr>
            <a:xfrm>
              <a:off x="3930865" y="365151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A8A7ABB3-209F-4842-9DAD-0C8D89B50B58}"/>
                </a:ext>
              </a:extLst>
            </p:cNvPr>
            <p:cNvSpPr/>
            <p:nvPr/>
          </p:nvSpPr>
          <p:spPr>
            <a:xfrm>
              <a:off x="5566670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B6930339-707F-4DE3-9C65-0011261FBB4A}"/>
                </a:ext>
              </a:extLst>
            </p:cNvPr>
            <p:cNvSpPr/>
            <p:nvPr/>
          </p:nvSpPr>
          <p:spPr>
            <a:xfrm>
              <a:off x="2439654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기존 회원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0DCCD1A-9187-481F-8D3F-BE1AF04642D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157937" y="4085920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32EACF2-99E9-4A59-836A-024AF64E1171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5257992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D127CF9-D79E-4E53-9583-390DCE3D4094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3622187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40F72A6-16C0-41B2-8B1B-2AB13E5401AC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4594429" y="3441659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E8FE40D-2B5D-46E3-B66C-7A6497DF5144}"/>
                </a:ext>
              </a:extLst>
            </p:cNvPr>
            <p:cNvSpPr/>
            <p:nvPr/>
          </p:nvSpPr>
          <p:spPr>
            <a:xfrm>
              <a:off x="2449399" y="291653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348B124-23B9-4321-ACCC-0F914DD2D37B}"/>
                </a:ext>
              </a:extLst>
            </p:cNvPr>
            <p:cNvCxnSpPr>
              <a:cxnSpLocks/>
              <a:stCxn id="67" idx="3"/>
              <a:endCxn id="51" idx="1"/>
            </p:cNvCxnSpPr>
            <p:nvPr/>
          </p:nvCxnSpPr>
          <p:spPr>
            <a:xfrm>
              <a:off x="3776526" y="3179097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BE3F754-0EE6-4BA6-B5CE-EE5152C0BC09}"/>
                </a:ext>
              </a:extLst>
            </p:cNvPr>
            <p:cNvCxnSpPr>
              <a:cxnSpLocks/>
              <a:stCxn id="55" idx="2"/>
              <a:endCxn id="71" idx="0"/>
            </p:cNvCxnSpPr>
            <p:nvPr/>
          </p:nvCxnSpPr>
          <p:spPr>
            <a:xfrm>
              <a:off x="3030922" y="4822378"/>
              <a:ext cx="0" cy="107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574BAE0-8074-4C9F-B853-F7E17801181A}"/>
                </a:ext>
              </a:extLst>
            </p:cNvPr>
            <p:cNvSpPr/>
            <p:nvPr/>
          </p:nvSpPr>
          <p:spPr>
            <a:xfrm>
              <a:off x="2367358" y="5893801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sp>
          <p:nvSpPr>
            <p:cNvPr id="72" name="말풍선: 모서리가 둥근 사각형 71">
              <a:extLst>
                <a:ext uri="{FF2B5EF4-FFF2-40B4-BE49-F238E27FC236}">
                  <a16:creationId xmlns:a16="http://schemas.microsoft.com/office/drawing/2014/main" id="{38E89BD2-7D46-4B6B-AC61-B28B3F778F49}"/>
                </a:ext>
              </a:extLst>
            </p:cNvPr>
            <p:cNvSpPr/>
            <p:nvPr/>
          </p:nvSpPr>
          <p:spPr>
            <a:xfrm>
              <a:off x="5571473" y="4297255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추천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87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구성도를 통해 페이지별 위치를 볼 수 있습니다</a:t>
            </a:r>
            <a:r>
              <a:rPr lang="en-US" altLang="ko-KR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구성도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48D037-88F1-4AF9-A483-A6D3DEEBCC19}"/>
              </a:ext>
            </a:extLst>
          </p:cNvPr>
          <p:cNvSpPr>
            <a:spLocks/>
          </p:cNvSpPr>
          <p:nvPr/>
        </p:nvSpPr>
        <p:spPr>
          <a:xfrm>
            <a:off x="4649563" y="2856826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B1850-497E-4EFD-ADFF-1778F52FF340}"/>
              </a:ext>
            </a:extLst>
          </p:cNvPr>
          <p:cNvSpPr>
            <a:spLocks/>
          </p:cNvSpPr>
          <p:nvPr/>
        </p:nvSpPr>
        <p:spPr>
          <a:xfrm>
            <a:off x="1112783" y="386655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인기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C1A05F-7D8D-43F6-B3F4-225DEC59281E}"/>
              </a:ext>
            </a:extLst>
          </p:cNvPr>
          <p:cNvSpPr>
            <a:spLocks/>
          </p:cNvSpPr>
          <p:nvPr/>
        </p:nvSpPr>
        <p:spPr>
          <a:xfrm>
            <a:off x="4644623" y="38677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카테고리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D162DC-70DE-40A6-92A7-C4930DDBD557}"/>
              </a:ext>
            </a:extLst>
          </p:cNvPr>
          <p:cNvSpPr>
            <a:spLocks/>
          </p:cNvSpPr>
          <p:nvPr/>
        </p:nvSpPr>
        <p:spPr>
          <a:xfrm>
            <a:off x="2881175" y="285208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도형 56">
            <a:extLst>
              <a:ext uri="{FF2B5EF4-FFF2-40B4-BE49-F238E27FC236}">
                <a16:creationId xmlns:a16="http://schemas.microsoft.com/office/drawing/2014/main" id="{7B391E88-5721-47AD-A16E-DF6B7179FDB7}"/>
              </a:ext>
            </a:extLst>
          </p:cNvPr>
          <p:cNvSpPr>
            <a:spLocks/>
          </p:cNvSpPr>
          <p:nvPr/>
        </p:nvSpPr>
        <p:spPr>
          <a:xfrm>
            <a:off x="4639731" y="21964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3" name="도형 58">
            <a:extLst>
              <a:ext uri="{FF2B5EF4-FFF2-40B4-BE49-F238E27FC236}">
                <a16:creationId xmlns:a16="http://schemas.microsoft.com/office/drawing/2014/main" id="{E170AB48-311B-4DD9-A425-86D28BDDB1D4}"/>
              </a:ext>
            </a:extLst>
          </p:cNvPr>
          <p:cNvSpPr>
            <a:spLocks/>
          </p:cNvSpPr>
          <p:nvPr/>
        </p:nvSpPr>
        <p:spPr>
          <a:xfrm>
            <a:off x="6405652" y="285682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계정 찾기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59A750-6EA8-4A11-9FBB-40F11913CFAF}"/>
              </a:ext>
            </a:extLst>
          </p:cNvPr>
          <p:cNvSpPr>
            <a:spLocks/>
          </p:cNvSpPr>
          <p:nvPr/>
        </p:nvSpPr>
        <p:spPr>
          <a:xfrm>
            <a:off x="2878703" y="386813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공감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도형 65">
            <a:extLst>
              <a:ext uri="{FF2B5EF4-FFF2-40B4-BE49-F238E27FC236}">
                <a16:creationId xmlns:a16="http://schemas.microsoft.com/office/drawing/2014/main" id="{E9ACDD37-97C3-4C6D-B66E-06E5BCBC4B99}"/>
              </a:ext>
            </a:extLst>
          </p:cNvPr>
          <p:cNvSpPr>
            <a:spLocks/>
          </p:cNvSpPr>
          <p:nvPr/>
        </p:nvSpPr>
        <p:spPr>
          <a:xfrm>
            <a:off x="4641532" y="5749199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삭제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5" name="도형 66">
            <a:extLst>
              <a:ext uri="{FF2B5EF4-FFF2-40B4-BE49-F238E27FC236}">
                <a16:creationId xmlns:a16="http://schemas.microsoft.com/office/drawing/2014/main" id="{C0D465A6-5246-4659-BC69-CD35B4815A8D}"/>
              </a:ext>
            </a:extLst>
          </p:cNvPr>
          <p:cNvSpPr>
            <a:spLocks/>
          </p:cNvSpPr>
          <p:nvPr/>
        </p:nvSpPr>
        <p:spPr>
          <a:xfrm>
            <a:off x="4641532" y="637634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글 쓰기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6" name="도형 67">
            <a:extLst>
              <a:ext uri="{FF2B5EF4-FFF2-40B4-BE49-F238E27FC236}">
                <a16:creationId xmlns:a16="http://schemas.microsoft.com/office/drawing/2014/main" id="{69EDE079-23D7-40C5-9CA7-8C222B0D63A3}"/>
              </a:ext>
            </a:extLst>
          </p:cNvPr>
          <p:cNvSpPr>
            <a:spLocks/>
          </p:cNvSpPr>
          <p:nvPr/>
        </p:nvSpPr>
        <p:spPr>
          <a:xfrm>
            <a:off x="4641532" y="700349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댓글 달기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26B1449-D679-415E-AE53-855ABB31CBA0}"/>
              </a:ext>
            </a:extLst>
          </p:cNvPr>
          <p:cNvSpPr>
            <a:spLocks/>
          </p:cNvSpPr>
          <p:nvPr/>
        </p:nvSpPr>
        <p:spPr>
          <a:xfrm>
            <a:off x="4641532" y="512205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수정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458870-EC33-44F1-8365-7EB2BC721927}"/>
              </a:ext>
            </a:extLst>
          </p:cNvPr>
          <p:cNvSpPr>
            <a:spLocks/>
          </p:cNvSpPr>
          <p:nvPr/>
        </p:nvSpPr>
        <p:spPr>
          <a:xfrm>
            <a:off x="8182286" y="465419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회원정보수정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29506D-7A69-45AB-964C-4D53BB06BAC1}"/>
              </a:ext>
            </a:extLst>
          </p:cNvPr>
          <p:cNvSpPr>
            <a:spLocks/>
          </p:cNvSpPr>
          <p:nvPr/>
        </p:nvSpPr>
        <p:spPr>
          <a:xfrm>
            <a:off x="8176462" y="3848840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4BF1BD-BB34-45D6-AE9D-1C4313516E35}"/>
              </a:ext>
            </a:extLst>
          </p:cNvPr>
          <p:cNvSpPr>
            <a:spLocks/>
          </p:cNvSpPr>
          <p:nvPr/>
        </p:nvSpPr>
        <p:spPr>
          <a:xfrm>
            <a:off x="4641532" y="449490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공감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4B53F65-1D4F-4042-94ED-C25DAD5ED3F7}"/>
              </a:ext>
            </a:extLst>
          </p:cNvPr>
          <p:cNvSpPr>
            <a:spLocks/>
          </p:cNvSpPr>
          <p:nvPr/>
        </p:nvSpPr>
        <p:spPr>
          <a:xfrm>
            <a:off x="6410543" y="385549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F7A2AC4-0001-4D34-817C-D9A0421FC8ED}"/>
              </a:ext>
            </a:extLst>
          </p:cNvPr>
          <p:cNvCxnSpPr>
            <a:stCxn id="138" idx="0"/>
            <a:endCxn id="25" idx="2"/>
          </p:cNvCxnSpPr>
          <p:nvPr/>
        </p:nvCxnSpPr>
        <p:spPr>
          <a:xfrm rot="16200000" flipV="1">
            <a:off x="5917975" y="2658062"/>
            <a:ext cx="633892" cy="17609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AA1219E-521D-436A-8140-BBA4AFFE85E7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3263568" y="1775690"/>
            <a:ext cx="644947" cy="35367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590FF40-D390-4733-BB8C-1D683A3FF301}"/>
              </a:ext>
            </a:extLst>
          </p:cNvPr>
          <p:cNvCxnSpPr>
            <a:stCxn id="73" idx="0"/>
            <a:endCxn id="25" idx="2"/>
          </p:cNvCxnSpPr>
          <p:nvPr/>
        </p:nvCxnSpPr>
        <p:spPr>
          <a:xfrm rot="5400000" flipH="1" flipV="1">
            <a:off x="4145735" y="2659442"/>
            <a:ext cx="646532" cy="1770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B1D4D64-2D9B-4172-977F-ECB34047AD45}"/>
              </a:ext>
            </a:extLst>
          </p:cNvPr>
          <p:cNvCxnSpPr>
            <a:stCxn id="29" idx="0"/>
            <a:endCxn id="41" idx="2"/>
          </p:cNvCxnSpPr>
          <p:nvPr/>
        </p:nvCxnSpPr>
        <p:spPr>
          <a:xfrm rot="5400000" flipH="1" flipV="1">
            <a:off x="4319898" y="1827380"/>
            <a:ext cx="290846" cy="17585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977DE2-6227-41F8-8859-AB9BFC0B1273}"/>
              </a:ext>
            </a:extLst>
          </p:cNvPr>
          <p:cNvCxnSpPr>
            <a:stCxn id="25" idx="0"/>
            <a:endCxn id="41" idx="2"/>
          </p:cNvCxnSpPr>
          <p:nvPr/>
        </p:nvCxnSpPr>
        <p:spPr>
          <a:xfrm flipH="1" flipV="1">
            <a:off x="5344599" y="2561235"/>
            <a:ext cx="9832" cy="29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6A276FF-1BDC-4BCF-BFC9-E1F6334CE43A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16200000" flipH="1">
            <a:off x="6079764" y="1826069"/>
            <a:ext cx="295590" cy="17659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A4F1212-4002-437A-9C11-C1DC98E91733}"/>
              </a:ext>
            </a:extLst>
          </p:cNvPr>
          <p:cNvCxnSpPr>
            <a:cxnSpLocks/>
            <a:stCxn id="25" idx="2"/>
            <a:endCxn id="90" idx="0"/>
          </p:cNvCxnSpPr>
          <p:nvPr/>
        </p:nvCxnSpPr>
        <p:spPr>
          <a:xfrm rot="16200000" flipH="1">
            <a:off x="6804263" y="1771773"/>
            <a:ext cx="627234" cy="3526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1550BF-8E14-4B8F-B020-9E317FE2B8EF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8881330" y="4213620"/>
            <a:ext cx="5824" cy="440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6A20177-6F3C-41C2-A804-468315C8DF78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flipV="1">
            <a:off x="5349491" y="3221606"/>
            <a:ext cx="4940" cy="64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93415A3-06F4-47A1-976A-544CB7022EBF}"/>
              </a:ext>
            </a:extLst>
          </p:cNvPr>
          <p:cNvCxnSpPr>
            <a:stCxn id="27" idx="2"/>
            <a:endCxn id="92" idx="0"/>
          </p:cNvCxnSpPr>
          <p:nvPr/>
        </p:nvCxnSpPr>
        <p:spPr>
          <a:xfrm flipH="1">
            <a:off x="5346400" y="4232535"/>
            <a:ext cx="3091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48978F5-15B0-4E21-8F50-1E73B86ACCFB}"/>
              </a:ext>
            </a:extLst>
          </p:cNvPr>
          <p:cNvCxnSpPr>
            <a:stCxn id="92" idx="2"/>
            <a:endCxn id="87" idx="0"/>
          </p:cNvCxnSpPr>
          <p:nvPr/>
        </p:nvCxnSpPr>
        <p:spPr>
          <a:xfrm>
            <a:off x="5346400" y="4859683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A3FB139-1264-4B6A-AA01-DFC92EDB39D4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5346400" y="5486831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5EDA63B-9294-4C40-B2CD-C91724AAEDC8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5346400" y="6113979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08AB10D-9D99-4BA5-9335-C6B94C47970A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5346400" y="6741127"/>
            <a:ext cx="0" cy="26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0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61EE9C-060F-4D29-AECF-26309AF2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50450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화면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CE8927B5-4C86-48E9-85A8-EB58CB97BE09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B5B8B5D-14F2-4710-B539-04D9736F354F}"/>
              </a:ext>
            </a:extLst>
          </p:cNvPr>
          <p:cNvSpPr>
            <a:spLocks/>
          </p:cNvSpPr>
          <p:nvPr/>
        </p:nvSpPr>
        <p:spPr>
          <a:xfrm>
            <a:off x="8030632" y="2154344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C70FFF8B-A2C8-446A-8A29-C076B12C487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8F811-3E5F-4AA5-BFC1-D5BCE5556182}"/>
              </a:ext>
            </a:extLst>
          </p:cNvPr>
          <p:cNvSpPr/>
          <p:nvPr/>
        </p:nvSpPr>
        <p:spPr>
          <a:xfrm>
            <a:off x="631579" y="2169381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CD965-AE38-4EC6-B62B-C179765AA7B1}"/>
              </a:ext>
            </a:extLst>
          </p:cNvPr>
          <p:cNvSpPr/>
          <p:nvPr/>
        </p:nvSpPr>
        <p:spPr>
          <a:xfrm>
            <a:off x="1890110" y="2339893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3CDFD-0CC7-4558-BB55-2032AEC7D433}"/>
              </a:ext>
            </a:extLst>
          </p:cNvPr>
          <p:cNvSpPr/>
          <p:nvPr/>
        </p:nvSpPr>
        <p:spPr>
          <a:xfrm>
            <a:off x="1890110" y="3452893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48C6E7-E0D1-4114-8A1E-83A5C7D68780}"/>
              </a:ext>
            </a:extLst>
          </p:cNvPr>
          <p:cNvSpPr/>
          <p:nvPr/>
        </p:nvSpPr>
        <p:spPr>
          <a:xfrm>
            <a:off x="1890110" y="4305812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B6A8E-60F4-4ACC-96B9-31B259B0ED5C}"/>
              </a:ext>
            </a:extLst>
          </p:cNvPr>
          <p:cNvSpPr/>
          <p:nvPr/>
        </p:nvSpPr>
        <p:spPr>
          <a:xfrm>
            <a:off x="2422210" y="5042544"/>
            <a:ext cx="2605744" cy="8348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Login </a:t>
            </a:r>
            <a:r>
              <a:rPr lang="ko-KR" altLang="en-US" sz="1754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4FC70B-5895-4A78-B25B-60B99461AEF6}"/>
              </a:ext>
            </a:extLst>
          </p:cNvPr>
          <p:cNvSpPr/>
          <p:nvPr/>
        </p:nvSpPr>
        <p:spPr>
          <a:xfrm>
            <a:off x="1264700" y="5967166"/>
            <a:ext cx="5051089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 err="1">
                <a:solidFill>
                  <a:schemeClr val="tx1"/>
                </a:solidFill>
              </a:rPr>
              <a:t>아이디찾기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 err="1">
                <a:solidFill>
                  <a:schemeClr val="tx1"/>
                </a:solidFill>
              </a:rPr>
              <a:t>비밀번호찾기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회원가입 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게스트 로그인</a:t>
            </a:r>
          </a:p>
        </p:txBody>
      </p:sp>
      <p:pic>
        <p:nvPicPr>
          <p:cNvPr id="14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C8C146E-3AB4-4A0E-8D7E-6E0B44BA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2642" y="2339893"/>
            <a:ext cx="1341737" cy="1045051"/>
          </a:xfrm>
          <a:prstGeom prst="rect">
            <a:avLst/>
          </a:prstGeom>
          <a:noFill/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4ADC65-46B3-4ADC-9612-873739B6FAAA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rot="10800000" flipV="1">
            <a:off x="5629460" y="2654870"/>
            <a:ext cx="2629651" cy="1051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E9B8F-3C65-48C8-8306-F9DD2171D58A}"/>
              </a:ext>
            </a:extLst>
          </p:cNvPr>
          <p:cNvSpPr/>
          <p:nvPr/>
        </p:nvSpPr>
        <p:spPr>
          <a:xfrm>
            <a:off x="8259110" y="2339893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>
                <a:solidFill>
                  <a:schemeClr val="tx1"/>
                </a:solidFill>
              </a:rPr>
              <a:t>제약조건 사용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732DE4-C8E6-4826-946A-4305FD745A4B}"/>
              </a:ext>
            </a:extLst>
          </p:cNvPr>
          <p:cNvSpPr/>
          <p:nvPr/>
        </p:nvSpPr>
        <p:spPr>
          <a:xfrm>
            <a:off x="8405717" y="5967166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053" dirty="0" err="1">
                <a:solidFill>
                  <a:schemeClr val="tx1"/>
                </a:solidFill>
              </a:rPr>
              <a:t>Href</a:t>
            </a:r>
            <a:r>
              <a:rPr lang="ko-KR" altLang="en-US" sz="1053" dirty="0">
                <a:solidFill>
                  <a:schemeClr val="tx1"/>
                </a:solidFill>
              </a:rPr>
              <a:t> 이용</a:t>
            </a:r>
            <a:r>
              <a:rPr lang="en-US" altLang="ko-KR" sz="1053" dirty="0">
                <a:solidFill>
                  <a:schemeClr val="tx1"/>
                </a:solidFill>
              </a:rPr>
              <a:t>, 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게스트 </a:t>
            </a:r>
            <a:r>
              <a:rPr lang="ko-KR" altLang="en-US" sz="105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로그인은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Read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 가능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endParaRPr lang="ko-KR" altLang="en-US" sz="1053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58E6E7-4264-4DCA-8571-60DD69DE3792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rot="10800000">
            <a:off x="6315789" y="6220856"/>
            <a:ext cx="2089928" cy="61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EC3F7-DB18-4ACA-8659-3343D9E06B22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rot="10800000" flipV="1">
            <a:off x="5629460" y="2654870"/>
            <a:ext cx="2629651" cy="19046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CD1765-62E7-4225-806D-A115D504F55D}"/>
              </a:ext>
            </a:extLst>
          </p:cNvPr>
          <p:cNvSpPr/>
          <p:nvPr/>
        </p:nvSpPr>
        <p:spPr>
          <a:xfrm>
            <a:off x="8542766" y="3100370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1E5B7AB-4FFC-46DF-B94D-2132CB4163A3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rot="10800000">
            <a:off x="4434380" y="2862420"/>
            <a:ext cx="4108387" cy="583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524ECF-D335-48B9-BA8B-E8CC073A1706}"/>
              </a:ext>
            </a:extLst>
          </p:cNvPr>
          <p:cNvSpPr/>
          <p:nvPr/>
        </p:nvSpPr>
        <p:spPr>
          <a:xfrm>
            <a:off x="8259111" y="5193390"/>
            <a:ext cx="2016280" cy="6840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화면인 로그인 화면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3CEFE-B2A9-46F8-844A-8D0EE45A7692}"/>
              </a:ext>
            </a:extLst>
          </p:cNvPr>
          <p:cNvSpPr/>
          <p:nvPr/>
        </p:nvSpPr>
        <p:spPr>
          <a:xfrm>
            <a:off x="8542765" y="3960272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 err="1">
                <a:solidFill>
                  <a:schemeClr val="tx1"/>
                </a:solidFill>
              </a:rPr>
              <a:t>메인페이지이동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235498-1DF2-4166-8F8E-8BD450D10A8B}"/>
              </a:ext>
            </a:extLst>
          </p:cNvPr>
          <p:cNvCxnSpPr>
            <a:cxnSpLocks/>
            <a:stCxn id="23" idx="1"/>
            <a:endCxn id="12" idx="3"/>
          </p:cNvCxnSpPr>
          <p:nvPr/>
        </p:nvCxnSpPr>
        <p:spPr>
          <a:xfrm rot="10800000" flipV="1">
            <a:off x="5027955" y="4305812"/>
            <a:ext cx="3514811" cy="11541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B9764E-1AB1-4884-9E53-B5CE658920B7}"/>
              </a:ext>
            </a:extLst>
          </p:cNvPr>
          <p:cNvSpPr/>
          <p:nvPr/>
        </p:nvSpPr>
        <p:spPr>
          <a:xfrm>
            <a:off x="1890111" y="409394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87B169-53A9-48DF-A4FD-49E70B228DB1}"/>
              </a:ext>
            </a:extLst>
          </p:cNvPr>
          <p:cNvSpPr/>
          <p:nvPr/>
        </p:nvSpPr>
        <p:spPr>
          <a:xfrm>
            <a:off x="1890111" y="486717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E86278-8F4F-4F42-B33B-DF881350EA22}"/>
              </a:ext>
            </a:extLst>
          </p:cNvPr>
          <p:cNvSpPr/>
          <p:nvPr/>
        </p:nvSpPr>
        <p:spPr>
          <a:xfrm>
            <a:off x="8405718" y="4813191"/>
            <a:ext cx="1723066" cy="2293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>
                <a:solidFill>
                  <a:schemeClr val="tx1"/>
                </a:solidFill>
              </a:rPr>
              <a:t>제약조건 </a:t>
            </a:r>
            <a:r>
              <a:rPr lang="ko-KR" altLang="en-US" sz="1228" dirty="0" err="1">
                <a:solidFill>
                  <a:schemeClr val="tx1"/>
                </a:solidFill>
              </a:rPr>
              <a:t>오류메세지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7D3B14-C542-432A-929D-FE0DB30999A7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rot="10800000">
            <a:off x="5629459" y="4160774"/>
            <a:ext cx="2776258" cy="767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121783-A19E-40D3-A1FC-1895FE5C29A2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rot="10800000" flipV="1">
            <a:off x="5629459" y="4927867"/>
            <a:ext cx="2776258" cy="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6FBDFCE7-8FC8-4BBE-BD16-DEC8C1E33B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233465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3421C9-9001-40BA-897B-DC3CFF1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32229"/>
              </p:ext>
            </p:extLst>
          </p:nvPr>
        </p:nvGraphicFramePr>
        <p:xfrm>
          <a:off x="414926" y="1072193"/>
          <a:ext cx="10078530" cy="110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개인정보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화면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/>
                        <a:t>Privacy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sz="1800" dirty="0" err="1"/>
                        <a:t>rivacy.jsp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00CFB2BA-1A0E-4C6D-BE94-7D7E4064A156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C6D17365-185D-4362-84A4-71C0786FE99A}"/>
              </a:ext>
            </a:extLst>
          </p:cNvPr>
          <p:cNvSpPr>
            <a:spLocks/>
          </p:cNvSpPr>
          <p:nvPr/>
        </p:nvSpPr>
        <p:spPr>
          <a:xfrm>
            <a:off x="8030632" y="2154344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FB5B133F-1D8A-426E-BCBB-F0ED87375A00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74F34-86DA-4B44-A83B-EAB694420290}"/>
              </a:ext>
            </a:extLst>
          </p:cNvPr>
          <p:cNvSpPr/>
          <p:nvPr/>
        </p:nvSpPr>
        <p:spPr>
          <a:xfrm>
            <a:off x="761634" y="2169381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F74437-3A95-45DC-8BC3-B704A82C3D8B}"/>
              </a:ext>
            </a:extLst>
          </p:cNvPr>
          <p:cNvSpPr/>
          <p:nvPr/>
        </p:nvSpPr>
        <p:spPr>
          <a:xfrm>
            <a:off x="1890110" y="2339893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E1415-41E8-4AEF-AD88-10FD66A49D1C}"/>
              </a:ext>
            </a:extLst>
          </p:cNvPr>
          <p:cNvSpPr/>
          <p:nvPr/>
        </p:nvSpPr>
        <p:spPr>
          <a:xfrm>
            <a:off x="1890110" y="3537759"/>
            <a:ext cx="3739348" cy="18739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개인정보 보호 관련 동의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239C5-05B1-4DF2-8543-6B36B3FB7661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55B086-16D9-459B-9609-DBA68EC48755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13A433ED-DCC3-4FFC-B938-8665FF99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937" y="2297348"/>
            <a:ext cx="1341737" cy="1045051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1812BF-4D78-4F2E-A60C-198EDBE39E9D}"/>
              </a:ext>
            </a:extLst>
          </p:cNvPr>
          <p:cNvSpPr/>
          <p:nvPr/>
        </p:nvSpPr>
        <p:spPr>
          <a:xfrm>
            <a:off x="2585181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동의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010AE-4A32-4720-AF90-DA7257D0D5EB}"/>
              </a:ext>
            </a:extLst>
          </p:cNvPr>
          <p:cNvSpPr/>
          <p:nvPr/>
        </p:nvSpPr>
        <p:spPr>
          <a:xfrm>
            <a:off x="3926918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 err="1">
                <a:solidFill>
                  <a:schemeClr val="tx1"/>
                </a:solidFill>
              </a:rPr>
              <a:t>비동의</a:t>
            </a:r>
            <a:endParaRPr lang="ko-KR" altLang="en-US" sz="1403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F05707-8CE6-4E3E-8A1F-18D3A7E0A07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4725083" y="5555119"/>
            <a:ext cx="3657411" cy="235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FCE99F-0560-4D49-A191-DA348997A652}"/>
              </a:ext>
            </a:extLst>
          </p:cNvPr>
          <p:cNvSpPr/>
          <p:nvPr/>
        </p:nvSpPr>
        <p:spPr>
          <a:xfrm>
            <a:off x="8396159" y="5057822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라디오 버튼을 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E4263-A331-4EDC-A97A-62EE341F1693}"/>
              </a:ext>
            </a:extLst>
          </p:cNvPr>
          <p:cNvSpPr/>
          <p:nvPr/>
        </p:nvSpPr>
        <p:spPr>
          <a:xfrm>
            <a:off x="8382493" y="3199692"/>
            <a:ext cx="1599684" cy="17244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 전 개인정보 수집 관련동의서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2CE0CA-5640-4D38-8C19-3AEAECAF04B5}"/>
              </a:ext>
            </a:extLst>
          </p:cNvPr>
          <p:cNvSpPr/>
          <p:nvPr/>
        </p:nvSpPr>
        <p:spPr>
          <a:xfrm>
            <a:off x="8396159" y="2339892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169B3C-3995-4685-ABD2-A6F4FAA718C2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rot="10800000" flipV="1">
            <a:off x="4441673" y="2685431"/>
            <a:ext cx="3954485" cy="134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116308-6F43-4C94-AC96-E9C04347ED07}"/>
              </a:ext>
            </a:extLst>
          </p:cNvPr>
          <p:cNvCxnSpPr>
            <a:cxnSpLocks/>
            <a:stCxn id="22" idx="1"/>
            <a:endCxn id="12" idx="3"/>
          </p:cNvCxnSpPr>
          <p:nvPr/>
        </p:nvCxnSpPr>
        <p:spPr>
          <a:xfrm rot="10800000" flipV="1">
            <a:off x="5629460" y="6225481"/>
            <a:ext cx="2753034" cy="254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B8FB93-550A-4B16-96D2-32E6033FD015}"/>
              </a:ext>
            </a:extLst>
          </p:cNvPr>
          <p:cNvSpPr/>
          <p:nvPr/>
        </p:nvSpPr>
        <p:spPr>
          <a:xfrm>
            <a:off x="8382493" y="5871566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회원가입페이지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EDDD4B42-B938-44ED-93A0-394CE5F4A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42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995FBC-2AFB-4B06-AD8C-7DB4B9AC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24262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sign-up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FB4E2741-F237-4D82-817A-7826B0AA67CE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527330F-113E-486B-8F41-32A7547BC3C3}"/>
              </a:ext>
            </a:extLst>
          </p:cNvPr>
          <p:cNvSpPr>
            <a:spLocks/>
          </p:cNvSpPr>
          <p:nvPr/>
        </p:nvSpPr>
        <p:spPr>
          <a:xfrm>
            <a:off x="8030632" y="2154344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990BD014-824B-4F2A-97A2-21509F92773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8FC15-D8D1-482B-9ED1-B5442F02B7B5}"/>
              </a:ext>
            </a:extLst>
          </p:cNvPr>
          <p:cNvSpPr/>
          <p:nvPr/>
        </p:nvSpPr>
        <p:spPr>
          <a:xfrm>
            <a:off x="761634" y="2169381"/>
            <a:ext cx="6416040" cy="5409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52F6D-5189-4E7E-BA36-594AD6CEACA0}"/>
              </a:ext>
            </a:extLst>
          </p:cNvPr>
          <p:cNvSpPr/>
          <p:nvPr/>
        </p:nvSpPr>
        <p:spPr>
          <a:xfrm>
            <a:off x="2659602" y="2169381"/>
            <a:ext cx="2455889" cy="609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66F459-0450-42C7-9EA2-B0B313FB10F5}"/>
              </a:ext>
            </a:extLst>
          </p:cNvPr>
          <p:cNvSpPr/>
          <p:nvPr/>
        </p:nvSpPr>
        <p:spPr>
          <a:xfrm>
            <a:off x="1431656" y="2856572"/>
            <a:ext cx="4670084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A18B7F-D0B5-4071-8367-5AF4B215627B}"/>
              </a:ext>
            </a:extLst>
          </p:cNvPr>
          <p:cNvSpPr/>
          <p:nvPr/>
        </p:nvSpPr>
        <p:spPr>
          <a:xfrm>
            <a:off x="1431656" y="3538106"/>
            <a:ext cx="4670084" cy="435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AF2B92-869C-4F32-901C-AC9180FEBBF7}"/>
              </a:ext>
            </a:extLst>
          </p:cNvPr>
          <p:cNvSpPr/>
          <p:nvPr/>
        </p:nvSpPr>
        <p:spPr>
          <a:xfrm>
            <a:off x="1431656" y="4266758"/>
            <a:ext cx="4670084" cy="4228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1264C-2EB6-40E5-BCC3-603902AFE8A8}"/>
              </a:ext>
            </a:extLst>
          </p:cNvPr>
          <p:cNvSpPr/>
          <p:nvPr/>
        </p:nvSpPr>
        <p:spPr>
          <a:xfrm>
            <a:off x="1431656" y="4990283"/>
            <a:ext cx="4670084" cy="461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C08693-A7F9-4BB0-BE64-9C069E2C99E8}"/>
              </a:ext>
            </a:extLst>
          </p:cNvPr>
          <p:cNvSpPr/>
          <p:nvPr/>
        </p:nvSpPr>
        <p:spPr>
          <a:xfrm>
            <a:off x="1431657" y="5684316"/>
            <a:ext cx="2827640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51BE72-22F9-45E1-91E7-223DCFF0E27F}"/>
              </a:ext>
            </a:extLst>
          </p:cNvPr>
          <p:cNvSpPr/>
          <p:nvPr/>
        </p:nvSpPr>
        <p:spPr>
          <a:xfrm>
            <a:off x="1431656" y="6264012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5DDC5-44BF-4C9C-A2FC-650A40775F5C}"/>
              </a:ext>
            </a:extLst>
          </p:cNvPr>
          <p:cNvSpPr/>
          <p:nvPr/>
        </p:nvSpPr>
        <p:spPr>
          <a:xfrm>
            <a:off x="1431656" y="7686721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D6787-8266-4BA5-8F60-3301051917F3}"/>
              </a:ext>
            </a:extLst>
          </p:cNvPr>
          <p:cNvSpPr/>
          <p:nvPr/>
        </p:nvSpPr>
        <p:spPr>
          <a:xfrm>
            <a:off x="4616948" y="5705992"/>
            <a:ext cx="1484793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받기</a:t>
            </a:r>
          </a:p>
        </p:txBody>
      </p:sp>
      <p:pic>
        <p:nvPicPr>
          <p:cNvPr id="18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9AC4511C-9F6E-4A56-8EC7-661EECE7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265" y="2169381"/>
            <a:ext cx="984086" cy="609215"/>
          </a:xfrm>
          <a:prstGeom prst="rect">
            <a:avLst/>
          </a:prstGeom>
          <a:noFill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93B9F-7214-44B5-A3DD-27D71FB99FC6}"/>
              </a:ext>
            </a:extLst>
          </p:cNvPr>
          <p:cNvSpPr/>
          <p:nvPr/>
        </p:nvSpPr>
        <p:spPr>
          <a:xfrm>
            <a:off x="8320953" y="2949108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ID(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primery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key),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유효성 검사 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52734A-0BA5-4233-B8F0-F2BFEE4CB737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rot="10800000">
            <a:off x="6101741" y="3060263"/>
            <a:ext cx="2219213" cy="92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74B4E-A7BB-4DDB-BE9A-F30B4E727043}"/>
              </a:ext>
            </a:extLst>
          </p:cNvPr>
          <p:cNvSpPr/>
          <p:nvPr/>
        </p:nvSpPr>
        <p:spPr>
          <a:xfrm>
            <a:off x="8192577" y="3565829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C58D65-30DE-4849-AABF-5BE6969BEC83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rot="10800000">
            <a:off x="6101740" y="3755659"/>
            <a:ext cx="2090837" cy="13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472482-392B-4C03-BE29-BFC4472FBE27}"/>
              </a:ext>
            </a:extLst>
          </p:cNvPr>
          <p:cNvSpPr/>
          <p:nvPr/>
        </p:nvSpPr>
        <p:spPr>
          <a:xfrm>
            <a:off x="8192575" y="4813579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(unique)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0DA167-3395-40DE-89EE-7A33825B52C1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rot="10800000" flipV="1">
            <a:off x="6101740" y="5017270"/>
            <a:ext cx="2090835" cy="203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1A1E70-E23A-4D48-8442-577767555454}"/>
              </a:ext>
            </a:extLst>
          </p:cNvPr>
          <p:cNvSpPr/>
          <p:nvPr/>
        </p:nvSpPr>
        <p:spPr>
          <a:xfrm>
            <a:off x="8192575" y="548062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E-mail(unique)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B95A51-5D8F-48C2-B281-CF79563A4E96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rot="10800000" flipV="1">
            <a:off x="4259297" y="5684315"/>
            <a:ext cx="3933278" cy="217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909F3-DFC1-4DAE-8A02-252A55348984}"/>
              </a:ext>
            </a:extLst>
          </p:cNvPr>
          <p:cNvSpPr/>
          <p:nvPr/>
        </p:nvSpPr>
        <p:spPr>
          <a:xfrm>
            <a:off x="8192575" y="6118920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1338A9-AA1B-4AA3-A9F7-D63F8D249DC6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rot="10800000">
            <a:off x="6101742" y="5923294"/>
            <a:ext cx="2090834" cy="399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3B4DDF-5C3B-476E-A624-67BF221F0417}"/>
              </a:ext>
            </a:extLst>
          </p:cNvPr>
          <p:cNvSpPr/>
          <p:nvPr/>
        </p:nvSpPr>
        <p:spPr>
          <a:xfrm>
            <a:off x="8192576" y="4163040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3FE1A4-2E37-4445-9FAA-3A7BA85A56EB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rot="10800000" flipV="1">
            <a:off x="6101741" y="4366731"/>
            <a:ext cx="2090836" cy="111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B7B07-F7F1-4713-83DB-3B257F0A80BD}"/>
              </a:ext>
            </a:extLst>
          </p:cNvPr>
          <p:cNvSpPr/>
          <p:nvPr/>
        </p:nvSpPr>
        <p:spPr>
          <a:xfrm>
            <a:off x="8192577" y="2254541"/>
            <a:ext cx="2009852" cy="520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AD48A2-E369-4977-BC98-C6A2B0CE95FF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rot="10800000">
            <a:off x="4389353" y="2473988"/>
            <a:ext cx="3803225" cy="40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B50FAA-78FC-4A3B-9D96-6E8C4626B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43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914E93-4954-41AB-AA17-3000E196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5305"/>
              </p:ext>
            </p:extLst>
          </p:nvPr>
        </p:nvGraphicFramePr>
        <p:xfrm>
          <a:off x="414926" y="1072193"/>
          <a:ext cx="10078530" cy="110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FindID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ind-</a:t>
                      </a:r>
                      <a:r>
                        <a:rPr lang="en-US" sz="1800" dirty="0" err="1"/>
                        <a:t>id.jsp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A3786E1D-D424-4418-9B75-82C86B39BECD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33AF4773-A865-4699-875B-ECF00F9EF4C4}"/>
              </a:ext>
            </a:extLst>
          </p:cNvPr>
          <p:cNvSpPr>
            <a:spLocks/>
          </p:cNvSpPr>
          <p:nvPr/>
        </p:nvSpPr>
        <p:spPr>
          <a:xfrm>
            <a:off x="8030632" y="2154344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5F1BFEFC-FD3F-4799-83B9-B515BB325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DAA958-38ED-4053-A7D2-EEDCCD0E9B59}"/>
              </a:ext>
            </a:extLst>
          </p:cNvPr>
          <p:cNvSpPr/>
          <p:nvPr/>
        </p:nvSpPr>
        <p:spPr>
          <a:xfrm>
            <a:off x="761634" y="2169381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C7BDF-978C-49F4-9953-EC43EEBC076F}"/>
              </a:ext>
            </a:extLst>
          </p:cNvPr>
          <p:cNvSpPr/>
          <p:nvPr/>
        </p:nvSpPr>
        <p:spPr>
          <a:xfrm>
            <a:off x="1890110" y="3255967"/>
            <a:ext cx="3739348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A576F-E5FB-4141-BFD9-A74A11C7BA5E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732A1-24FA-4BB8-8327-6ECDDFDA9A2B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2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E72ABC72-1436-4781-A7E0-DD4E1999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4" y="2154343"/>
            <a:ext cx="984086" cy="67424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9C3D13-4697-4E78-9DF8-5929BFE8CAE6}"/>
              </a:ext>
            </a:extLst>
          </p:cNvPr>
          <p:cNvSpPr/>
          <p:nvPr/>
        </p:nvSpPr>
        <p:spPr>
          <a:xfrm>
            <a:off x="8326502" y="2407256"/>
            <a:ext cx="1943319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>
                <a:solidFill>
                  <a:schemeClr val="tx1"/>
                </a:solidFill>
              </a:rPr>
              <a:t>로그인화면 이동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6F9845-6483-4CE8-BC81-6E1BB4A490FD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1745721" y="2491466"/>
            <a:ext cx="6580782" cy="240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42FD65-C534-4368-A449-D045D7292083}"/>
              </a:ext>
            </a:extLst>
          </p:cNvPr>
          <p:cNvSpPr/>
          <p:nvPr/>
        </p:nvSpPr>
        <p:spPr>
          <a:xfrm>
            <a:off x="8207443" y="3395052"/>
            <a:ext cx="2166955" cy="1596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회원가입때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작성한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아이디를 찾는 페이지 입니다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80BB1504-D382-430E-A530-F01211CC69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989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527E41-F786-432F-BFD9-1321BD54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49930"/>
              </p:ext>
            </p:extLst>
          </p:nvPr>
        </p:nvGraphicFramePr>
        <p:xfrm>
          <a:off x="414926" y="1072193"/>
          <a:ext cx="10078530" cy="110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assword.jsp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D512FBB4-9F9E-49DB-A581-08324D4034B0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433F767C-C9C4-4D00-8133-8D0D640B63AB}"/>
              </a:ext>
            </a:extLst>
          </p:cNvPr>
          <p:cNvSpPr>
            <a:spLocks/>
          </p:cNvSpPr>
          <p:nvPr/>
        </p:nvSpPr>
        <p:spPr>
          <a:xfrm>
            <a:off x="8030632" y="2154344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0B9506C1-811C-4CAE-A0B4-DBD3A39AD34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3F65F-4F0F-4BCD-9223-91E448A00D35}"/>
              </a:ext>
            </a:extLst>
          </p:cNvPr>
          <p:cNvSpPr/>
          <p:nvPr/>
        </p:nvSpPr>
        <p:spPr>
          <a:xfrm>
            <a:off x="761634" y="2169381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2B7A3-A49F-4205-AADD-2AD802A1FB6E}"/>
              </a:ext>
            </a:extLst>
          </p:cNvPr>
          <p:cNvSpPr/>
          <p:nvPr/>
        </p:nvSpPr>
        <p:spPr>
          <a:xfrm>
            <a:off x="1990361" y="3113621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5434C-6885-4E74-8136-352192553F94}"/>
              </a:ext>
            </a:extLst>
          </p:cNvPr>
          <p:cNvSpPr/>
          <p:nvPr/>
        </p:nvSpPr>
        <p:spPr>
          <a:xfrm>
            <a:off x="2098323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A768F-8987-4B1C-90D8-9FBFB10B3251}"/>
              </a:ext>
            </a:extLst>
          </p:cNvPr>
          <p:cNvSpPr/>
          <p:nvPr/>
        </p:nvSpPr>
        <p:spPr>
          <a:xfrm>
            <a:off x="4256387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ED8F0A-8E8F-4591-8D31-51813B68FC92}"/>
              </a:ext>
            </a:extLst>
          </p:cNvPr>
          <p:cNvSpPr/>
          <p:nvPr/>
        </p:nvSpPr>
        <p:spPr>
          <a:xfrm>
            <a:off x="1990361" y="3864285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1E91F9A-AB9E-4FEB-A03A-3AA744B9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5" y="2154343"/>
            <a:ext cx="1102069" cy="470064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977B7-6ACF-4FE3-806C-83D2164DF4A3}"/>
              </a:ext>
            </a:extLst>
          </p:cNvPr>
          <p:cNvSpPr/>
          <p:nvPr/>
        </p:nvSpPr>
        <p:spPr>
          <a:xfrm>
            <a:off x="1990361" y="4645086"/>
            <a:ext cx="226602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D79F67-D906-44D6-9557-963AE9989A00}"/>
              </a:ext>
            </a:extLst>
          </p:cNvPr>
          <p:cNvSpPr/>
          <p:nvPr/>
        </p:nvSpPr>
        <p:spPr>
          <a:xfrm>
            <a:off x="8384066" y="2348530"/>
            <a:ext cx="1744632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로그인 화면 이동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61D881-7056-4332-8EFC-181CBA26274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1863704" y="2389375"/>
            <a:ext cx="6520362" cy="235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C433F1-7819-4369-AA82-760F9914C3AE}"/>
              </a:ext>
            </a:extLst>
          </p:cNvPr>
          <p:cNvSpPr/>
          <p:nvPr/>
        </p:nvSpPr>
        <p:spPr>
          <a:xfrm>
            <a:off x="8087442" y="5215913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사용후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2D51B9-0956-40A2-AD06-6791603462FA}"/>
              </a:ext>
            </a:extLst>
          </p:cNvPr>
          <p:cNvSpPr/>
          <p:nvPr/>
        </p:nvSpPr>
        <p:spPr>
          <a:xfrm>
            <a:off x="4390055" y="4645086"/>
            <a:ext cx="133965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인증번호전송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97DFCF-6811-4FBA-8855-274BCD1B873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rot="10800000">
            <a:off x="4256388" y="4920963"/>
            <a:ext cx="3831055" cy="709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99590B-8BB3-4B27-9BDB-FCD04087AF76}"/>
              </a:ext>
            </a:extLst>
          </p:cNvPr>
          <p:cNvSpPr/>
          <p:nvPr/>
        </p:nvSpPr>
        <p:spPr>
          <a:xfrm>
            <a:off x="8087442" y="3864286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</a:rPr>
              <a:t>ID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찾는 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페이지입니다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1238D1DA-98DA-442F-8C98-4D483891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0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DA523D-E6A1-41D2-BCA0-33A3E9C11D1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16" name="표 315">
            <a:extLst>
              <a:ext uri="{FF2B5EF4-FFF2-40B4-BE49-F238E27FC236}">
                <a16:creationId xmlns:a16="http://schemas.microsoft.com/office/drawing/2014/main" id="{081B71DA-9A3D-4C68-8616-B23B0D2B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79882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" name="도형 2">
            <a:extLst>
              <a:ext uri="{FF2B5EF4-FFF2-40B4-BE49-F238E27FC236}">
                <a16:creationId xmlns:a16="http://schemas.microsoft.com/office/drawing/2014/main" id="{DC24EE48-32F5-43F9-B594-A256B29EE447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8" name="도형 3">
            <a:extLst>
              <a:ext uri="{FF2B5EF4-FFF2-40B4-BE49-F238E27FC236}">
                <a16:creationId xmlns:a16="http://schemas.microsoft.com/office/drawing/2014/main" id="{E998EC7B-CCC8-411C-B057-3CB923DB0EB9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319" name="텍스트 상자 14">
            <a:extLst>
              <a:ext uri="{FF2B5EF4-FFF2-40B4-BE49-F238E27FC236}">
                <a16:creationId xmlns:a16="http://schemas.microsoft.com/office/drawing/2014/main" id="{AFA63E7A-DFEA-4ED0-B7CE-06603BD2721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320" name="도형 15">
            <a:extLst>
              <a:ext uri="{FF2B5EF4-FFF2-40B4-BE49-F238E27FC236}">
                <a16:creationId xmlns:a16="http://schemas.microsoft.com/office/drawing/2014/main" id="{C5AB0E7A-027C-4F2C-B9E5-72E9F1D3A723}"/>
              </a:ext>
            </a:extLst>
          </p:cNvPr>
          <p:cNvSpPr>
            <a:spLocks/>
          </p:cNvSpPr>
          <p:nvPr/>
        </p:nvSpPr>
        <p:spPr>
          <a:xfrm>
            <a:off x="858814" y="2151559"/>
            <a:ext cx="6482437" cy="56826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1" name="도형 18">
            <a:extLst>
              <a:ext uri="{FF2B5EF4-FFF2-40B4-BE49-F238E27FC236}">
                <a16:creationId xmlns:a16="http://schemas.microsoft.com/office/drawing/2014/main" id="{FA00FDA2-B634-472A-AED9-353D79378224}"/>
              </a:ext>
            </a:extLst>
          </p:cNvPr>
          <p:cNvSpPr>
            <a:spLocks/>
          </p:cNvSpPr>
          <p:nvPr/>
        </p:nvSpPr>
        <p:spPr>
          <a:xfrm>
            <a:off x="1126149" y="3120866"/>
            <a:ext cx="5869639" cy="471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2" name="도형 21">
            <a:extLst>
              <a:ext uri="{FF2B5EF4-FFF2-40B4-BE49-F238E27FC236}">
                <a16:creationId xmlns:a16="http://schemas.microsoft.com/office/drawing/2014/main" id="{65302D08-FBDE-471A-84AC-47F80E32BA9E}"/>
              </a:ext>
            </a:extLst>
          </p:cNvPr>
          <p:cNvSpPr>
            <a:spLocks/>
          </p:cNvSpPr>
          <p:nvPr/>
        </p:nvSpPr>
        <p:spPr>
          <a:xfrm>
            <a:off x="1206101" y="5341033"/>
            <a:ext cx="5789687" cy="249316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latin typeface="맑은 고딕" charset="0"/>
              <a:ea typeface="맑은 고딕" charset="0"/>
            </a:endParaRPr>
          </a:p>
        </p:txBody>
      </p:sp>
      <p:sp>
        <p:nvSpPr>
          <p:cNvPr id="323" name="도형 24">
            <a:extLst>
              <a:ext uri="{FF2B5EF4-FFF2-40B4-BE49-F238E27FC236}">
                <a16:creationId xmlns:a16="http://schemas.microsoft.com/office/drawing/2014/main" id="{E8750D90-C072-4053-937A-9F921401CDBB}"/>
              </a:ext>
            </a:extLst>
          </p:cNvPr>
          <p:cNvSpPr>
            <a:spLocks/>
          </p:cNvSpPr>
          <p:nvPr/>
        </p:nvSpPr>
        <p:spPr>
          <a:xfrm>
            <a:off x="8109162" y="399282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 게시판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일정 기간내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공감수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순으로 표시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더보기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 게시판으로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게시물 읽기로 이동</a:t>
            </a:r>
          </a:p>
        </p:txBody>
      </p:sp>
      <p:sp>
        <p:nvSpPr>
          <p:cNvPr id="324" name="도형 26">
            <a:extLst>
              <a:ext uri="{FF2B5EF4-FFF2-40B4-BE49-F238E27FC236}">
                <a16:creationId xmlns:a16="http://schemas.microsoft.com/office/drawing/2014/main" id="{6C6FC4AF-C215-4548-8327-F0573C208217}"/>
              </a:ext>
            </a:extLst>
          </p:cNvPr>
          <p:cNvSpPr>
            <a:spLocks/>
          </p:cNvSpPr>
          <p:nvPr/>
        </p:nvSpPr>
        <p:spPr>
          <a:xfrm>
            <a:off x="8087441" y="4838996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최신순으로 뽑아내 표시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블록 클릭으로 해당 게시물 읽기로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 글 아래에 있는 버튼을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누를때마다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글을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세개씩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추가 표시해준다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5" name="도형 31">
            <a:extLst>
              <a:ext uri="{FF2B5EF4-FFF2-40B4-BE49-F238E27FC236}">
                <a16:creationId xmlns:a16="http://schemas.microsoft.com/office/drawing/2014/main" id="{03832994-0B18-4487-99C6-FA01134E647C}"/>
              </a:ext>
            </a:extLst>
          </p:cNvPr>
          <p:cNvSpPr>
            <a:spLocks/>
          </p:cNvSpPr>
          <p:nvPr/>
        </p:nvSpPr>
        <p:spPr>
          <a:xfrm>
            <a:off x="8109162" y="222451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마이페이지로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Logout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로그아웃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페이지로 이동</a:t>
            </a:r>
          </a:p>
        </p:txBody>
      </p:sp>
      <p:sp>
        <p:nvSpPr>
          <p:cNvPr id="326" name="도형 35">
            <a:extLst>
              <a:ext uri="{FF2B5EF4-FFF2-40B4-BE49-F238E27FC236}">
                <a16:creationId xmlns:a16="http://schemas.microsoft.com/office/drawing/2014/main" id="{A8BCB239-86FC-4B16-8817-90665D3FB73E}"/>
              </a:ext>
            </a:extLst>
          </p:cNvPr>
          <p:cNvSpPr>
            <a:spLocks/>
          </p:cNvSpPr>
          <p:nvPr/>
        </p:nvSpPr>
        <p:spPr>
          <a:xfrm>
            <a:off x="8109162" y="3054371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 게시판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일정 기간내 조회수 순으로 표시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더보기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 게시판으로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글 블록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게시판 읽기로 이동</a:t>
            </a: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8713E8E-761E-408C-A277-3484C658A82E}"/>
              </a:ext>
            </a:extLst>
          </p:cNvPr>
          <p:cNvSpPr/>
          <p:nvPr/>
        </p:nvSpPr>
        <p:spPr>
          <a:xfrm>
            <a:off x="1217501" y="3130531"/>
            <a:ext cx="2878567" cy="2131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43C67142-2D97-4DB8-AA25-256304887AD9}"/>
              </a:ext>
            </a:extLst>
          </p:cNvPr>
          <p:cNvSpPr/>
          <p:nvPr/>
        </p:nvSpPr>
        <p:spPr>
          <a:xfrm>
            <a:off x="1275561" y="3161892"/>
            <a:ext cx="1839591" cy="2701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인기 게시판</a:t>
            </a:r>
          </a:p>
        </p:txBody>
      </p: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99159663-48CA-4E3D-BACB-A23B4BBCC117}"/>
              </a:ext>
            </a:extLst>
          </p:cNvPr>
          <p:cNvGrpSpPr/>
          <p:nvPr/>
        </p:nvGrpSpPr>
        <p:grpSpPr>
          <a:xfrm>
            <a:off x="1281799" y="5401468"/>
            <a:ext cx="5663817" cy="1063571"/>
            <a:chOff x="1461433" y="5276985"/>
            <a:chExt cx="6457559" cy="1212622"/>
          </a:xfrm>
        </p:grpSpPr>
        <p:sp>
          <p:nvSpPr>
            <p:cNvPr id="330" name="도형 21">
              <a:extLst>
                <a:ext uri="{FF2B5EF4-FFF2-40B4-BE49-F238E27FC236}">
                  <a16:creationId xmlns:a16="http://schemas.microsoft.com/office/drawing/2014/main" id="{397485D8-041D-4851-BEC6-45677A3AE694}"/>
                </a:ext>
              </a:extLst>
            </p:cNvPr>
            <p:cNvSpPr>
              <a:spLocks/>
            </p:cNvSpPr>
            <p:nvPr/>
          </p:nvSpPr>
          <p:spPr>
            <a:xfrm>
              <a:off x="1461433" y="5276985"/>
              <a:ext cx="6457559" cy="1212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31" name="도형 23">
              <a:extLst>
                <a:ext uri="{FF2B5EF4-FFF2-40B4-BE49-F238E27FC236}">
                  <a16:creationId xmlns:a16="http://schemas.microsoft.com/office/drawing/2014/main" id="{31EBD5C2-376A-4B83-B40B-5F130E42D325}"/>
                </a:ext>
              </a:extLst>
            </p:cNvPr>
            <p:cNvSpPr>
              <a:spLocks/>
            </p:cNvSpPr>
            <p:nvPr/>
          </p:nvSpPr>
          <p:spPr>
            <a:xfrm>
              <a:off x="1507519" y="5591487"/>
              <a:ext cx="4976698" cy="8071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B0C35C81-683E-48ED-9F11-3CFBC7E3AF34}"/>
                </a:ext>
              </a:extLst>
            </p:cNvPr>
            <p:cNvSpPr/>
            <p:nvPr/>
          </p:nvSpPr>
          <p:spPr>
            <a:xfrm>
              <a:off x="1514935" y="5351396"/>
              <a:ext cx="828153" cy="2320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9054DCCE-2163-4395-8407-C35B866CE199}"/>
                </a:ext>
              </a:extLst>
            </p:cNvPr>
            <p:cNvSpPr/>
            <p:nvPr/>
          </p:nvSpPr>
          <p:spPr>
            <a:xfrm>
              <a:off x="6581310" y="5309271"/>
              <a:ext cx="1278510" cy="11099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사진</a:t>
              </a:r>
            </a:p>
          </p:txBody>
        </p:sp>
      </p:grpSp>
      <p:sp>
        <p:nvSpPr>
          <p:cNvPr id="334" name="도형 18">
            <a:extLst>
              <a:ext uri="{FF2B5EF4-FFF2-40B4-BE49-F238E27FC236}">
                <a16:creationId xmlns:a16="http://schemas.microsoft.com/office/drawing/2014/main" id="{5E984B8A-4208-4C7D-BC62-DA7A2639E7B7}"/>
              </a:ext>
            </a:extLst>
          </p:cNvPr>
          <p:cNvSpPr>
            <a:spLocks/>
          </p:cNvSpPr>
          <p:nvPr/>
        </p:nvSpPr>
        <p:spPr>
          <a:xfrm>
            <a:off x="851137" y="215434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E6612839-CF8F-4178-A146-6E57B8CC43FB}"/>
              </a:ext>
            </a:extLst>
          </p:cNvPr>
          <p:cNvSpPr/>
          <p:nvPr/>
        </p:nvSpPr>
        <p:spPr>
          <a:xfrm>
            <a:off x="4141728" y="3128161"/>
            <a:ext cx="2878567" cy="2131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5BC74036-C481-440E-B8A8-33762F5F090B}"/>
              </a:ext>
            </a:extLst>
          </p:cNvPr>
          <p:cNvSpPr/>
          <p:nvPr/>
        </p:nvSpPr>
        <p:spPr>
          <a:xfrm>
            <a:off x="4219228" y="3159522"/>
            <a:ext cx="1839591" cy="2701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 게시판</a:t>
            </a: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DCA841C2-5C86-440B-9C8B-4615FB1B30BB}"/>
              </a:ext>
            </a:extLst>
          </p:cNvPr>
          <p:cNvGrpSpPr/>
          <p:nvPr/>
        </p:nvGrpSpPr>
        <p:grpSpPr>
          <a:xfrm>
            <a:off x="4203374" y="3437893"/>
            <a:ext cx="2752697" cy="578491"/>
            <a:chOff x="4810520" y="3333644"/>
            <a:chExt cx="3138467" cy="659562"/>
          </a:xfrm>
        </p:grpSpPr>
        <p:sp>
          <p:nvSpPr>
            <p:cNvPr id="338" name="도형 21">
              <a:extLst>
                <a:ext uri="{FF2B5EF4-FFF2-40B4-BE49-F238E27FC236}">
                  <a16:creationId xmlns:a16="http://schemas.microsoft.com/office/drawing/2014/main" id="{E98BA127-9964-4D63-B335-19F7C7005094}"/>
                </a:ext>
              </a:extLst>
            </p:cNvPr>
            <p:cNvSpPr>
              <a:spLocks/>
            </p:cNvSpPr>
            <p:nvPr/>
          </p:nvSpPr>
          <p:spPr>
            <a:xfrm>
              <a:off x="4810520" y="3333644"/>
              <a:ext cx="3138467" cy="659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271328A3-A2A8-4C17-9D40-60DA81D56689}"/>
                </a:ext>
              </a:extLst>
            </p:cNvPr>
            <p:cNvSpPr/>
            <p:nvPr/>
          </p:nvSpPr>
          <p:spPr>
            <a:xfrm>
              <a:off x="4876717" y="3390092"/>
              <a:ext cx="1801989" cy="2003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40" name="도형 23">
              <a:extLst>
                <a:ext uri="{FF2B5EF4-FFF2-40B4-BE49-F238E27FC236}">
                  <a16:creationId xmlns:a16="http://schemas.microsoft.com/office/drawing/2014/main" id="{944ADA55-B9DB-4EDB-96B8-A3D19C978699}"/>
                </a:ext>
              </a:extLst>
            </p:cNvPr>
            <p:cNvSpPr>
              <a:spLocks/>
            </p:cNvSpPr>
            <p:nvPr/>
          </p:nvSpPr>
          <p:spPr>
            <a:xfrm>
              <a:off x="4871828" y="3604555"/>
              <a:ext cx="3008416" cy="3710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39CD768-4430-4286-93E3-C6BB51190F06}"/>
                </a:ext>
              </a:extLst>
            </p:cNvPr>
            <p:cNvSpPr/>
            <p:nvPr/>
          </p:nvSpPr>
          <p:spPr>
            <a:xfrm>
              <a:off x="6687459" y="3392794"/>
              <a:ext cx="600636" cy="21176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E62D9510-7082-4DFD-B36B-4F7D369D135C}"/>
                </a:ext>
              </a:extLst>
            </p:cNvPr>
            <p:cNvSpPr/>
            <p:nvPr/>
          </p:nvSpPr>
          <p:spPr>
            <a:xfrm>
              <a:off x="7296848" y="3384765"/>
              <a:ext cx="583396" cy="219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F09DC52E-3BAD-47E2-A666-2BF1DC5B6078}"/>
              </a:ext>
            </a:extLst>
          </p:cNvPr>
          <p:cNvGrpSpPr/>
          <p:nvPr/>
        </p:nvGrpSpPr>
        <p:grpSpPr>
          <a:xfrm>
            <a:off x="1272772" y="3436727"/>
            <a:ext cx="2752697" cy="352531"/>
            <a:chOff x="1451141" y="3341697"/>
            <a:chExt cx="3138466" cy="401935"/>
          </a:xfrm>
        </p:grpSpPr>
        <p:sp>
          <p:nvSpPr>
            <p:cNvPr id="344" name="도형 21">
              <a:extLst>
                <a:ext uri="{FF2B5EF4-FFF2-40B4-BE49-F238E27FC236}">
                  <a16:creationId xmlns:a16="http://schemas.microsoft.com/office/drawing/2014/main" id="{13771F6C-DCDE-4393-ABB8-91AEF82F1170}"/>
                </a:ext>
              </a:extLst>
            </p:cNvPr>
            <p:cNvSpPr>
              <a:spLocks/>
            </p:cNvSpPr>
            <p:nvPr/>
          </p:nvSpPr>
          <p:spPr>
            <a:xfrm>
              <a:off x="1451141" y="3341697"/>
              <a:ext cx="3138466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0DA74A5E-0859-46DE-8907-1EE6A24CE29F}"/>
                </a:ext>
              </a:extLst>
            </p:cNvPr>
            <p:cNvSpPr/>
            <p:nvPr/>
          </p:nvSpPr>
          <p:spPr>
            <a:xfrm>
              <a:off x="1514935" y="3428751"/>
              <a:ext cx="1801988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A41C40C9-E7DD-4AFF-BDA4-9D4CF59E3AA8}"/>
                </a:ext>
              </a:extLst>
            </p:cNvPr>
            <p:cNvSpPr/>
            <p:nvPr/>
          </p:nvSpPr>
          <p:spPr>
            <a:xfrm>
              <a:off x="3325676" y="343145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19F6CC84-93B0-4CF1-A700-27FDEA53DD31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440668C6-2B28-40F5-8CF7-5336761AAE98}"/>
              </a:ext>
            </a:extLst>
          </p:cNvPr>
          <p:cNvGrpSpPr/>
          <p:nvPr/>
        </p:nvGrpSpPr>
        <p:grpSpPr>
          <a:xfrm>
            <a:off x="1272772" y="3785285"/>
            <a:ext cx="2752697" cy="352531"/>
            <a:chOff x="1454320" y="3336346"/>
            <a:chExt cx="3138467" cy="401936"/>
          </a:xfrm>
        </p:grpSpPr>
        <p:sp>
          <p:nvSpPr>
            <p:cNvPr id="349" name="도형 21">
              <a:extLst>
                <a:ext uri="{FF2B5EF4-FFF2-40B4-BE49-F238E27FC236}">
                  <a16:creationId xmlns:a16="http://schemas.microsoft.com/office/drawing/2014/main" id="{20354D51-6EAE-4602-96E1-66BAFC01DE14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C804E46-E3CC-4E0A-9B1D-61FE33614BB5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B5F678F6-6325-45E2-8CE2-B935B2DC2A8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4A36244C-C758-4AFD-8A69-FD1A48851537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A80D94E1-747C-47B3-9471-88A5369B3BFA}"/>
              </a:ext>
            </a:extLst>
          </p:cNvPr>
          <p:cNvGrpSpPr/>
          <p:nvPr/>
        </p:nvGrpSpPr>
        <p:grpSpPr>
          <a:xfrm>
            <a:off x="1272772" y="4133845"/>
            <a:ext cx="2752697" cy="352531"/>
            <a:chOff x="1454320" y="3336346"/>
            <a:chExt cx="3138467" cy="401936"/>
          </a:xfrm>
        </p:grpSpPr>
        <p:sp>
          <p:nvSpPr>
            <p:cNvPr id="354" name="도형 21">
              <a:extLst>
                <a:ext uri="{FF2B5EF4-FFF2-40B4-BE49-F238E27FC236}">
                  <a16:creationId xmlns:a16="http://schemas.microsoft.com/office/drawing/2014/main" id="{6E5D935E-9F54-4C2F-A5B1-A2B92BEA438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3DC7C27A-72FD-47FD-9B63-03DCD3C00E7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83E67D32-7D85-45B3-B5E6-CB5AE0E2844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E6C79C41-D20E-4862-8211-4DAF910FC14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B8EC1076-04EF-4CA0-B5F8-323AFA6DC20F}"/>
              </a:ext>
            </a:extLst>
          </p:cNvPr>
          <p:cNvGrpSpPr/>
          <p:nvPr/>
        </p:nvGrpSpPr>
        <p:grpSpPr>
          <a:xfrm>
            <a:off x="1272772" y="4482405"/>
            <a:ext cx="2752697" cy="352531"/>
            <a:chOff x="1454320" y="3336346"/>
            <a:chExt cx="3138467" cy="401936"/>
          </a:xfrm>
        </p:grpSpPr>
        <p:sp>
          <p:nvSpPr>
            <p:cNvPr id="359" name="도형 21">
              <a:extLst>
                <a:ext uri="{FF2B5EF4-FFF2-40B4-BE49-F238E27FC236}">
                  <a16:creationId xmlns:a16="http://schemas.microsoft.com/office/drawing/2014/main" id="{5CF911F2-6476-4BFD-94EE-A8A1733C7BC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7B4BC1D1-B5BF-4D02-8D1B-D383C2D6FA2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647F5993-8532-4EAC-809E-4C770B11CB8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761C84BD-7B25-445A-8957-C3A14E5BE8E1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9E3FBDB8-CCC9-4B36-8EF8-EDB4C75FC109}"/>
              </a:ext>
            </a:extLst>
          </p:cNvPr>
          <p:cNvGrpSpPr/>
          <p:nvPr/>
        </p:nvGrpSpPr>
        <p:grpSpPr>
          <a:xfrm>
            <a:off x="1272772" y="4830965"/>
            <a:ext cx="2752697" cy="352531"/>
            <a:chOff x="1454320" y="3336346"/>
            <a:chExt cx="3138467" cy="401936"/>
          </a:xfrm>
        </p:grpSpPr>
        <p:sp>
          <p:nvSpPr>
            <p:cNvPr id="364" name="도형 21">
              <a:extLst>
                <a:ext uri="{FF2B5EF4-FFF2-40B4-BE49-F238E27FC236}">
                  <a16:creationId xmlns:a16="http://schemas.microsoft.com/office/drawing/2014/main" id="{8F5EA65D-1E6E-4F0D-BB7E-DFFD6B9D614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46087A0D-F6EE-4AC4-8A19-C93B4B287B7B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E0D0B201-F45F-4C54-AAC4-136D3712AD4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C7CEE94-40FA-453B-8BDF-6115E0121490}"/>
                </a:ext>
              </a:extLst>
            </p:cNvPr>
            <p:cNvSpPr/>
            <p:nvPr/>
          </p:nvSpPr>
          <p:spPr>
            <a:xfrm>
              <a:off x="3938245" y="3426102"/>
              <a:ext cx="600636" cy="2232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>
                  <a:solidFill>
                    <a:schemeClr val="tx1"/>
                  </a:solidFill>
                </a:rPr>
                <a:t>작성일</a:t>
              </a:r>
              <a:endParaRPr lang="ko-KR" altLang="en-US" sz="877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13210128-4A52-4114-925D-EA5831305EC3}"/>
              </a:ext>
            </a:extLst>
          </p:cNvPr>
          <p:cNvGrpSpPr/>
          <p:nvPr/>
        </p:nvGrpSpPr>
        <p:grpSpPr>
          <a:xfrm>
            <a:off x="4203374" y="4019638"/>
            <a:ext cx="2752697" cy="578491"/>
            <a:chOff x="4810520" y="3333644"/>
            <a:chExt cx="3138467" cy="659562"/>
          </a:xfrm>
        </p:grpSpPr>
        <p:sp>
          <p:nvSpPr>
            <p:cNvPr id="369" name="도형 21">
              <a:extLst>
                <a:ext uri="{FF2B5EF4-FFF2-40B4-BE49-F238E27FC236}">
                  <a16:creationId xmlns:a16="http://schemas.microsoft.com/office/drawing/2014/main" id="{C2923BEC-C7D9-49A7-B181-5B4BE5E969EC}"/>
                </a:ext>
              </a:extLst>
            </p:cNvPr>
            <p:cNvSpPr>
              <a:spLocks/>
            </p:cNvSpPr>
            <p:nvPr/>
          </p:nvSpPr>
          <p:spPr>
            <a:xfrm>
              <a:off x="4810520" y="3333644"/>
              <a:ext cx="3138467" cy="659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F0E6C36D-2F75-4875-B06C-B63FBDF76711}"/>
                </a:ext>
              </a:extLst>
            </p:cNvPr>
            <p:cNvSpPr/>
            <p:nvPr/>
          </p:nvSpPr>
          <p:spPr>
            <a:xfrm>
              <a:off x="4876717" y="3390092"/>
              <a:ext cx="1801989" cy="2003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1" name="도형 23">
              <a:extLst>
                <a:ext uri="{FF2B5EF4-FFF2-40B4-BE49-F238E27FC236}">
                  <a16:creationId xmlns:a16="http://schemas.microsoft.com/office/drawing/2014/main" id="{962F8980-72C2-4E82-819F-E410399C4C31}"/>
                </a:ext>
              </a:extLst>
            </p:cNvPr>
            <p:cNvSpPr>
              <a:spLocks/>
            </p:cNvSpPr>
            <p:nvPr/>
          </p:nvSpPr>
          <p:spPr>
            <a:xfrm>
              <a:off x="4871828" y="3604555"/>
              <a:ext cx="3008416" cy="3710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0811E50C-E37B-4EC6-8232-91F8B20560D8}"/>
                </a:ext>
              </a:extLst>
            </p:cNvPr>
            <p:cNvSpPr/>
            <p:nvPr/>
          </p:nvSpPr>
          <p:spPr>
            <a:xfrm>
              <a:off x="6687459" y="3392794"/>
              <a:ext cx="600636" cy="21176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FC9F9033-529E-4458-9050-2BA9B8168610}"/>
                </a:ext>
              </a:extLst>
            </p:cNvPr>
            <p:cNvSpPr/>
            <p:nvPr/>
          </p:nvSpPr>
          <p:spPr>
            <a:xfrm>
              <a:off x="7296848" y="3384765"/>
              <a:ext cx="583396" cy="219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06EC6D59-7E43-4681-BE68-63DCEDF3F43F}"/>
              </a:ext>
            </a:extLst>
          </p:cNvPr>
          <p:cNvGrpSpPr/>
          <p:nvPr/>
        </p:nvGrpSpPr>
        <p:grpSpPr>
          <a:xfrm>
            <a:off x="4203374" y="4601384"/>
            <a:ext cx="2752697" cy="578491"/>
            <a:chOff x="4810520" y="3333644"/>
            <a:chExt cx="3138467" cy="659562"/>
          </a:xfrm>
        </p:grpSpPr>
        <p:sp>
          <p:nvSpPr>
            <p:cNvPr id="375" name="도형 21">
              <a:extLst>
                <a:ext uri="{FF2B5EF4-FFF2-40B4-BE49-F238E27FC236}">
                  <a16:creationId xmlns:a16="http://schemas.microsoft.com/office/drawing/2014/main" id="{E223A80A-368F-4CC8-9346-ED6C8BEDCE3F}"/>
                </a:ext>
              </a:extLst>
            </p:cNvPr>
            <p:cNvSpPr>
              <a:spLocks/>
            </p:cNvSpPr>
            <p:nvPr/>
          </p:nvSpPr>
          <p:spPr>
            <a:xfrm>
              <a:off x="4810520" y="3333644"/>
              <a:ext cx="3138467" cy="6595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2C9B188-119D-4E0A-93BC-953EA7494BCB}"/>
                </a:ext>
              </a:extLst>
            </p:cNvPr>
            <p:cNvSpPr/>
            <p:nvPr/>
          </p:nvSpPr>
          <p:spPr>
            <a:xfrm>
              <a:off x="4876717" y="3390092"/>
              <a:ext cx="1801989" cy="2003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7" name="도형 23">
              <a:extLst>
                <a:ext uri="{FF2B5EF4-FFF2-40B4-BE49-F238E27FC236}">
                  <a16:creationId xmlns:a16="http://schemas.microsoft.com/office/drawing/2014/main" id="{4D9CC7DC-E40D-4375-9A28-F2E9EA3BBE1F}"/>
                </a:ext>
              </a:extLst>
            </p:cNvPr>
            <p:cNvSpPr>
              <a:spLocks/>
            </p:cNvSpPr>
            <p:nvPr/>
          </p:nvSpPr>
          <p:spPr>
            <a:xfrm>
              <a:off x="4871828" y="3604555"/>
              <a:ext cx="3008416" cy="3710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4024868F-5B48-4012-85E3-1788E9F335FA}"/>
                </a:ext>
              </a:extLst>
            </p:cNvPr>
            <p:cNvSpPr/>
            <p:nvPr/>
          </p:nvSpPr>
          <p:spPr>
            <a:xfrm>
              <a:off x="6687459" y="3392794"/>
              <a:ext cx="600636" cy="21176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94CDF74B-AC19-412C-95B2-D39EF10F3C9A}"/>
                </a:ext>
              </a:extLst>
            </p:cNvPr>
            <p:cNvSpPr/>
            <p:nvPr/>
          </p:nvSpPr>
          <p:spPr>
            <a:xfrm>
              <a:off x="7296848" y="3384765"/>
              <a:ext cx="583396" cy="219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1C8B7A67-3376-4471-9BA2-042641B65839}"/>
              </a:ext>
            </a:extLst>
          </p:cNvPr>
          <p:cNvSpPr/>
          <p:nvPr/>
        </p:nvSpPr>
        <p:spPr>
          <a:xfrm>
            <a:off x="3216410" y="3178973"/>
            <a:ext cx="802005" cy="2361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더보</a:t>
            </a:r>
            <a:r>
              <a:rPr lang="ko-KR" altLang="en-US" sz="105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838439CE-3FFD-4842-9344-C80EC7A131E7}"/>
              </a:ext>
            </a:extLst>
          </p:cNvPr>
          <p:cNvSpPr/>
          <p:nvPr/>
        </p:nvSpPr>
        <p:spPr>
          <a:xfrm>
            <a:off x="6143611" y="3171473"/>
            <a:ext cx="802005" cy="2361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더보</a:t>
            </a:r>
            <a:r>
              <a:rPr lang="ko-KR" altLang="en-US" sz="105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pic>
        <p:nvPicPr>
          <p:cNvPr id="382" name="그림 381">
            <a:extLst>
              <a:ext uri="{FF2B5EF4-FFF2-40B4-BE49-F238E27FC236}">
                <a16:creationId xmlns:a16="http://schemas.microsoft.com/office/drawing/2014/main" id="{8BA7DA33-A7FF-4B95-AC75-DF909CF3A3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1174625" y="2215153"/>
            <a:ext cx="1595959" cy="801944"/>
          </a:xfrm>
          <a:prstGeom prst="rect">
            <a:avLst/>
          </a:prstGeom>
        </p:spPr>
      </p:pic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D4CA4085-F7A9-4D9F-B3F4-5C7833305EA5}"/>
              </a:ext>
            </a:extLst>
          </p:cNvPr>
          <p:cNvGrpSpPr/>
          <p:nvPr/>
        </p:nvGrpSpPr>
        <p:grpSpPr>
          <a:xfrm>
            <a:off x="5283490" y="2237036"/>
            <a:ext cx="1706695" cy="330865"/>
            <a:chOff x="4985930" y="2231453"/>
            <a:chExt cx="1945876" cy="377233"/>
          </a:xfrm>
        </p:grpSpPr>
        <p:sp>
          <p:nvSpPr>
            <p:cNvPr id="384" name="도형 21">
              <a:extLst>
                <a:ext uri="{FF2B5EF4-FFF2-40B4-BE49-F238E27FC236}">
                  <a16:creationId xmlns:a16="http://schemas.microsoft.com/office/drawing/2014/main" id="{A185114D-BA6A-4DE8-AC4E-3EE662698596}"/>
                </a:ext>
              </a:extLst>
            </p:cNvPr>
            <p:cNvSpPr>
              <a:spLocks/>
            </p:cNvSpPr>
            <p:nvPr/>
          </p:nvSpPr>
          <p:spPr>
            <a:xfrm>
              <a:off x="4985930" y="223145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AF75BAF-E2D2-48ED-8F7E-9ABA81457044}"/>
                </a:ext>
              </a:extLst>
            </p:cNvPr>
            <p:cNvSpPr/>
            <p:nvPr/>
          </p:nvSpPr>
          <p:spPr>
            <a:xfrm>
              <a:off x="5029672" y="2291415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5F348320-F361-4DAF-A06E-33E8B9384A6E}"/>
                </a:ext>
              </a:extLst>
            </p:cNvPr>
            <p:cNvSpPr/>
            <p:nvPr/>
          </p:nvSpPr>
          <p:spPr>
            <a:xfrm>
              <a:off x="6200407" y="2281043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4D87F355-628D-48BC-95A3-B38C72ACA28F}"/>
              </a:ext>
            </a:extLst>
          </p:cNvPr>
          <p:cNvGrpSpPr/>
          <p:nvPr/>
        </p:nvGrpSpPr>
        <p:grpSpPr>
          <a:xfrm>
            <a:off x="1281798" y="6494019"/>
            <a:ext cx="5663817" cy="1063571"/>
            <a:chOff x="1461433" y="5276985"/>
            <a:chExt cx="6457559" cy="1212622"/>
          </a:xfrm>
        </p:grpSpPr>
        <p:sp>
          <p:nvSpPr>
            <p:cNvPr id="388" name="도형 21">
              <a:extLst>
                <a:ext uri="{FF2B5EF4-FFF2-40B4-BE49-F238E27FC236}">
                  <a16:creationId xmlns:a16="http://schemas.microsoft.com/office/drawing/2014/main" id="{F83B6C1D-0023-48E8-B4FB-32079AEB3091}"/>
                </a:ext>
              </a:extLst>
            </p:cNvPr>
            <p:cNvSpPr>
              <a:spLocks/>
            </p:cNvSpPr>
            <p:nvPr/>
          </p:nvSpPr>
          <p:spPr>
            <a:xfrm>
              <a:off x="1461433" y="5276985"/>
              <a:ext cx="6457559" cy="1212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9" name="도형 23">
              <a:extLst>
                <a:ext uri="{FF2B5EF4-FFF2-40B4-BE49-F238E27FC236}">
                  <a16:creationId xmlns:a16="http://schemas.microsoft.com/office/drawing/2014/main" id="{7322C291-F0C2-47EF-B43C-238830EB7194}"/>
                </a:ext>
              </a:extLst>
            </p:cNvPr>
            <p:cNvSpPr>
              <a:spLocks/>
            </p:cNvSpPr>
            <p:nvPr/>
          </p:nvSpPr>
          <p:spPr>
            <a:xfrm>
              <a:off x="1507519" y="5591487"/>
              <a:ext cx="4976698" cy="8071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0D46BC7-263E-4016-A37E-7F98F45E6A57}"/>
                </a:ext>
              </a:extLst>
            </p:cNvPr>
            <p:cNvSpPr/>
            <p:nvPr/>
          </p:nvSpPr>
          <p:spPr>
            <a:xfrm>
              <a:off x="1514935" y="5351396"/>
              <a:ext cx="828153" cy="2320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15CC78E4-FB82-4CE4-8F67-16EB327BFB7F}"/>
                </a:ext>
              </a:extLst>
            </p:cNvPr>
            <p:cNvSpPr/>
            <p:nvPr/>
          </p:nvSpPr>
          <p:spPr>
            <a:xfrm>
              <a:off x="6581310" y="5309271"/>
              <a:ext cx="1278510" cy="11099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사진</a:t>
              </a:r>
            </a:p>
          </p:txBody>
        </p:sp>
      </p:grp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54C2FC75-540E-4F97-B5C2-9341EA2531E0}"/>
              </a:ext>
            </a:extLst>
          </p:cNvPr>
          <p:cNvCxnSpPr>
            <a:endCxn id="384" idx="3"/>
          </p:cNvCxnSpPr>
          <p:nvPr/>
        </p:nvCxnSpPr>
        <p:spPr>
          <a:xfrm flipH="1">
            <a:off x="6990185" y="2351829"/>
            <a:ext cx="932352" cy="50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3" name="직선 화살표 연결선 392">
            <a:extLst>
              <a:ext uri="{FF2B5EF4-FFF2-40B4-BE49-F238E27FC236}">
                <a16:creationId xmlns:a16="http://schemas.microsoft.com/office/drawing/2014/main" id="{A4D0AEFF-7ED6-4B97-83CD-AA43EE39F33E}"/>
              </a:ext>
            </a:extLst>
          </p:cNvPr>
          <p:cNvCxnSpPr>
            <a:cxnSpLocks/>
          </p:cNvCxnSpPr>
          <p:nvPr/>
        </p:nvCxnSpPr>
        <p:spPr>
          <a:xfrm flipH="1">
            <a:off x="4025469" y="3161892"/>
            <a:ext cx="4151838" cy="92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4" name="직선 화살표 연결선 393">
            <a:extLst>
              <a:ext uri="{FF2B5EF4-FFF2-40B4-BE49-F238E27FC236}">
                <a16:creationId xmlns:a16="http://schemas.microsoft.com/office/drawing/2014/main" id="{933EAA39-5C01-4BC7-863F-4D68D3D60DD1}"/>
              </a:ext>
            </a:extLst>
          </p:cNvPr>
          <p:cNvCxnSpPr/>
          <p:nvPr/>
        </p:nvCxnSpPr>
        <p:spPr>
          <a:xfrm flipH="1">
            <a:off x="6995788" y="4071517"/>
            <a:ext cx="11815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화살표 연결선 394">
            <a:extLst>
              <a:ext uri="{FF2B5EF4-FFF2-40B4-BE49-F238E27FC236}">
                <a16:creationId xmlns:a16="http://schemas.microsoft.com/office/drawing/2014/main" id="{DB49AD09-E4EB-4F2B-A76D-4E613596AF7D}"/>
              </a:ext>
            </a:extLst>
          </p:cNvPr>
          <p:cNvCxnSpPr/>
          <p:nvPr/>
        </p:nvCxnSpPr>
        <p:spPr>
          <a:xfrm flipH="1">
            <a:off x="6956071" y="5001718"/>
            <a:ext cx="1153091" cy="399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65A1C0-0ACC-4BA8-8B32-4F6AD4C5CE60}"/>
              </a:ext>
            </a:extLst>
          </p:cNvPr>
          <p:cNvSpPr/>
          <p:nvPr/>
        </p:nvSpPr>
        <p:spPr>
          <a:xfrm>
            <a:off x="1281798" y="7561263"/>
            <a:ext cx="5663817" cy="2729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글 버튼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AEAD0E-128B-4293-9684-9FDE1159B762}"/>
              </a:ext>
            </a:extLst>
          </p:cNvPr>
          <p:cNvSpPr/>
          <p:nvPr/>
        </p:nvSpPr>
        <p:spPr>
          <a:xfrm>
            <a:off x="851137" y="7834202"/>
            <a:ext cx="6490114" cy="338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CE5F7D2-AFEB-47E1-9610-4B6008A68108}"/>
              </a:ext>
            </a:extLst>
          </p:cNvPr>
          <p:cNvSpPr/>
          <p:nvPr/>
        </p:nvSpPr>
        <p:spPr>
          <a:xfrm>
            <a:off x="4641026" y="5461717"/>
            <a:ext cx="526808" cy="19277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77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DCFD64F-7F7C-4265-ADEA-C834EA2400E9}"/>
              </a:ext>
            </a:extLst>
          </p:cNvPr>
          <p:cNvSpPr/>
          <p:nvPr/>
        </p:nvSpPr>
        <p:spPr>
          <a:xfrm>
            <a:off x="5175511" y="5454674"/>
            <a:ext cx="511687" cy="20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C5B97AA-65B0-4FFD-A73C-29248E289AE5}"/>
              </a:ext>
            </a:extLst>
          </p:cNvPr>
          <p:cNvSpPr/>
          <p:nvPr/>
        </p:nvSpPr>
        <p:spPr>
          <a:xfrm>
            <a:off x="4643547" y="6555054"/>
            <a:ext cx="526808" cy="19277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77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C80CDF7-CCD4-42D0-95BB-1BDDDE378831}"/>
              </a:ext>
            </a:extLst>
          </p:cNvPr>
          <p:cNvSpPr/>
          <p:nvPr/>
        </p:nvSpPr>
        <p:spPr>
          <a:xfrm>
            <a:off x="5178032" y="6548011"/>
            <a:ext cx="511687" cy="20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246275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17138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858814" y="2151559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26149" y="3120867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6">
            <a:extLst>
              <a:ext uri="{FF2B5EF4-FFF2-40B4-BE49-F238E27FC236}">
                <a16:creationId xmlns:a16="http://schemas.microsoft.com/office/drawing/2014/main" id="{A448A86B-6395-4DBC-9817-F04ACF0BD6AD}"/>
              </a:ext>
            </a:extLst>
          </p:cNvPr>
          <p:cNvSpPr>
            <a:spLocks/>
          </p:cNvSpPr>
          <p:nvPr/>
        </p:nvSpPr>
        <p:spPr>
          <a:xfrm>
            <a:off x="8097917" y="4144890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댓글들을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댓글의 게시글로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Pagenation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 변경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162" y="222451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로고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메인페이지로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이동</a:t>
            </a:r>
          </a:p>
        </p:txBody>
      </p:sp>
      <p:sp>
        <p:nvSpPr>
          <p:cNvPr id="11" name="도형 35">
            <a:extLst>
              <a:ext uri="{FF2B5EF4-FFF2-40B4-BE49-F238E27FC236}">
                <a16:creationId xmlns:a16="http://schemas.microsoft.com/office/drawing/2014/main" id="{AEDA85AB-5779-4FCF-B10C-189F058FBFFB}"/>
              </a:ext>
            </a:extLst>
          </p:cNvPr>
          <p:cNvSpPr>
            <a:spLocks/>
          </p:cNvSpPr>
          <p:nvPr/>
        </p:nvSpPr>
        <p:spPr>
          <a:xfrm>
            <a:off x="8087441" y="3049949"/>
            <a:ext cx="2439989" cy="9656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Pagenation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 변경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851137" y="215434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22451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538259" y="221515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23E4AC-BB95-42D8-BB78-8F326BAD082D}"/>
              </a:ext>
            </a:extLst>
          </p:cNvPr>
          <p:cNvGrpSpPr/>
          <p:nvPr/>
        </p:nvGrpSpPr>
        <p:grpSpPr>
          <a:xfrm>
            <a:off x="1254447" y="5554363"/>
            <a:ext cx="5728115" cy="2093377"/>
            <a:chOff x="1388124" y="2687793"/>
            <a:chExt cx="6530868" cy="273585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3AEC64C-9D0E-4860-B928-F6F5BFB9A05D}"/>
                </a:ext>
              </a:extLst>
            </p:cNvPr>
            <p:cNvSpPr/>
            <p:nvPr/>
          </p:nvSpPr>
          <p:spPr>
            <a:xfrm>
              <a:off x="1388124" y="2687793"/>
              <a:ext cx="6530868" cy="27358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7D29DF-C593-4B9D-94E7-F2D61B4CC8D7}"/>
                </a:ext>
              </a:extLst>
            </p:cNvPr>
            <p:cNvSpPr/>
            <p:nvPr/>
          </p:nvSpPr>
          <p:spPr>
            <a:xfrm>
              <a:off x="3680663" y="2711932"/>
              <a:ext cx="1979161" cy="30799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공감한 게시글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3473737-73DF-492C-943F-390667BDCF5E}"/>
                </a:ext>
              </a:extLst>
            </p:cNvPr>
            <p:cNvGrpSpPr/>
            <p:nvPr/>
          </p:nvGrpSpPr>
          <p:grpSpPr>
            <a:xfrm>
              <a:off x="1451141" y="3036898"/>
              <a:ext cx="6408678" cy="401936"/>
              <a:chOff x="1451141" y="3341703"/>
              <a:chExt cx="3138467" cy="401936"/>
            </a:xfrm>
          </p:grpSpPr>
          <p:sp>
            <p:nvSpPr>
              <p:cNvPr id="43" name="도형 21">
                <a:extLst>
                  <a:ext uri="{FF2B5EF4-FFF2-40B4-BE49-F238E27FC236}">
                    <a16:creationId xmlns:a16="http://schemas.microsoft.com/office/drawing/2014/main" id="{2B9C2F9A-E880-41DE-A962-96B68987990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1141" y="3341703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0AA9C00-A54C-448D-80E7-160977849EEB}"/>
                  </a:ext>
                </a:extLst>
              </p:cNvPr>
              <p:cNvSpPr/>
              <p:nvPr/>
            </p:nvSpPr>
            <p:spPr>
              <a:xfrm>
                <a:off x="1514935" y="3428758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BE39026-BC12-42A1-86DC-72ACD5DBCAFA}"/>
                  </a:ext>
                </a:extLst>
              </p:cNvPr>
              <p:cNvSpPr/>
              <p:nvPr/>
            </p:nvSpPr>
            <p:spPr>
              <a:xfrm>
                <a:off x="3325677" y="3431460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3A234E-6FF9-4AD9-B578-E3F599554620}"/>
                  </a:ext>
                </a:extLst>
              </p:cNvPr>
              <p:cNvSpPr/>
              <p:nvPr/>
            </p:nvSpPr>
            <p:spPr>
              <a:xfrm>
                <a:off x="3935066" y="3423430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D498AE-5C75-4A2F-9A79-1F7222E879CE}"/>
                </a:ext>
              </a:extLst>
            </p:cNvPr>
            <p:cNvGrpSpPr/>
            <p:nvPr/>
          </p:nvGrpSpPr>
          <p:grpSpPr>
            <a:xfrm>
              <a:off x="1451141" y="3434306"/>
              <a:ext cx="6406944" cy="401936"/>
              <a:chOff x="1454320" y="3336346"/>
              <a:chExt cx="3138467" cy="401936"/>
            </a:xfrm>
          </p:grpSpPr>
          <p:sp>
            <p:nvSpPr>
              <p:cNvPr id="39" name="도형 21">
                <a:extLst>
                  <a:ext uri="{FF2B5EF4-FFF2-40B4-BE49-F238E27FC236}">
                    <a16:creationId xmlns:a16="http://schemas.microsoft.com/office/drawing/2014/main" id="{C0066F27-42D0-4B31-AEA3-0E85B05C23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E9FBDE4-C03F-4487-A716-C721E7D9BB7E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E4CFA4F-4B46-4AD9-B677-F81117F02CF0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0305E7F-CD1E-4D9B-B012-BBAAF4551932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76A9214-D7F0-4711-BEC9-70E3B89D4342}"/>
                </a:ext>
              </a:extLst>
            </p:cNvPr>
            <p:cNvGrpSpPr/>
            <p:nvPr/>
          </p:nvGrpSpPr>
          <p:grpSpPr>
            <a:xfrm>
              <a:off x="1451141" y="3831714"/>
              <a:ext cx="6406944" cy="401936"/>
              <a:chOff x="1454320" y="3336346"/>
              <a:chExt cx="3138467" cy="401936"/>
            </a:xfrm>
          </p:grpSpPr>
          <p:sp>
            <p:nvSpPr>
              <p:cNvPr id="35" name="도형 21">
                <a:extLst>
                  <a:ext uri="{FF2B5EF4-FFF2-40B4-BE49-F238E27FC236}">
                    <a16:creationId xmlns:a16="http://schemas.microsoft.com/office/drawing/2014/main" id="{AED11135-EA64-408A-A152-5D69AC01DD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E5DF98-43D7-4635-A326-FB1B44AABF5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A15BD0C-8A5C-4369-83DE-C04DA4D3ADD0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8CBD646-6666-4A5C-8D02-521CE52373EB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3D21923-F04B-4027-85E4-8E12E75C6C38}"/>
                </a:ext>
              </a:extLst>
            </p:cNvPr>
            <p:cNvGrpSpPr/>
            <p:nvPr/>
          </p:nvGrpSpPr>
          <p:grpSpPr>
            <a:xfrm>
              <a:off x="1451141" y="4229122"/>
              <a:ext cx="6408679" cy="401936"/>
              <a:chOff x="1454320" y="3336346"/>
              <a:chExt cx="3138467" cy="401936"/>
            </a:xfrm>
          </p:grpSpPr>
          <p:sp>
            <p:nvSpPr>
              <p:cNvPr id="31" name="도형 21">
                <a:extLst>
                  <a:ext uri="{FF2B5EF4-FFF2-40B4-BE49-F238E27FC236}">
                    <a16:creationId xmlns:a16="http://schemas.microsoft.com/office/drawing/2014/main" id="{7EE93185-60BC-48D7-9D58-62FB23EFA2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C01AD3E-D8BB-49CF-AEFC-B7795B282A3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FAFB703-67B0-4215-94FF-544C6FFE8488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0F8E8E0-2F38-46C4-A196-38B04833BC58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992DD2-6398-440D-9F8A-DC2A2386A286}"/>
                </a:ext>
              </a:extLst>
            </p:cNvPr>
            <p:cNvGrpSpPr/>
            <p:nvPr/>
          </p:nvGrpSpPr>
          <p:grpSpPr>
            <a:xfrm>
              <a:off x="1451141" y="4626530"/>
              <a:ext cx="6406944" cy="401936"/>
              <a:chOff x="1454320" y="3336346"/>
              <a:chExt cx="3138467" cy="401936"/>
            </a:xfrm>
          </p:grpSpPr>
          <p:sp>
            <p:nvSpPr>
              <p:cNvPr id="27" name="도형 21">
                <a:extLst>
                  <a:ext uri="{FF2B5EF4-FFF2-40B4-BE49-F238E27FC236}">
                    <a16:creationId xmlns:a16="http://schemas.microsoft.com/office/drawing/2014/main" id="{A4D38378-F6EE-4F9A-8FB6-5C0F3E6210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E8F36E-4AB3-436B-B87C-2F9B7CFDB3BC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AC0EEDE-E88F-43DC-8BC2-66C7497A460E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618BED3-8FF3-4A69-B799-B4209056759F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CAF7C4-A85C-4529-A22F-92150038A061}"/>
                </a:ext>
              </a:extLst>
            </p:cNvPr>
            <p:cNvSpPr/>
            <p:nvPr/>
          </p:nvSpPr>
          <p:spPr>
            <a:xfrm>
              <a:off x="3582275" y="5095862"/>
              <a:ext cx="2142565" cy="2237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pagenation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95B311D-8709-4E61-8091-94E1A7EA46BD}"/>
              </a:ext>
            </a:extLst>
          </p:cNvPr>
          <p:cNvGrpSpPr/>
          <p:nvPr/>
        </p:nvGrpSpPr>
        <p:grpSpPr>
          <a:xfrm>
            <a:off x="1254447" y="3262277"/>
            <a:ext cx="2794893" cy="2106365"/>
            <a:chOff x="1430248" y="2838003"/>
            <a:chExt cx="3186576" cy="240155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7149B04-307A-47CE-BDC0-8AE16078AE5E}"/>
                </a:ext>
              </a:extLst>
            </p:cNvPr>
            <p:cNvSpPr/>
            <p:nvPr/>
          </p:nvSpPr>
          <p:spPr>
            <a:xfrm>
              <a:off x="1430248" y="2852811"/>
              <a:ext cx="3186576" cy="23867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DBA117E-C9A3-4A40-AB1B-C0CE87FA8C4C}"/>
                </a:ext>
              </a:extLst>
            </p:cNvPr>
            <p:cNvSpPr/>
            <p:nvPr/>
          </p:nvSpPr>
          <p:spPr>
            <a:xfrm>
              <a:off x="2128282" y="2838003"/>
              <a:ext cx="1863300" cy="3657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내가 작성한 글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13BF8F3-A312-4D4B-B92A-A5247565F25B}"/>
                </a:ext>
              </a:extLst>
            </p:cNvPr>
            <p:cNvGrpSpPr/>
            <p:nvPr/>
          </p:nvGrpSpPr>
          <p:grpSpPr>
            <a:xfrm>
              <a:off x="1460996" y="3157371"/>
              <a:ext cx="3126956" cy="350647"/>
              <a:chOff x="1451142" y="3341697"/>
              <a:chExt cx="3138468" cy="401935"/>
            </a:xfrm>
          </p:grpSpPr>
          <p:sp>
            <p:nvSpPr>
              <p:cNvPr id="73" name="도형 21">
                <a:extLst>
                  <a:ext uri="{FF2B5EF4-FFF2-40B4-BE49-F238E27FC236}">
                    <a16:creationId xmlns:a16="http://schemas.microsoft.com/office/drawing/2014/main" id="{3D9C8EAE-FA8D-4BF8-965F-D3076F0788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1142" y="3341697"/>
                <a:ext cx="3138468" cy="4019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47A154F-EBC6-4F9A-83D8-2D6ACC26C201}"/>
                  </a:ext>
                </a:extLst>
              </p:cNvPr>
              <p:cNvSpPr/>
              <p:nvPr/>
            </p:nvSpPr>
            <p:spPr>
              <a:xfrm>
                <a:off x="1514935" y="3428751"/>
                <a:ext cx="1801990" cy="22593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706AC5F-3605-48B0-9CE3-8A48630D1296}"/>
                  </a:ext>
                </a:extLst>
              </p:cNvPr>
              <p:cNvSpPr/>
              <p:nvPr/>
            </p:nvSpPr>
            <p:spPr>
              <a:xfrm>
                <a:off x="3325679" y="3431454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F8455DA9-8F55-4D2B-8CB9-ADAD9FDCC51C}"/>
                  </a:ext>
                </a:extLst>
              </p:cNvPr>
              <p:cNvSpPr/>
              <p:nvPr/>
            </p:nvSpPr>
            <p:spPr>
              <a:xfrm>
                <a:off x="3935066" y="3423430"/>
                <a:ext cx="583396" cy="2312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AAD6054-4BBE-4284-BD3D-8391DE7C8172}"/>
                </a:ext>
              </a:extLst>
            </p:cNvPr>
            <p:cNvGrpSpPr/>
            <p:nvPr/>
          </p:nvGrpSpPr>
          <p:grpSpPr>
            <a:xfrm>
              <a:off x="1460996" y="3504066"/>
              <a:ext cx="3126110" cy="350647"/>
              <a:chOff x="1454320" y="3336346"/>
              <a:chExt cx="3138467" cy="401936"/>
            </a:xfrm>
          </p:grpSpPr>
          <p:sp>
            <p:nvSpPr>
              <p:cNvPr id="69" name="도형 21">
                <a:extLst>
                  <a:ext uri="{FF2B5EF4-FFF2-40B4-BE49-F238E27FC236}">
                    <a16:creationId xmlns:a16="http://schemas.microsoft.com/office/drawing/2014/main" id="{62A32180-D9B7-4332-97B1-D058811155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34DE82CC-3AF5-4642-A1BB-2363A9A21C30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B78921E-82AA-4449-BEF9-2B7E31A7E0C8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E5D8E4E-BB64-4B8E-9523-76C48BDD1EB2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8BAE779-E7C3-464A-A6E6-3EBD2F456666}"/>
                </a:ext>
              </a:extLst>
            </p:cNvPr>
            <p:cNvGrpSpPr/>
            <p:nvPr/>
          </p:nvGrpSpPr>
          <p:grpSpPr>
            <a:xfrm>
              <a:off x="1460996" y="3850763"/>
              <a:ext cx="3126110" cy="350647"/>
              <a:chOff x="1454320" y="3336346"/>
              <a:chExt cx="3138467" cy="401936"/>
            </a:xfrm>
          </p:grpSpPr>
          <p:sp>
            <p:nvSpPr>
              <p:cNvPr id="65" name="도형 21">
                <a:extLst>
                  <a:ext uri="{FF2B5EF4-FFF2-40B4-BE49-F238E27FC236}">
                    <a16:creationId xmlns:a16="http://schemas.microsoft.com/office/drawing/2014/main" id="{7F666436-0387-4830-9402-1191F66B46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08BFFBE-A97C-430F-80FD-09A3B20FB276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F70A23D-F210-4FD3-9517-F7B4B6F170EC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BD91C39-AED6-47A0-A46B-E4A2B1CE3528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CFB8058-6ADB-4497-897F-3755E35380DB}"/>
                </a:ext>
              </a:extLst>
            </p:cNvPr>
            <p:cNvGrpSpPr/>
            <p:nvPr/>
          </p:nvGrpSpPr>
          <p:grpSpPr>
            <a:xfrm>
              <a:off x="1460996" y="4197461"/>
              <a:ext cx="3126957" cy="350647"/>
              <a:chOff x="1454320" y="3336346"/>
              <a:chExt cx="3138467" cy="401936"/>
            </a:xfrm>
          </p:grpSpPr>
          <p:sp>
            <p:nvSpPr>
              <p:cNvPr id="61" name="도형 21">
                <a:extLst>
                  <a:ext uri="{FF2B5EF4-FFF2-40B4-BE49-F238E27FC236}">
                    <a16:creationId xmlns:a16="http://schemas.microsoft.com/office/drawing/2014/main" id="{EC264C6A-5F8F-4C78-8527-78986B67E6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E084D4B-E034-44EC-9C95-D616B6C74006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7966219-806D-4D39-9D37-F412A1C6835F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1C0DA54-B06D-4FE3-968A-7E3F665BDEF4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C082BB2-5074-4B08-AACD-70F25A4A0BAB}"/>
                </a:ext>
              </a:extLst>
            </p:cNvPr>
            <p:cNvGrpSpPr/>
            <p:nvPr/>
          </p:nvGrpSpPr>
          <p:grpSpPr>
            <a:xfrm>
              <a:off x="1460996" y="4544158"/>
              <a:ext cx="3126110" cy="350647"/>
              <a:chOff x="1454320" y="3336346"/>
              <a:chExt cx="3138467" cy="401936"/>
            </a:xfrm>
          </p:grpSpPr>
          <p:sp>
            <p:nvSpPr>
              <p:cNvPr id="57" name="도형 21">
                <a:extLst>
                  <a:ext uri="{FF2B5EF4-FFF2-40B4-BE49-F238E27FC236}">
                    <a16:creationId xmlns:a16="http://schemas.microsoft.com/office/drawing/2014/main" id="{29F27745-A054-43DE-BA50-338C960A03B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CA869B2-72B8-48B5-90E6-9899DA79F43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FC1539A-91D6-475D-963C-763437FE2602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작성일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03D1B0B-3ECF-4CDC-A779-2409F463E389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C537BF7-2E71-43F8-9381-DC390509F3DD}"/>
                </a:ext>
              </a:extLst>
            </p:cNvPr>
            <p:cNvSpPr/>
            <p:nvPr/>
          </p:nvSpPr>
          <p:spPr>
            <a:xfrm>
              <a:off x="2500829" y="4953601"/>
              <a:ext cx="1273311" cy="2457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77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pagenation</a:t>
              </a:r>
              <a:endParaRPr lang="ko-KR" altLang="en-US" sz="877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179943" y="3265633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792177" y="3252645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06912" y="3532758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F612301-DD3F-4FCC-87EB-035D48CAA5DC}"/>
              </a:ext>
            </a:extLst>
          </p:cNvPr>
          <p:cNvSpPr/>
          <p:nvPr/>
        </p:nvSpPr>
        <p:spPr>
          <a:xfrm>
            <a:off x="5118932" y="5108201"/>
            <a:ext cx="1116800" cy="215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77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pagenation</a:t>
            </a:r>
            <a:endParaRPr lang="ko-KR" altLang="en-US" sz="877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06912" y="3840305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06912" y="4146090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06912" y="4452243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00579" y="4759422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100" name="도형 26">
            <a:extLst>
              <a:ext uri="{FF2B5EF4-FFF2-40B4-BE49-F238E27FC236}">
                <a16:creationId xmlns:a16="http://schemas.microsoft.com/office/drawing/2014/main" id="{4C2454BC-3C4F-40EF-BD2D-74F520B9F7EE}"/>
              </a:ext>
            </a:extLst>
          </p:cNvPr>
          <p:cNvSpPr>
            <a:spLocks/>
          </p:cNvSpPr>
          <p:nvPr/>
        </p:nvSpPr>
        <p:spPr>
          <a:xfrm>
            <a:off x="8097917" y="5162176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공감한 게시글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공감한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Pagenation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 변경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0AEEBB0-E3FD-4635-AA69-6C539B6747FC}"/>
              </a:ext>
            </a:extLst>
          </p:cNvPr>
          <p:cNvCxnSpPr/>
          <p:nvPr/>
        </p:nvCxnSpPr>
        <p:spPr>
          <a:xfrm flipH="1">
            <a:off x="2413878" y="2380586"/>
            <a:ext cx="5787016" cy="132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0FEDC81-9EC3-473F-A978-11F5D5F027FD}"/>
              </a:ext>
            </a:extLst>
          </p:cNvPr>
          <p:cNvCxnSpPr>
            <a:cxnSpLocks/>
          </p:cNvCxnSpPr>
          <p:nvPr/>
        </p:nvCxnSpPr>
        <p:spPr>
          <a:xfrm flipH="1">
            <a:off x="3884221" y="3181677"/>
            <a:ext cx="4224941" cy="256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D6D1E96-F292-4D93-A17A-8503126E3988}"/>
              </a:ext>
            </a:extLst>
          </p:cNvPr>
          <p:cNvCxnSpPr>
            <a:cxnSpLocks/>
          </p:cNvCxnSpPr>
          <p:nvPr/>
        </p:nvCxnSpPr>
        <p:spPr>
          <a:xfrm flipH="1" flipV="1">
            <a:off x="6912852" y="4170222"/>
            <a:ext cx="1243095" cy="87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B7783F8-DBEF-4DF3-87E6-6E24ECD3508A}"/>
              </a:ext>
            </a:extLst>
          </p:cNvPr>
          <p:cNvCxnSpPr>
            <a:cxnSpLocks/>
          </p:cNvCxnSpPr>
          <p:nvPr/>
        </p:nvCxnSpPr>
        <p:spPr>
          <a:xfrm flipH="1">
            <a:off x="6827962" y="5253678"/>
            <a:ext cx="1327983" cy="436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04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A28BE46-BC34-4830-8750-5F3CCD05642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3B2A2368-9615-4D6C-9734-89A0C0351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97513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boardList_standard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도형 2">
            <a:extLst>
              <a:ext uri="{FF2B5EF4-FFF2-40B4-BE49-F238E27FC236}">
                <a16:creationId xmlns:a16="http://schemas.microsoft.com/office/drawing/2014/main" id="{38C56B4B-BDF2-41F9-9B04-8762111E7AAD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6" name="도형 3">
            <a:extLst>
              <a:ext uri="{FF2B5EF4-FFF2-40B4-BE49-F238E27FC236}">
                <a16:creationId xmlns:a16="http://schemas.microsoft.com/office/drawing/2014/main" id="{107EC094-88E5-4912-9256-37F7CF8C5C4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7" name="텍스트 상자 14">
            <a:extLst>
              <a:ext uri="{FF2B5EF4-FFF2-40B4-BE49-F238E27FC236}">
                <a16:creationId xmlns:a16="http://schemas.microsoft.com/office/drawing/2014/main" id="{6DF7305E-FEEA-4DEA-B085-F3660A37D18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4DEF00-3748-4F69-9A59-FCE9C241616B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ED7094D-4BE3-4DD8-9350-A934D1050E5D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464CE69A-A408-4378-9B8A-6B06D5D5CD8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B61F9474-1569-432A-A450-F7748E69788E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72" name="표 12">
            <a:extLst>
              <a:ext uri="{FF2B5EF4-FFF2-40B4-BE49-F238E27FC236}">
                <a16:creationId xmlns:a16="http://schemas.microsoft.com/office/drawing/2014/main" id="{8CF36D79-B1AC-44B7-A36E-6DC63997CF2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455199109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FE91F37-F631-455B-97FE-63A5503FCE10}"/>
              </a:ext>
            </a:extLst>
          </p:cNvPr>
          <p:cNvGrpSpPr/>
          <p:nvPr/>
        </p:nvGrpSpPr>
        <p:grpSpPr>
          <a:xfrm>
            <a:off x="2617655" y="5548384"/>
            <a:ext cx="3631300" cy="781399"/>
            <a:chOff x="2984500" y="5444490"/>
            <a:chExt cx="4140200" cy="890906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3F3D07B9-BDAA-47CD-B5C9-4409AFB3AA3A}"/>
                </a:ext>
              </a:extLst>
            </p:cNvPr>
            <p:cNvGrpSpPr/>
            <p:nvPr/>
          </p:nvGrpSpPr>
          <p:grpSpPr>
            <a:xfrm>
              <a:off x="3708400" y="5444490"/>
              <a:ext cx="2146300" cy="384810"/>
              <a:chOff x="3098800" y="5965190"/>
              <a:chExt cx="2146300" cy="384810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AECDBE67-E701-47FD-BEC3-2C68DD688DD6}"/>
                  </a:ext>
                </a:extLst>
              </p:cNvPr>
              <p:cNvSpPr/>
              <p:nvPr/>
            </p:nvSpPr>
            <p:spPr>
              <a:xfrm>
                <a:off x="309880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&lt;</a:t>
                </a:r>
                <a:endParaRPr lang="ko-KR" altLang="en-US" sz="1754" dirty="0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37BFBA4A-7D0E-4AD7-9E56-45468838C454}"/>
                  </a:ext>
                </a:extLst>
              </p:cNvPr>
              <p:cNvSpPr/>
              <p:nvPr/>
            </p:nvSpPr>
            <p:spPr>
              <a:xfrm>
                <a:off x="4413250" y="596519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3</a:t>
                </a:r>
                <a:endParaRPr lang="ko-KR" altLang="en-US" sz="1754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DE8C78D-9476-4171-A9FC-51C6F5A9A801}"/>
                  </a:ext>
                </a:extLst>
              </p:cNvPr>
              <p:cNvSpPr/>
              <p:nvPr/>
            </p:nvSpPr>
            <p:spPr>
              <a:xfrm>
                <a:off x="353695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1</a:t>
                </a:r>
                <a:endParaRPr lang="ko-KR" altLang="en-US" sz="1754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2FFE327-9EAF-4E0E-8FFF-5FFB3DAA5194}"/>
                  </a:ext>
                </a:extLst>
              </p:cNvPr>
              <p:cNvSpPr/>
              <p:nvPr/>
            </p:nvSpPr>
            <p:spPr>
              <a:xfrm>
                <a:off x="485140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&gt;</a:t>
                </a:r>
                <a:endParaRPr lang="ko-KR" altLang="en-US" sz="1754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FD2929FB-8664-4457-8300-2CB773096BD6}"/>
                  </a:ext>
                </a:extLst>
              </p:cNvPr>
              <p:cNvSpPr/>
              <p:nvPr/>
            </p:nvSpPr>
            <p:spPr>
              <a:xfrm>
                <a:off x="397510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2</a:t>
                </a:r>
                <a:endParaRPr lang="ko-KR" altLang="en-US" sz="1754" dirty="0"/>
              </a:p>
            </p:txBody>
          </p:sp>
        </p:grp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54A0937-0F5C-420A-80E1-FC2BD4EF47DB}"/>
                </a:ext>
              </a:extLst>
            </p:cNvPr>
            <p:cNvSpPr/>
            <p:nvPr/>
          </p:nvSpPr>
          <p:spPr>
            <a:xfrm>
              <a:off x="3880169" y="5954396"/>
              <a:ext cx="197453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/>
                <a:t>검색어</a:t>
              </a:r>
              <a:endParaRPr lang="ko-KR" altLang="en-US" sz="1754" dirty="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156CCAB-08B6-4016-8CB0-54F03027EE44}"/>
                </a:ext>
              </a:extLst>
            </p:cNvPr>
            <p:cNvSpPr/>
            <p:nvPr/>
          </p:nvSpPr>
          <p:spPr>
            <a:xfrm>
              <a:off x="6019166" y="5950586"/>
              <a:ext cx="110553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검색버튼</a:t>
              </a: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D8E9FAA-681C-4030-9AF0-9EAA410FD586}"/>
                </a:ext>
              </a:extLst>
            </p:cNvPr>
            <p:cNvSpPr/>
            <p:nvPr/>
          </p:nvSpPr>
          <p:spPr>
            <a:xfrm>
              <a:off x="2984500" y="5952490"/>
              <a:ext cx="7239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type</a:t>
              </a:r>
              <a:endParaRPr lang="ko-KR" altLang="en-US" sz="1754" dirty="0"/>
            </a:p>
          </p:txBody>
        </p:sp>
      </p:grp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DD06F404-DA7D-413B-9E9D-931230F286D8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글쓰기</a:t>
            </a:r>
          </a:p>
        </p:txBody>
      </p:sp>
      <p:sp>
        <p:nvSpPr>
          <p:cNvPr id="184" name="도형 35">
            <a:extLst>
              <a:ext uri="{FF2B5EF4-FFF2-40B4-BE49-F238E27FC236}">
                <a16:creationId xmlns:a16="http://schemas.microsoft.com/office/drawing/2014/main" id="{1C74FAC1-F3D7-41EB-955D-58AEE2F7BE7D}"/>
              </a:ext>
            </a:extLst>
          </p:cNvPr>
          <p:cNvSpPr>
            <a:spLocks/>
          </p:cNvSpPr>
          <p:nvPr/>
        </p:nvSpPr>
        <p:spPr>
          <a:xfrm>
            <a:off x="8095159" y="261619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사용성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에따라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기본형과 앨범형으로 나누어 선택형 게시글 목록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5" name="도형 35">
            <a:extLst>
              <a:ext uri="{FF2B5EF4-FFF2-40B4-BE49-F238E27FC236}">
                <a16:creationId xmlns:a16="http://schemas.microsoft.com/office/drawing/2014/main" id="{7F4D6706-C264-4B10-8638-E103321D26D7}"/>
              </a:ext>
            </a:extLst>
          </p:cNvPr>
          <p:cNvSpPr>
            <a:spLocks/>
          </p:cNvSpPr>
          <p:nvPr/>
        </p:nvSpPr>
        <p:spPr>
          <a:xfrm>
            <a:off x="8093291" y="514304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 내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pagination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 구현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도형 35">
            <a:extLst>
              <a:ext uri="{FF2B5EF4-FFF2-40B4-BE49-F238E27FC236}">
                <a16:creationId xmlns:a16="http://schemas.microsoft.com/office/drawing/2014/main" id="{D6CE2881-7B45-4BE6-B4E2-D87CC9712A68}"/>
              </a:ext>
            </a:extLst>
          </p:cNvPr>
          <p:cNvSpPr>
            <a:spLocks/>
          </p:cNvSpPr>
          <p:nvPr/>
        </p:nvSpPr>
        <p:spPr>
          <a:xfrm>
            <a:off x="8095159" y="5915353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작성자작성자 검색 기능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A4F21D93-4D0B-45A4-8C5C-91FAB37234B3}"/>
              </a:ext>
            </a:extLst>
          </p:cNvPr>
          <p:cNvCxnSpPr>
            <a:cxnSpLocks/>
            <a:stCxn id="184" idx="1"/>
            <a:endCxn id="171" idx="3"/>
          </p:cNvCxnSpPr>
          <p:nvPr/>
        </p:nvCxnSpPr>
        <p:spPr>
          <a:xfrm flipH="1" flipV="1">
            <a:off x="2455582" y="2571497"/>
            <a:ext cx="5639576" cy="377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4FAEBD85-E036-41A8-B1E5-D56D2E80F516}"/>
              </a:ext>
            </a:extLst>
          </p:cNvPr>
          <p:cNvCxnSpPr>
            <a:cxnSpLocks/>
            <a:stCxn id="186" idx="1"/>
          </p:cNvCxnSpPr>
          <p:nvPr/>
        </p:nvCxnSpPr>
        <p:spPr>
          <a:xfrm flipH="1" flipV="1">
            <a:off x="6509747" y="6214936"/>
            <a:ext cx="1585411" cy="33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BE6A8FB0-8128-4134-9A88-6B8D70AD8733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5268727" y="5475958"/>
            <a:ext cx="2824563" cy="224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7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44148"/>
              </p:ext>
            </p:extLst>
          </p:nvPr>
        </p:nvGraphicFramePr>
        <p:xfrm>
          <a:off x="414000" y="2304000"/>
          <a:ext cx="9889200" cy="4238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01.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기획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02.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요구사항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03.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개발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04.      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다이어그램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04789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05.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기능 시연</a:t>
                      </a:r>
                    </a:p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Long</a:t>
            </a:r>
            <a:r>
              <a:rPr lang="ko-KR" altLang="en-US" dirty="0"/>
              <a:t> </a:t>
            </a:r>
            <a:r>
              <a:rPr lang="en-US" altLang="ko-KR" dirty="0"/>
              <a:t>Time No See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  <a:endParaRPr lang="en-US" altLang="ko-KR" dirty="0"/>
          </a:p>
          <a:p>
            <a:r>
              <a:rPr lang="ko-KR" altLang="en-US" dirty="0"/>
              <a:t>실태조사</a:t>
            </a:r>
            <a:endParaRPr lang="en-US" altLang="ko-KR" dirty="0"/>
          </a:p>
          <a:p>
            <a:r>
              <a:rPr lang="ko-KR" altLang="en-US" dirty="0"/>
              <a:t>벤치마킹</a:t>
            </a:r>
            <a:endParaRPr lang="en-US" altLang="ko-KR" dirty="0"/>
          </a:p>
          <a:p>
            <a:r>
              <a:rPr lang="ko-KR" altLang="en-US" dirty="0"/>
              <a:t>페이지 흐름도</a:t>
            </a:r>
            <a:r>
              <a:rPr lang="en-US" altLang="ko-KR" dirty="0"/>
              <a:t>, </a:t>
            </a:r>
            <a:r>
              <a:rPr lang="ko-KR" altLang="en-US" dirty="0"/>
              <a:t>페이지 구성도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개발툴</a:t>
            </a:r>
            <a:r>
              <a:rPr lang="en-US" altLang="ko-KR" dirty="0"/>
              <a:t>, </a:t>
            </a:r>
            <a:r>
              <a:rPr lang="ko-KR" altLang="en-US" dirty="0"/>
              <a:t>역할분담</a:t>
            </a:r>
            <a:r>
              <a:rPr lang="en-US" altLang="ko-KR" dirty="0"/>
              <a:t>, </a:t>
            </a:r>
            <a:r>
              <a:rPr lang="ko-KR" altLang="en-US" dirty="0"/>
              <a:t>타임 스케줄</a:t>
            </a:r>
            <a:endParaRPr lang="en-US" altLang="ko-KR" dirty="0"/>
          </a:p>
          <a:p>
            <a:r>
              <a:rPr lang="en-US" altLang="ko-KR" dirty="0" err="1"/>
              <a:t>Usecase</a:t>
            </a:r>
            <a:r>
              <a:rPr lang="en-US" altLang="ko-KR" dirty="0"/>
              <a:t>, Database, Class Diagram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990959"/>
            <a:ext cx="6660000" cy="720000"/>
          </a:xfrm>
        </p:spPr>
        <p:txBody>
          <a:bodyPr/>
          <a:lstStyle/>
          <a:p>
            <a:r>
              <a:rPr lang="ko-KR" altLang="en-US" dirty="0"/>
              <a:t>오랫동안 보지 못한</a:t>
            </a:r>
            <a:endParaRPr lang="en-US" altLang="ko-KR" dirty="0"/>
          </a:p>
          <a:p>
            <a:r>
              <a:rPr lang="ko-KR" altLang="en-US" dirty="0"/>
              <a:t>가족들에게</a:t>
            </a:r>
            <a:r>
              <a:rPr lang="en-US" altLang="ko-KR" dirty="0"/>
              <a:t>, </a:t>
            </a:r>
            <a:r>
              <a:rPr lang="ko-KR" altLang="en-US" dirty="0"/>
              <a:t>친구들에게</a:t>
            </a:r>
            <a:r>
              <a:rPr lang="en-US" altLang="ko-KR" dirty="0"/>
              <a:t>, </a:t>
            </a:r>
            <a:r>
              <a:rPr lang="ko-KR" altLang="en-US" dirty="0"/>
              <a:t>그대에게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커뮤니티 게시판을 제작하는 우리 팀에게 딱 알맞은 인사말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09005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앨범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boardList_post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112293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50DB0-CCCA-4E98-B604-76B0511AEFA6}"/>
              </a:ext>
            </a:extLst>
          </p:cNvPr>
          <p:cNvSpPr/>
          <p:nvPr/>
        </p:nvSpPr>
        <p:spPr>
          <a:xfrm>
            <a:off x="991367" y="4564255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4" name="도형 35">
            <a:extLst>
              <a:ext uri="{FF2B5EF4-FFF2-40B4-BE49-F238E27FC236}">
                <a16:creationId xmlns:a16="http://schemas.microsoft.com/office/drawing/2014/main" id="{A403221E-1462-45F0-9CB2-33648C9E7397}"/>
              </a:ext>
            </a:extLst>
          </p:cNvPr>
          <p:cNvSpPr>
            <a:spLocks/>
          </p:cNvSpPr>
          <p:nvPr/>
        </p:nvSpPr>
        <p:spPr>
          <a:xfrm>
            <a:off x="8095159" y="3971246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스크롤에 반응하여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스크롤이 맨 아래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있을시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연동을 통한 다음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게시글들의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목록을 가져와 자동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8AF7B1-0988-4C3A-877E-9EA3EE6A380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697020" y="4304162"/>
            <a:ext cx="398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5990865" y="3238563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28754-C613-421B-A901-4ABEC4C37754}"/>
              </a:ext>
            </a:extLst>
          </p:cNvPr>
          <p:cNvSpPr/>
          <p:nvPr/>
        </p:nvSpPr>
        <p:spPr>
          <a:xfrm>
            <a:off x="5997724" y="4673418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28019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74436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조회수 게시판 목록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boardViews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board_views.jsp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37EC6FC-32FE-4FCC-9365-826563468163}"/>
              </a:ext>
            </a:extLst>
          </p:cNvPr>
          <p:cNvGrpSpPr/>
          <p:nvPr/>
        </p:nvGrpSpPr>
        <p:grpSpPr>
          <a:xfrm>
            <a:off x="2617655" y="5548384"/>
            <a:ext cx="3631300" cy="781399"/>
            <a:chOff x="2984500" y="5444490"/>
            <a:chExt cx="4140200" cy="89090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6631276-DD8A-4637-ABFF-E63B54AFF3E9}"/>
                </a:ext>
              </a:extLst>
            </p:cNvPr>
            <p:cNvGrpSpPr/>
            <p:nvPr/>
          </p:nvGrpSpPr>
          <p:grpSpPr>
            <a:xfrm>
              <a:off x="3708400" y="5444490"/>
              <a:ext cx="2146300" cy="384810"/>
              <a:chOff x="3098800" y="5965190"/>
              <a:chExt cx="2146300" cy="38481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95ECD32-A520-4855-A762-5D36C4DA6235}"/>
                  </a:ext>
                </a:extLst>
              </p:cNvPr>
              <p:cNvSpPr/>
              <p:nvPr/>
            </p:nvSpPr>
            <p:spPr>
              <a:xfrm>
                <a:off x="309880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&lt;</a:t>
                </a:r>
                <a:endParaRPr lang="ko-KR" altLang="en-US" sz="1754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58EDB6-A715-4362-8EEA-94AF5D74A839}"/>
                  </a:ext>
                </a:extLst>
              </p:cNvPr>
              <p:cNvSpPr/>
              <p:nvPr/>
            </p:nvSpPr>
            <p:spPr>
              <a:xfrm>
                <a:off x="4413250" y="596519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3</a:t>
                </a:r>
                <a:endParaRPr lang="ko-KR" altLang="en-US" sz="1754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FA28399-AB2F-4777-9872-EF2C73612BE8}"/>
                  </a:ext>
                </a:extLst>
              </p:cNvPr>
              <p:cNvSpPr/>
              <p:nvPr/>
            </p:nvSpPr>
            <p:spPr>
              <a:xfrm>
                <a:off x="353695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1</a:t>
                </a:r>
                <a:endParaRPr lang="ko-KR" altLang="en-US" sz="1754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B7007F5-1EE1-43F1-8CD7-321FC0B4D293}"/>
                  </a:ext>
                </a:extLst>
              </p:cNvPr>
              <p:cNvSpPr/>
              <p:nvPr/>
            </p:nvSpPr>
            <p:spPr>
              <a:xfrm>
                <a:off x="485140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&gt;</a:t>
                </a:r>
                <a:endParaRPr lang="ko-KR" altLang="en-US" sz="1754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0FD3D8-5DCC-4017-B4C4-973EC2AE1EFB}"/>
                  </a:ext>
                </a:extLst>
              </p:cNvPr>
              <p:cNvSpPr/>
              <p:nvPr/>
            </p:nvSpPr>
            <p:spPr>
              <a:xfrm>
                <a:off x="397510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2</a:t>
                </a:r>
                <a:endParaRPr lang="ko-KR" altLang="en-US" sz="1754" dirty="0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DAB683-7FE2-4831-85A1-D459DCFA407B}"/>
                </a:ext>
              </a:extLst>
            </p:cNvPr>
            <p:cNvSpPr/>
            <p:nvPr/>
          </p:nvSpPr>
          <p:spPr>
            <a:xfrm>
              <a:off x="3880169" y="5954396"/>
              <a:ext cx="197453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/>
                <a:t>검색어</a:t>
              </a:r>
              <a:endParaRPr lang="ko-KR" altLang="en-US" sz="1754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098D4F9-40D0-434B-B8ED-FCF9CE3E8563}"/>
                </a:ext>
              </a:extLst>
            </p:cNvPr>
            <p:cNvSpPr/>
            <p:nvPr/>
          </p:nvSpPr>
          <p:spPr>
            <a:xfrm>
              <a:off x="6019166" y="5950586"/>
              <a:ext cx="110553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검색버튼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52F80-09C9-4D41-A79C-5FBB65CD58C1}"/>
                </a:ext>
              </a:extLst>
            </p:cNvPr>
            <p:cNvSpPr/>
            <p:nvPr/>
          </p:nvSpPr>
          <p:spPr>
            <a:xfrm>
              <a:off x="2984500" y="5952490"/>
              <a:ext cx="7239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type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조회수를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306B33-ACD8-4F7B-A7EE-DF73967C442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248955" y="3446463"/>
            <a:ext cx="1846203" cy="227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EC785-AAD2-4241-9E58-6B5D008A0313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2AE35A-F555-4663-A2A3-2059E74D1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5228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추천수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게시판 목록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boardHits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board_hits.jsp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8720AE24-6867-4171-B45F-EB31E33BA9EA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6C256ACF-043A-405A-9876-716753E5927A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7BA3B0C6-59B2-41AD-AC49-2C89F56A6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71027F-A28B-4F30-897B-C7E98C74CAEF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FE9D15-BA95-4BA7-9C14-20913CDBC292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7F624F-4A76-4A0C-93C3-A3D5D05DEFE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3C04FB-71C6-4FDB-982E-DAE574ECB2D4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C613E0C-B6B8-43A6-8546-1A33C79DD883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66694614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5203C2-8A08-4262-818D-37042E758044}"/>
              </a:ext>
            </a:extLst>
          </p:cNvPr>
          <p:cNvGrpSpPr/>
          <p:nvPr/>
        </p:nvGrpSpPr>
        <p:grpSpPr>
          <a:xfrm>
            <a:off x="2617655" y="5548384"/>
            <a:ext cx="3631300" cy="781399"/>
            <a:chOff x="2984500" y="5444490"/>
            <a:chExt cx="4140200" cy="89090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BD4F409-4D63-4129-8021-5DEC489221C8}"/>
                </a:ext>
              </a:extLst>
            </p:cNvPr>
            <p:cNvGrpSpPr/>
            <p:nvPr/>
          </p:nvGrpSpPr>
          <p:grpSpPr>
            <a:xfrm>
              <a:off x="3708400" y="5444490"/>
              <a:ext cx="2146300" cy="384810"/>
              <a:chOff x="3098800" y="5965190"/>
              <a:chExt cx="2146300" cy="38481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990F931-4814-42B3-A8DA-F93B6FE0D4C7}"/>
                  </a:ext>
                </a:extLst>
              </p:cNvPr>
              <p:cNvSpPr/>
              <p:nvPr/>
            </p:nvSpPr>
            <p:spPr>
              <a:xfrm>
                <a:off x="309880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&lt;</a:t>
                </a:r>
                <a:endParaRPr lang="ko-KR" altLang="en-US" sz="1754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F25E001-BACA-46BD-9F54-25B3F473B455}"/>
                  </a:ext>
                </a:extLst>
              </p:cNvPr>
              <p:cNvSpPr/>
              <p:nvPr/>
            </p:nvSpPr>
            <p:spPr>
              <a:xfrm>
                <a:off x="4413250" y="596519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3</a:t>
                </a:r>
                <a:endParaRPr lang="ko-KR" altLang="en-US" sz="1754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0AB7F27-4492-420B-B5B7-A9287586C341}"/>
                  </a:ext>
                </a:extLst>
              </p:cNvPr>
              <p:cNvSpPr/>
              <p:nvPr/>
            </p:nvSpPr>
            <p:spPr>
              <a:xfrm>
                <a:off x="353695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1</a:t>
                </a:r>
                <a:endParaRPr lang="ko-KR" altLang="en-US" sz="1754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E0C3CA5-8F4E-4A35-BBC9-8C9FF3C8E7A0}"/>
                  </a:ext>
                </a:extLst>
              </p:cNvPr>
              <p:cNvSpPr/>
              <p:nvPr/>
            </p:nvSpPr>
            <p:spPr>
              <a:xfrm>
                <a:off x="485140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&gt;</a:t>
                </a:r>
                <a:endParaRPr lang="ko-KR" altLang="en-US" sz="1754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7B6FB3A-F1B5-4285-93F8-8A3B8AF08DB7}"/>
                  </a:ext>
                </a:extLst>
              </p:cNvPr>
              <p:cNvSpPr/>
              <p:nvPr/>
            </p:nvSpPr>
            <p:spPr>
              <a:xfrm>
                <a:off x="3975100" y="5969000"/>
                <a:ext cx="3937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54" dirty="0"/>
                  <a:t>2</a:t>
                </a:r>
                <a:endParaRPr lang="ko-KR" altLang="en-US" sz="1754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B48CD9-E6A3-43C5-8C14-22F29144F822}"/>
                </a:ext>
              </a:extLst>
            </p:cNvPr>
            <p:cNvSpPr/>
            <p:nvPr/>
          </p:nvSpPr>
          <p:spPr>
            <a:xfrm>
              <a:off x="3880169" y="5954396"/>
              <a:ext cx="197453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/>
                <a:t>검색어</a:t>
              </a:r>
              <a:endParaRPr lang="ko-KR" altLang="en-US" sz="1754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4D643A8-4DEF-4EF6-B064-4E7DFF30E079}"/>
                </a:ext>
              </a:extLst>
            </p:cNvPr>
            <p:cNvSpPr/>
            <p:nvPr/>
          </p:nvSpPr>
          <p:spPr>
            <a:xfrm>
              <a:off x="6019166" y="5950586"/>
              <a:ext cx="110553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검색버튼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A9D6091-7AA8-4474-819D-D174137BBA42}"/>
                </a:ext>
              </a:extLst>
            </p:cNvPr>
            <p:cNvSpPr/>
            <p:nvPr/>
          </p:nvSpPr>
          <p:spPr>
            <a:xfrm>
              <a:off x="2984500" y="5952490"/>
              <a:ext cx="7239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type</a:t>
              </a:r>
              <a:endParaRPr lang="ko-KR" altLang="en-US" sz="1754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2210DB-8DCF-48F6-A910-2E60E211D3CD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4" name="도형 35">
            <a:extLst>
              <a:ext uri="{FF2B5EF4-FFF2-40B4-BE49-F238E27FC236}">
                <a16:creationId xmlns:a16="http://schemas.microsoft.com/office/drawing/2014/main" id="{046F7A1C-F469-4485-91F7-9C73ABBE8841}"/>
              </a:ext>
            </a:extLst>
          </p:cNvPr>
          <p:cNvSpPr>
            <a:spLocks/>
          </p:cNvSpPr>
          <p:nvPr/>
        </p:nvSpPr>
        <p:spPr>
          <a:xfrm>
            <a:off x="8095159" y="3064217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추천수를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63C537-9498-4DFB-A1B2-9FD61D9CB21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313522" y="3397133"/>
            <a:ext cx="7816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8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436B5C-6EF7-49EE-BD68-AF3F6ADF7297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FA559B-2549-4BBF-BAF5-BB908782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47362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write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./post/w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rite.jsp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BD6E8145-1E7B-4D27-B0E6-841D6A77D547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739DBAE-4064-470F-B61F-0FBD86B31F8A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6202F691-6DF2-44DE-A057-6DA605A9DD87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3166AEA0-4FDE-4049-BFFD-2BD5E30B76AB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F54606D9-89AE-463F-B025-796C72926165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7669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2200AB0-DED9-40DA-93A1-4E2A89C9DF78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373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49369AE8-06A6-4AE2-9347-0C77ADC2C728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DBF3A8C4-E96C-4A86-906A-067CA0925DBC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A0E9E-8189-4CF6-8665-9702F88DB4A9}"/>
              </a:ext>
            </a:extLst>
          </p:cNvPr>
          <p:cNvGrpSpPr/>
          <p:nvPr/>
        </p:nvGrpSpPr>
        <p:grpSpPr>
          <a:xfrm>
            <a:off x="5590643" y="2778125"/>
            <a:ext cx="1472570" cy="228349"/>
            <a:chOff x="6374130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3AC792A4-9D42-4569-9FEB-B1DE0621C4CE}"/>
                </a:ext>
              </a:extLst>
            </p:cNvPr>
            <p:cNvSpPr>
              <a:spLocks/>
            </p:cNvSpPr>
            <p:nvPr/>
          </p:nvSpPr>
          <p:spPr>
            <a:xfrm>
              <a:off x="726376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2E534F27-3655-4CC2-A654-1A41B080A846}"/>
                </a:ext>
              </a:extLst>
            </p:cNvPr>
            <p:cNvSpPr>
              <a:spLocks/>
            </p:cNvSpPr>
            <p:nvPr/>
          </p:nvSpPr>
          <p:spPr>
            <a:xfrm>
              <a:off x="637413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483FE6D8-3359-4B5E-BB05-DFA3AAC090BA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8C6D635A-8164-41BD-BBAB-D810B302E6AD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 별로 글을 작성할 수 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25A29717-CF64-4C34-961A-5315050DD81D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FA3F69-649E-4791-BA85-DFA82646A7D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BDC54A77-4519-46EB-9CC1-D9FA2E283B34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3E733C15-E48A-42CE-B625-77996FEFE79B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16A4454-8365-4479-BCFC-EF9510FD1FA5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C8DB0AC-ED5B-4B52-9DA0-F429A1C87584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475AD6E1-1E24-4221-A524-E16880FC06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EC21E9A2-18BD-4B8F-A961-61DD69BEC5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AC4D43F2-A36A-4E07-9653-06924FE864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82ECB2A6-4172-467B-85D1-BF3549AE97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5FBD0759-F8FF-4DB5-B64E-333E9DEC3DC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8AEFC182-1852-4CA6-BCD4-D52B8C6202C6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62657" y="2891742"/>
            <a:ext cx="1027569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1BE8C11F-1ACC-4D7B-A09E-86822A56AA88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93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A9BAD"/>
                </a:solidFill>
              </a:rPr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98D988-A88A-4808-B9A6-5D9B99F62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83352"/>
              </p:ext>
            </p:extLst>
          </p:nvPr>
        </p:nvGraphicFramePr>
        <p:xfrm>
          <a:off x="414926" y="1072194"/>
          <a:ext cx="10078530" cy="1045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글보기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9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./post/v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iew.jsp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3C41D0C8-0DFF-49DD-A826-4A7AB1570F14}"/>
              </a:ext>
            </a:extLst>
          </p:cNvPr>
          <p:cNvSpPr>
            <a:spLocks/>
          </p:cNvSpPr>
          <p:nvPr/>
        </p:nvSpPr>
        <p:spPr>
          <a:xfrm>
            <a:off x="439432" y="215879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E1581C89-6A69-47D8-8894-FE9795615BF5}"/>
              </a:ext>
            </a:extLst>
          </p:cNvPr>
          <p:cNvSpPr>
            <a:spLocks/>
          </p:cNvSpPr>
          <p:nvPr/>
        </p:nvSpPr>
        <p:spPr>
          <a:xfrm>
            <a:off x="7981064" y="2144318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A10A67D-40A2-441C-A0EF-64ACE0AA0D1C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B2DD71AF-1B8A-4596-889E-85D3C436AA54}"/>
              </a:ext>
            </a:extLst>
          </p:cNvPr>
          <p:cNvSpPr>
            <a:spLocks/>
          </p:cNvSpPr>
          <p:nvPr/>
        </p:nvSpPr>
        <p:spPr>
          <a:xfrm>
            <a:off x="937901" y="2324213"/>
            <a:ext cx="6490114" cy="4296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7">
            <a:extLst>
              <a:ext uri="{FF2B5EF4-FFF2-40B4-BE49-F238E27FC236}">
                <a16:creationId xmlns:a16="http://schemas.microsoft.com/office/drawing/2014/main" id="{59C12934-7410-421B-B365-28EA51AF936C}"/>
              </a:ext>
            </a:extLst>
          </p:cNvPr>
          <p:cNvSpPr>
            <a:spLocks/>
          </p:cNvSpPr>
          <p:nvPr/>
        </p:nvSpPr>
        <p:spPr>
          <a:xfrm>
            <a:off x="1136174" y="2422792"/>
            <a:ext cx="5937065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8">
            <a:extLst>
              <a:ext uri="{FF2B5EF4-FFF2-40B4-BE49-F238E27FC236}">
                <a16:creationId xmlns:a16="http://schemas.microsoft.com/office/drawing/2014/main" id="{CBE0FDEA-0A79-4326-AD52-BF887EAD3F04}"/>
              </a:ext>
            </a:extLst>
          </p:cNvPr>
          <p:cNvSpPr>
            <a:spLocks/>
          </p:cNvSpPr>
          <p:nvPr/>
        </p:nvSpPr>
        <p:spPr>
          <a:xfrm>
            <a:off x="1148984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9">
            <a:extLst>
              <a:ext uri="{FF2B5EF4-FFF2-40B4-BE49-F238E27FC236}">
                <a16:creationId xmlns:a16="http://schemas.microsoft.com/office/drawing/2014/main" id="{EBD3A262-DEB6-4442-B6E2-619A52DC01C7}"/>
              </a:ext>
            </a:extLst>
          </p:cNvPr>
          <p:cNvSpPr>
            <a:spLocks/>
          </p:cNvSpPr>
          <p:nvPr/>
        </p:nvSpPr>
        <p:spPr>
          <a:xfrm>
            <a:off x="5248677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조회수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 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추천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0">
            <a:extLst>
              <a:ext uri="{FF2B5EF4-FFF2-40B4-BE49-F238E27FC236}">
                <a16:creationId xmlns:a16="http://schemas.microsoft.com/office/drawing/2014/main" id="{5AFC5FEA-E85C-46B6-8166-6E32C4F5C071}"/>
              </a:ext>
            </a:extLst>
          </p:cNvPr>
          <p:cNvSpPr>
            <a:spLocks/>
          </p:cNvSpPr>
          <p:nvPr/>
        </p:nvSpPr>
        <p:spPr>
          <a:xfrm>
            <a:off x="1136174" y="3203077"/>
            <a:ext cx="5966026" cy="1995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내용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09ECC0-97BC-4925-9BE5-D70449977BDD}"/>
              </a:ext>
            </a:extLst>
          </p:cNvPr>
          <p:cNvGrpSpPr/>
          <p:nvPr/>
        </p:nvGrpSpPr>
        <p:grpSpPr>
          <a:xfrm>
            <a:off x="3160680" y="4418336"/>
            <a:ext cx="1966026" cy="632693"/>
            <a:chOff x="3603625" y="4156075"/>
            <a:chExt cx="2241550" cy="721360"/>
          </a:xfrm>
        </p:grpSpPr>
        <p:sp>
          <p:nvSpPr>
            <p:cNvPr id="14" name="도형 23">
              <a:extLst>
                <a:ext uri="{FF2B5EF4-FFF2-40B4-BE49-F238E27FC236}">
                  <a16:creationId xmlns:a16="http://schemas.microsoft.com/office/drawing/2014/main" id="{24681341-EBE6-4DC3-82A0-32635C254117}"/>
                </a:ext>
              </a:extLst>
            </p:cNvPr>
            <p:cNvSpPr>
              <a:spLocks/>
            </p:cNvSpPr>
            <p:nvPr/>
          </p:nvSpPr>
          <p:spPr>
            <a:xfrm>
              <a:off x="3603625" y="4156075"/>
              <a:ext cx="2241550" cy="721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B4C5FAC7-EA52-4B6E-83B8-E72D6B26A981}"/>
                </a:ext>
              </a:extLst>
            </p:cNvPr>
            <p:cNvSpPr>
              <a:spLocks/>
            </p:cNvSpPr>
            <p:nvPr/>
          </p:nvSpPr>
          <p:spPr>
            <a:xfrm>
              <a:off x="4255770" y="4269105"/>
              <a:ext cx="845820" cy="5187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965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공감</a:t>
              </a:r>
            </a:p>
          </p:txBody>
        </p:sp>
      </p:grpSp>
      <p:sp>
        <p:nvSpPr>
          <p:cNvPr id="16" name="도형 25">
            <a:extLst>
              <a:ext uri="{FF2B5EF4-FFF2-40B4-BE49-F238E27FC236}">
                <a16:creationId xmlns:a16="http://schemas.microsoft.com/office/drawing/2014/main" id="{B1A17408-3DCF-4DA4-8F76-4D0ACD2726A8}"/>
              </a:ext>
            </a:extLst>
          </p:cNvPr>
          <p:cNvSpPr>
            <a:spLocks/>
          </p:cNvSpPr>
          <p:nvPr/>
        </p:nvSpPr>
        <p:spPr>
          <a:xfrm>
            <a:off x="1136174" y="5535017"/>
            <a:ext cx="5967140" cy="103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7" name="도형 27">
            <a:extLst>
              <a:ext uri="{FF2B5EF4-FFF2-40B4-BE49-F238E27FC236}">
                <a16:creationId xmlns:a16="http://schemas.microsoft.com/office/drawing/2014/main" id="{D0B04086-B1ED-42D4-BD71-014C7E06E21A}"/>
              </a:ext>
            </a:extLst>
          </p:cNvPr>
          <p:cNvSpPr>
            <a:spLocks/>
          </p:cNvSpPr>
          <p:nvPr/>
        </p:nvSpPr>
        <p:spPr>
          <a:xfrm>
            <a:off x="1244222" y="5612990"/>
            <a:ext cx="5720412" cy="159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댓글쓰기</a:t>
            </a:r>
          </a:p>
        </p:txBody>
      </p:sp>
      <p:sp>
        <p:nvSpPr>
          <p:cNvPr id="18" name="도형 28">
            <a:extLst>
              <a:ext uri="{FF2B5EF4-FFF2-40B4-BE49-F238E27FC236}">
                <a16:creationId xmlns:a16="http://schemas.microsoft.com/office/drawing/2014/main" id="{8351A200-8419-4C7F-96BF-29D6E1D4A047}"/>
              </a:ext>
            </a:extLst>
          </p:cNvPr>
          <p:cNvSpPr>
            <a:spLocks/>
          </p:cNvSpPr>
          <p:nvPr/>
        </p:nvSpPr>
        <p:spPr>
          <a:xfrm>
            <a:off x="1244222" y="5869743"/>
            <a:ext cx="5720412" cy="545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9">
            <a:extLst>
              <a:ext uri="{FF2B5EF4-FFF2-40B4-BE49-F238E27FC236}">
                <a16:creationId xmlns:a16="http://schemas.microsoft.com/office/drawing/2014/main" id="{4AB53421-D6CC-4E50-B2FC-9D5309F5D120}"/>
              </a:ext>
            </a:extLst>
          </p:cNvPr>
          <p:cNvSpPr>
            <a:spLocks/>
          </p:cNvSpPr>
          <p:nvPr/>
        </p:nvSpPr>
        <p:spPr>
          <a:xfrm>
            <a:off x="6274855" y="5989486"/>
            <a:ext cx="553606" cy="313561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</a:t>
            </a:r>
          </a:p>
        </p:txBody>
      </p:sp>
      <p:sp>
        <p:nvSpPr>
          <p:cNvPr id="20" name="도형 30">
            <a:extLst>
              <a:ext uri="{FF2B5EF4-FFF2-40B4-BE49-F238E27FC236}">
                <a16:creationId xmlns:a16="http://schemas.microsoft.com/office/drawing/2014/main" id="{681B44F7-E5EA-4FAC-B055-DA1DE20E6744}"/>
              </a:ext>
            </a:extLst>
          </p:cNvPr>
          <p:cNvSpPr>
            <a:spLocks/>
          </p:cNvSpPr>
          <p:nvPr/>
        </p:nvSpPr>
        <p:spPr>
          <a:xfrm>
            <a:off x="8040100" y="2213937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있는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글들의 목록중에 제목을 클릭하면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의 제목과 카테고리가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일치한 내용을 가져온다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31">
            <a:extLst>
              <a:ext uri="{FF2B5EF4-FFF2-40B4-BE49-F238E27FC236}">
                <a16:creationId xmlns:a16="http://schemas.microsoft.com/office/drawing/2014/main" id="{6B102091-CB35-4ADE-8E4B-451DB42BA1F6}"/>
              </a:ext>
            </a:extLst>
          </p:cNvPr>
          <p:cNvCxnSpPr/>
          <p:nvPr/>
        </p:nvCxnSpPr>
        <p:spPr>
          <a:xfrm flipH="1">
            <a:off x="7072682" y="2555346"/>
            <a:ext cx="967975" cy="612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2">
            <a:extLst>
              <a:ext uri="{FF2B5EF4-FFF2-40B4-BE49-F238E27FC236}">
                <a16:creationId xmlns:a16="http://schemas.microsoft.com/office/drawing/2014/main" id="{0605B52C-9797-4500-BAA9-6E9E2B3BDC2A}"/>
              </a:ext>
            </a:extLst>
          </p:cNvPr>
          <p:cNvSpPr>
            <a:spLocks/>
          </p:cNvSpPr>
          <p:nvPr/>
        </p:nvSpPr>
        <p:spPr>
          <a:xfrm>
            <a:off x="8049568" y="298475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조회수와 추천수를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</a:p>
        </p:txBody>
      </p:sp>
      <p:cxnSp>
        <p:nvCxnSpPr>
          <p:cNvPr id="23" name="도형 33">
            <a:extLst>
              <a:ext uri="{FF2B5EF4-FFF2-40B4-BE49-F238E27FC236}">
                <a16:creationId xmlns:a16="http://schemas.microsoft.com/office/drawing/2014/main" id="{B13ABC7A-2D5E-49D8-94EB-F5C0E99EB83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042607" y="2939640"/>
            <a:ext cx="1007519" cy="387079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5">
            <a:extLst>
              <a:ext uri="{FF2B5EF4-FFF2-40B4-BE49-F238E27FC236}">
                <a16:creationId xmlns:a16="http://schemas.microsoft.com/office/drawing/2014/main" id="{6C34A29D-0F0D-4D82-94E0-299F4942CD84}"/>
              </a:ext>
            </a:extLst>
          </p:cNvPr>
          <p:cNvSpPr>
            <a:spLocks/>
          </p:cNvSpPr>
          <p:nvPr/>
        </p:nvSpPr>
        <p:spPr>
          <a:xfrm>
            <a:off x="5679198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25" name="도형 36">
            <a:extLst>
              <a:ext uri="{FF2B5EF4-FFF2-40B4-BE49-F238E27FC236}">
                <a16:creationId xmlns:a16="http://schemas.microsoft.com/office/drawing/2014/main" id="{007D1B30-494C-4530-94AA-481F5A884870}"/>
              </a:ext>
            </a:extLst>
          </p:cNvPr>
          <p:cNvSpPr>
            <a:spLocks/>
          </p:cNvSpPr>
          <p:nvPr/>
        </p:nvSpPr>
        <p:spPr>
          <a:xfrm>
            <a:off x="6420496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삭제</a:t>
            </a:r>
          </a:p>
        </p:txBody>
      </p:sp>
      <p:sp>
        <p:nvSpPr>
          <p:cNvPr id="26" name="도형 38">
            <a:extLst>
              <a:ext uri="{FF2B5EF4-FFF2-40B4-BE49-F238E27FC236}">
                <a16:creationId xmlns:a16="http://schemas.microsoft.com/office/drawing/2014/main" id="{9DD9ADF6-2263-40AA-9193-610DCB8198B6}"/>
              </a:ext>
            </a:extLst>
          </p:cNvPr>
          <p:cNvSpPr>
            <a:spLocks/>
          </p:cNvSpPr>
          <p:nvPr/>
        </p:nvSpPr>
        <p:spPr>
          <a:xfrm>
            <a:off x="8069618" y="3735518"/>
            <a:ext cx="2440546" cy="62378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작성자와 시간을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39">
            <a:extLst>
              <a:ext uri="{FF2B5EF4-FFF2-40B4-BE49-F238E27FC236}">
                <a16:creationId xmlns:a16="http://schemas.microsoft.com/office/drawing/2014/main" id="{67A3A184-CFCA-4470-81E9-A95C8902387B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 flipV="1">
            <a:off x="2953495" y="2950222"/>
            <a:ext cx="5116681" cy="109774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40">
            <a:extLst>
              <a:ext uri="{FF2B5EF4-FFF2-40B4-BE49-F238E27FC236}">
                <a16:creationId xmlns:a16="http://schemas.microsoft.com/office/drawing/2014/main" id="{23DB5F4D-9285-4710-8E01-30FEF42A2C33}"/>
              </a:ext>
            </a:extLst>
          </p:cNvPr>
          <p:cNvSpPr>
            <a:spLocks/>
          </p:cNvSpPr>
          <p:nvPr/>
        </p:nvSpPr>
        <p:spPr>
          <a:xfrm>
            <a:off x="8060150" y="4980297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글삭제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delete.jsp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update.jsp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이동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수정은 글작성자만 보입니다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41">
            <a:extLst>
              <a:ext uri="{FF2B5EF4-FFF2-40B4-BE49-F238E27FC236}">
                <a16:creationId xmlns:a16="http://schemas.microsoft.com/office/drawing/2014/main" id="{E7884B0F-9BFC-4DFD-BA98-95BA1E2424C4}"/>
              </a:ext>
            </a:extLst>
          </p:cNvPr>
          <p:cNvCxnSpPr>
            <a:stCxn id="28" idx="1"/>
          </p:cNvCxnSpPr>
          <p:nvPr/>
        </p:nvCxnSpPr>
        <p:spPr>
          <a:xfrm flipH="1">
            <a:off x="7042606" y="5208088"/>
            <a:ext cx="1057087" cy="12921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42">
            <a:extLst>
              <a:ext uri="{FF2B5EF4-FFF2-40B4-BE49-F238E27FC236}">
                <a16:creationId xmlns:a16="http://schemas.microsoft.com/office/drawing/2014/main" id="{6D5A4AED-89C6-4141-9856-63EB2303156B}"/>
              </a:ext>
            </a:extLst>
          </p:cNvPr>
          <p:cNvSpPr>
            <a:spLocks/>
          </p:cNvSpPr>
          <p:nvPr/>
        </p:nvSpPr>
        <p:spPr>
          <a:xfrm>
            <a:off x="8060150" y="5523878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비회원을 댓글작성이 불가능</a:t>
            </a:r>
          </a:p>
        </p:txBody>
      </p:sp>
      <p:cxnSp>
        <p:nvCxnSpPr>
          <p:cNvPr id="31" name="도형 43">
            <a:extLst>
              <a:ext uri="{FF2B5EF4-FFF2-40B4-BE49-F238E27FC236}">
                <a16:creationId xmlns:a16="http://schemas.microsoft.com/office/drawing/2014/main" id="{EC7E0D9F-7DD3-456A-ABCA-E3ADB55BBE55}"/>
              </a:ext>
            </a:extLst>
          </p:cNvPr>
          <p:cNvCxnSpPr>
            <a:stCxn id="30" idx="1"/>
          </p:cNvCxnSpPr>
          <p:nvPr/>
        </p:nvCxnSpPr>
        <p:spPr>
          <a:xfrm flipH="1">
            <a:off x="6963520" y="5756682"/>
            <a:ext cx="1097187" cy="5013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44">
            <a:extLst>
              <a:ext uri="{FF2B5EF4-FFF2-40B4-BE49-F238E27FC236}">
                <a16:creationId xmlns:a16="http://schemas.microsoft.com/office/drawing/2014/main" id="{865185F6-A8A1-4C97-8ED4-15CF9234628F}"/>
              </a:ext>
            </a:extLst>
          </p:cNvPr>
          <p:cNvSpPr>
            <a:spLocks/>
          </p:cNvSpPr>
          <p:nvPr/>
        </p:nvSpPr>
        <p:spPr>
          <a:xfrm>
            <a:off x="8060150" y="6086396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버튼을 누르면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댓글이 보입니다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45">
            <a:extLst>
              <a:ext uri="{FF2B5EF4-FFF2-40B4-BE49-F238E27FC236}">
                <a16:creationId xmlns:a16="http://schemas.microsoft.com/office/drawing/2014/main" id="{CEF04463-83A9-4673-A0D3-D7214CD968BF}"/>
              </a:ext>
            </a:extLst>
          </p:cNvPr>
          <p:cNvCxnSpPr>
            <a:cxnSpLocks/>
            <a:stCxn id="32" idx="1"/>
            <a:endCxn id="19" idx="3"/>
          </p:cNvCxnSpPr>
          <p:nvPr/>
        </p:nvCxnSpPr>
        <p:spPr>
          <a:xfrm flipH="1" flipV="1">
            <a:off x="6828461" y="6146267"/>
            <a:ext cx="1231689" cy="172933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46">
            <a:extLst>
              <a:ext uri="{FF2B5EF4-FFF2-40B4-BE49-F238E27FC236}">
                <a16:creationId xmlns:a16="http://schemas.microsoft.com/office/drawing/2014/main" id="{BAE39260-FC21-43D9-B52E-D5212D25FADD}"/>
              </a:ext>
            </a:extLst>
          </p:cNvPr>
          <p:cNvSpPr>
            <a:spLocks/>
          </p:cNvSpPr>
          <p:nvPr/>
        </p:nvSpPr>
        <p:spPr>
          <a:xfrm>
            <a:off x="8060150" y="4417223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공감을 누르면 공감수가 증가하며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공감수가 높으면 인기 게시물이 된다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7">
            <a:extLst>
              <a:ext uri="{FF2B5EF4-FFF2-40B4-BE49-F238E27FC236}">
                <a16:creationId xmlns:a16="http://schemas.microsoft.com/office/drawing/2014/main" id="{AFFB8F5F-DC90-48EA-A367-8B69418C25BB}"/>
              </a:ext>
            </a:extLst>
          </p:cNvPr>
          <p:cNvCxnSpPr>
            <a:endCxn id="15" idx="6"/>
          </p:cNvCxnSpPr>
          <p:nvPr/>
        </p:nvCxnSpPr>
        <p:spPr>
          <a:xfrm flipH="1">
            <a:off x="4473963" y="4698481"/>
            <a:ext cx="3566694" cy="4678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3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A9BAD"/>
                </a:solidFill>
              </a:rPr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CE8FA-8146-4F6C-9AE2-CA2EC94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6443"/>
              </p:ext>
            </p:extLst>
          </p:nvPr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./post/update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21B4D671-B39B-448E-A271-9513DB988C1A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5A4C2ED6-AF0B-4874-B69D-B19ED65960DD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12E6677-4D18-47FE-B4A1-A69452EEC76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1B73D53D-6FF3-4A23-913F-6A80C7B469DD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D6285A11-7F65-4754-90A8-B8802A5800AE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8226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AAB21C3-AA0A-4ECD-9986-1F4B776253DE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930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0DD4A1BC-B663-4612-A9CB-0796C444E85C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2D3D4E60-6E92-465F-8A2F-4473F4447211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488BA9-6B41-49A0-9FDF-3120982DC008}"/>
              </a:ext>
            </a:extLst>
          </p:cNvPr>
          <p:cNvGrpSpPr/>
          <p:nvPr/>
        </p:nvGrpSpPr>
        <p:grpSpPr>
          <a:xfrm>
            <a:off x="5610137" y="2778125"/>
            <a:ext cx="1472570" cy="228349"/>
            <a:chOff x="6396355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1DE07749-DCC7-410E-B4A4-135C6E5F1BE1}"/>
                </a:ext>
              </a:extLst>
            </p:cNvPr>
            <p:cNvSpPr>
              <a:spLocks/>
            </p:cNvSpPr>
            <p:nvPr/>
          </p:nvSpPr>
          <p:spPr>
            <a:xfrm>
              <a:off x="728599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550DACA6-526C-445D-B3F3-60CFF2F071C1}"/>
                </a:ext>
              </a:extLst>
            </p:cNvPr>
            <p:cNvSpPr>
              <a:spLocks/>
            </p:cNvSpPr>
            <p:nvPr/>
          </p:nvSpPr>
          <p:spPr>
            <a:xfrm>
              <a:off x="639635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79110895-8EBC-4FBA-9C73-9AB2335094C0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D53B1CDC-B759-4677-9A7F-79E97CAF2012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제목과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내용은 수정이 되지만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작성자는 수정이 불가능하다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E2B67AE0-5AC6-4F21-A109-FF7C9CAA9673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5920A4-EA8B-43C0-B061-AF86CCDD16F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A8C895C1-DAE1-4AC3-970C-AEF5DB122859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7DBA4D5B-3EA9-4B0F-A9BD-AF4B96401CC0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9EF1F08-CE07-4E19-B459-5F3444821BA7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68B7F23-6C82-41EA-BE0D-7949D81DEB05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F6CAFFF5-9F02-4854-949C-09B4631CC3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A47F7768-F10D-4FD8-A083-4FC82450A3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4AB1ED3E-367A-4305-91D4-A7EA36438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FC62E909-82BC-487B-B3FD-ABE6E780C3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2462A6DC-9429-497A-89F1-50405154AEB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3C7B5199-D174-458B-BA81-D9E9234BEEF4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82150" y="2891742"/>
            <a:ext cx="1008076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EED000F6-74BA-466A-AD99-42026128CFC2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41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altLang="ko-KR" dirty="0"/>
              <a:t>URL : https://aquerytool.com:443/aquerymain/index/?rurl=3c71761a-c938-439d-8d5a-ad79328c8e2b&amp;</a:t>
            </a:r>
          </a:p>
          <a:p>
            <a:r>
              <a:rPr lang="es-ES" altLang="ko-KR" dirty="0"/>
              <a:t>Password : 2o12en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DB ER-</a:t>
            </a:r>
            <a:r>
              <a:rPr lang="ko-KR" altLang="en-US" dirty="0"/>
              <a:t>다이어그램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50F3E2B3-0ECB-4BC4-BA32-3C337089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t="7048" r="28363" b="39522"/>
          <a:stretch/>
        </p:blipFill>
        <p:spPr>
          <a:xfrm>
            <a:off x="15623" y="1620391"/>
            <a:ext cx="9045540" cy="56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발표를 마치겠습니다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6700" y="6954528"/>
            <a:ext cx="666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900" dirty="0">
              <a:solidFill>
                <a:srgbClr val="0D3488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21928"/>
              </p:ext>
            </p:extLst>
          </p:nvPr>
        </p:nvGraphicFramePr>
        <p:xfrm>
          <a:off x="397400" y="2196455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코로나로 인해 집에 있는 시간이 길어지면서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인터넷 사용률은 증가하고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대인 관계를 갈망하는 이들은 커뮤니티 사이트를 하죠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페이스북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인스타는 광고 천지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ko-KR" altLang="en-US" dirty="0"/>
              <a:t>커뮤니티 사이트는 많다</a:t>
            </a:r>
            <a:endParaRPr lang="en-US" altLang="ko-KR" dirty="0"/>
          </a:p>
          <a:p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</a:t>
            </a:r>
            <a:r>
              <a:rPr lang="en-US" altLang="ko-KR" dirty="0"/>
              <a:t>, </a:t>
            </a:r>
            <a:r>
              <a:rPr lang="ko-KR" altLang="en-US" dirty="0" err="1"/>
              <a:t>트위터같은</a:t>
            </a:r>
            <a:r>
              <a:rPr lang="ko-KR" altLang="en-US" dirty="0"/>
              <a:t> </a:t>
            </a:r>
            <a:r>
              <a:rPr lang="en-US" altLang="ko-KR" dirty="0"/>
              <a:t>SNS</a:t>
            </a:r>
            <a:r>
              <a:rPr lang="ko-KR" altLang="en-US" dirty="0"/>
              <a:t>부터</a:t>
            </a:r>
            <a:endParaRPr lang="en-US" altLang="ko-KR" dirty="0"/>
          </a:p>
          <a:p>
            <a:r>
              <a:rPr lang="ko-KR" altLang="en-US" dirty="0"/>
              <a:t>네이버 블로그</a:t>
            </a:r>
            <a:r>
              <a:rPr lang="en-US" altLang="ko-KR" dirty="0"/>
              <a:t>, </a:t>
            </a:r>
            <a:r>
              <a:rPr lang="ko-KR" altLang="en-US" dirty="0"/>
              <a:t>티스토리 같은 포스팅 페이지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디씨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에브리타임</a:t>
            </a:r>
            <a:r>
              <a:rPr lang="ko-KR" altLang="en-US" dirty="0"/>
              <a:t> 같은 순종 커뮤니티 게시판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000" y="3564607"/>
            <a:ext cx="9889200" cy="3850364"/>
          </a:xfrm>
        </p:spPr>
        <p:txBody>
          <a:bodyPr/>
          <a:lstStyle/>
          <a:p>
            <a:r>
              <a:rPr lang="ko-KR" altLang="en-US" dirty="0"/>
              <a:t>사람들은 자기 관심분야에 맞는 커뮤니티 사이트를 이용하는데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요즘 대형 게시판은 </a:t>
            </a:r>
            <a:r>
              <a:rPr lang="en-US" altLang="ko-KR" dirty="0"/>
              <a:t>UI</a:t>
            </a:r>
            <a:r>
              <a:rPr lang="ko-KR" altLang="en-US" dirty="0"/>
              <a:t>가 너무 구식입니다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블로그나</a:t>
            </a:r>
            <a:r>
              <a:rPr lang="en-US" altLang="ko-KR" dirty="0"/>
              <a:t>, </a:t>
            </a:r>
            <a:r>
              <a:rPr lang="ko-KR" altLang="en-US" dirty="0"/>
              <a:t>티스토리는 구글 검색으로만 들어가봤어요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62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57429" y="920960"/>
            <a:ext cx="6660000" cy="720000"/>
          </a:xfrm>
        </p:spPr>
        <p:txBody>
          <a:bodyPr/>
          <a:lstStyle/>
          <a:p>
            <a:r>
              <a:rPr lang="ko-KR" altLang="en-US" dirty="0"/>
              <a:t>이 불편함이 내게만 있는 건가요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찾아봤습니다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논문이 있더군요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5A3E4F-EB5B-4192-9665-79D240AC53D5}"/>
              </a:ext>
            </a:extLst>
          </p:cNvPr>
          <p:cNvSpPr/>
          <p:nvPr/>
        </p:nvSpPr>
        <p:spPr>
          <a:xfrm>
            <a:off x="666244" y="2208945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FA0A64-E532-4C5D-9B74-DC03AD307490}"/>
              </a:ext>
            </a:extLst>
          </p:cNvPr>
          <p:cNvSpPr/>
          <p:nvPr/>
        </p:nvSpPr>
        <p:spPr>
          <a:xfrm>
            <a:off x="846244" y="238894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B2899967-DD38-431A-852B-6295B06E36DC}"/>
              </a:ext>
            </a:extLst>
          </p:cNvPr>
          <p:cNvSpPr txBox="1">
            <a:spLocks/>
          </p:cNvSpPr>
          <p:nvPr/>
        </p:nvSpPr>
        <p:spPr>
          <a:xfrm>
            <a:off x="1098228" y="2619141"/>
            <a:ext cx="666000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 algn="l">
              <a:spcBef>
                <a:spcPct val="20000"/>
              </a:spcBef>
              <a:defRPr/>
            </a:pPr>
            <a:r>
              <a:rPr lang="ko-KR" altLang="en-US" sz="1600" dirty="0"/>
              <a:t>눈 스캐닝 모델 </a:t>
            </a: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r>
              <a:rPr lang="en-US" altLang="ko-KR" sz="1600" dirty="0"/>
              <a:t>: </a:t>
            </a:r>
            <a:r>
              <a:rPr lang="ko-KR" altLang="en-US" sz="1600" dirty="0"/>
              <a:t>사용자가 </a:t>
            </a:r>
            <a:r>
              <a:rPr lang="en-US" altLang="ko-KR" sz="1600" dirty="0"/>
              <a:t>1</a:t>
            </a:r>
            <a:r>
              <a:rPr lang="ko-KR" altLang="en-US" sz="1600" dirty="0"/>
              <a:t>초 내에 웹 페이지와 상호 작용하는 방식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3F368-9029-490C-B9C9-A7F912ED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88" y="3716451"/>
            <a:ext cx="7771010" cy="36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9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5589" y="3993896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402485" y="1476376"/>
            <a:ext cx="4587304" cy="4275037"/>
          </a:xfrm>
          <a:prstGeom prst="arc">
            <a:avLst>
              <a:gd name="adj1" fmla="val 16200000"/>
              <a:gd name="adj2" fmla="val 19773817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9589" y="2276012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9589" y="2456012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89" y="581978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9589" y="599978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387242" y="383833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2567242" y="401833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5510706" y="517318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5690706" y="535318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841379" y="2502172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이미지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있으며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댓글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 많이 달려있는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839589" y="599978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5690706" y="535318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2567242" y="401833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839589" y="422789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131FE-24E5-496C-8338-EAD225202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8156" y="1134044"/>
            <a:ext cx="6660000" cy="459516"/>
          </a:xfrm>
        </p:spPr>
        <p:txBody>
          <a:bodyPr/>
          <a:lstStyle/>
          <a:p>
            <a:r>
              <a:rPr lang="ko-KR" altLang="en-US" sz="2000" dirty="0" err="1"/>
              <a:t>ㅡ어떤</a:t>
            </a:r>
            <a:r>
              <a:rPr lang="ko-KR" altLang="en-US" sz="2000" dirty="0"/>
              <a:t> 게시글이 인기가 많고 좋은 게시글일까</a:t>
            </a:r>
            <a:r>
              <a:rPr lang="en-US" altLang="ko-KR" sz="2000" dirty="0"/>
              <a:t>?</a:t>
            </a:r>
            <a:r>
              <a:rPr lang="ko-KR" altLang="en-US" sz="2000" dirty="0" err="1"/>
              <a:t>ㅡ</a:t>
            </a:r>
            <a:endParaRPr lang="ko-KR" altLang="en-US" sz="200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12C2B97C-75CB-4A65-AFF2-D2E12BA90906}"/>
              </a:ext>
            </a:extLst>
          </p:cNvPr>
          <p:cNvSpPr txBox="1">
            <a:spLocks/>
          </p:cNvSpPr>
          <p:nvPr/>
        </p:nvSpPr>
        <p:spPr>
          <a:xfrm>
            <a:off x="2016700" y="40686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조회수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높고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추천수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많은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DA614D-AD5D-4644-8360-FBBB90CD6BA2}"/>
              </a:ext>
            </a:extLst>
          </p:cNvPr>
          <p:cNvSpPr txBox="1">
            <a:spLocks/>
          </p:cNvSpPr>
          <p:nvPr/>
        </p:nvSpPr>
        <p:spPr>
          <a:xfrm>
            <a:off x="5571245" y="5443188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카테고리 별로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관심사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되어있는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F50BD93D-7FA6-47C0-A59F-F315D99178B3}"/>
              </a:ext>
            </a:extLst>
          </p:cNvPr>
          <p:cNvSpPr txBox="1">
            <a:spLocks/>
          </p:cNvSpPr>
          <p:nvPr/>
        </p:nvSpPr>
        <p:spPr>
          <a:xfrm>
            <a:off x="57969" y="60890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연령대별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을 타겟으로 한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17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네이버 블로그 </a:t>
            </a:r>
            <a:r>
              <a:rPr lang="en-US" altLang="ko-KR" sz="2000" dirty="0"/>
              <a:t>vs </a:t>
            </a:r>
            <a:r>
              <a:rPr lang="ko-KR" altLang="en-US" sz="2000" dirty="0"/>
              <a:t>네이버 포스트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075646559"/>
              </p:ext>
            </p:extLst>
          </p:nvPr>
        </p:nvGraphicFramePr>
        <p:xfrm>
          <a:off x="1876711" y="2988543"/>
          <a:ext cx="6939978" cy="406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F255B74-6EE6-4F48-B62D-D0C859C9EC9F}"/>
              </a:ext>
            </a:extLst>
          </p:cNvPr>
          <p:cNvSpPr/>
          <p:nvPr/>
        </p:nvSpPr>
        <p:spPr>
          <a:xfrm>
            <a:off x="2466380" y="252687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친근감</a:t>
            </a:r>
            <a:endParaRPr lang="en-US" altLang="ko-K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156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82975"/>
              </p:ext>
            </p:extLst>
          </p:nvPr>
        </p:nvGraphicFramePr>
        <p:xfrm>
          <a:off x="406800" y="2280436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최근 이슈가 된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N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번방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 사건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익명성은 자신의 의견을 자유롭게 발언할 수 있는 도구가 될 수 있지만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우리는 회원제를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익명성과 그 사이에 있는 형태를 꿈꾼다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ko-KR" altLang="en-US" dirty="0"/>
              <a:t>익명성 </a:t>
            </a:r>
            <a:endParaRPr lang="en-US" altLang="ko-KR" dirty="0"/>
          </a:p>
          <a:p>
            <a:r>
              <a:rPr lang="ko-KR" altLang="en-US" dirty="0"/>
              <a:t>뜨거운 감자</a:t>
            </a:r>
            <a:r>
              <a:rPr lang="en-US" altLang="ko-KR" dirty="0"/>
              <a:t>, </a:t>
            </a:r>
            <a:r>
              <a:rPr lang="ko-KR" altLang="en-US" dirty="0"/>
              <a:t>계륵이라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N</a:t>
            </a:r>
            <a:r>
              <a:rPr lang="ko-KR" altLang="en-US" dirty="0" err="1"/>
              <a:t>번방</a:t>
            </a:r>
            <a:r>
              <a:rPr lang="ko-KR" altLang="en-US" dirty="0"/>
              <a:t> 이슈</a:t>
            </a:r>
            <a:r>
              <a:rPr lang="en-US" altLang="ko-KR" dirty="0"/>
              <a:t>, </a:t>
            </a:r>
            <a:r>
              <a:rPr lang="ko-KR" altLang="en-US" dirty="0"/>
              <a:t>익명성에 의한 불건전한 사이트들</a:t>
            </a:r>
            <a:r>
              <a:rPr lang="en-US" altLang="ko-KR" dirty="0"/>
              <a:t>..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984" y="2728472"/>
            <a:ext cx="9855431" cy="4320000"/>
          </a:xfrm>
        </p:spPr>
        <p:txBody>
          <a:bodyPr/>
          <a:lstStyle/>
          <a:p>
            <a:r>
              <a:rPr lang="ko-KR" altLang="en-US" dirty="0"/>
              <a:t>그곳은 익명성이 보장된 공간이다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남을 해하는 자유는 야만일 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4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A403E5-08FF-4BEA-BFAD-A8250096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8"/>
          <a:stretch/>
        </p:blipFill>
        <p:spPr>
          <a:xfrm rot="21236928">
            <a:off x="542170" y="3796071"/>
            <a:ext cx="3863585" cy="35984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1ED9D8-8372-4BBB-8E3E-A12CC1FD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 rot="21232720">
            <a:off x="7863925" y="4598249"/>
            <a:ext cx="2592933" cy="28054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2473C7-1305-4FA1-9D7F-23C77F3D5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4021">
            <a:off x="3736176" y="2505207"/>
            <a:ext cx="4236174" cy="417026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840582"/>
            <a:ext cx="6660000" cy="720000"/>
          </a:xfrm>
        </p:spPr>
        <p:txBody>
          <a:bodyPr/>
          <a:lstStyle/>
          <a:p>
            <a:r>
              <a:rPr lang="ko-KR" altLang="en-US" dirty="0"/>
              <a:t>익명성이란 자유는</a:t>
            </a:r>
            <a:endParaRPr lang="en-US" altLang="ko-KR" dirty="0"/>
          </a:p>
          <a:p>
            <a:r>
              <a:rPr lang="ko-KR" altLang="en-US" dirty="0"/>
              <a:t>혐오와</a:t>
            </a:r>
            <a:r>
              <a:rPr lang="en-US" altLang="ko-KR" dirty="0"/>
              <a:t>, </a:t>
            </a:r>
            <a:r>
              <a:rPr lang="ko-KR" altLang="en-US" dirty="0"/>
              <a:t>방종과 타락이라는</a:t>
            </a:r>
            <a:endParaRPr lang="en-US" altLang="ko-KR" dirty="0"/>
          </a:p>
          <a:p>
            <a:r>
              <a:rPr lang="ko-KR" altLang="en-US" dirty="0"/>
              <a:t>오용으로 쓰여졌다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원호 14"/>
          <p:cNvSpPr/>
          <p:nvPr/>
        </p:nvSpPr>
        <p:spPr>
          <a:xfrm rot="10800000">
            <a:off x="1911427" y="71407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1072889" y="2939740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97965" y="250256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777965" y="26825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887576" y="588662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3067576" y="606662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859576" y="3723605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4039576" y="390360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1777965" y="26825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4039576" y="3903605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3067576" y="606662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97B74101-7E1B-4E13-AE9D-A81C58214318}"/>
              </a:ext>
            </a:extLst>
          </p:cNvPr>
          <p:cNvSpPr txBox="1">
            <a:spLocks/>
          </p:cNvSpPr>
          <p:nvPr/>
        </p:nvSpPr>
        <p:spPr>
          <a:xfrm>
            <a:off x="2016700" y="2772568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#</a:t>
            </a:r>
            <a:r>
              <a:rPr kumimoji="0" lang="ko-KR" altLang="en-US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간 </a:t>
            </a:r>
            <a:r>
              <a:rPr lang="ko-KR" altLang="en-US" sz="2000" dirty="0">
                <a:solidFill>
                  <a:srgbClr val="FF0000"/>
                </a:solidFill>
              </a:rPr>
              <a:t>베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트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8246B0-1875-4440-9A54-42C5305B83FA}"/>
              </a:ext>
            </a:extLst>
          </p:cNvPr>
          <p:cNvSpPr txBox="1">
            <a:spLocks/>
          </p:cNvSpPr>
          <p:nvPr/>
        </p:nvSpPr>
        <p:spPr>
          <a:xfrm>
            <a:off x="4160381" y="3993605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%</a:t>
            </a:r>
            <a:r>
              <a:rPr lang="ko-KR" altLang="en-US" sz="2000" dirty="0">
                <a:solidFill>
                  <a:srgbClr val="FF0000"/>
                </a:solidFill>
              </a:rPr>
              <a:t>갈리아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1DA293AC-3C22-437E-A995-95BDCD67AE39}"/>
              </a:ext>
            </a:extLst>
          </p:cNvPr>
          <p:cNvSpPr txBox="1">
            <a:spLocks/>
          </p:cNvSpPr>
          <p:nvPr/>
        </p:nvSpPr>
        <p:spPr>
          <a:xfrm>
            <a:off x="3123957" y="6155031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N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번방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4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프로젝트성과보고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3488"/>
      </a:hlink>
      <a:folHlink>
        <a:srgbClr val="0D348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2362</Words>
  <Application>Microsoft Office PowerPoint</Application>
  <PresentationFormat>사용자 지정</PresentationFormat>
  <Paragraphs>931</Paragraphs>
  <Slides>37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나눔고딕</vt:lpstr>
      <vt:lpstr>나눔명조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홍 성혁</cp:lastModifiedBy>
  <cp:revision>196</cp:revision>
  <dcterms:created xsi:type="dcterms:W3CDTF">2012-01-17T15:56:01Z</dcterms:created>
  <dcterms:modified xsi:type="dcterms:W3CDTF">2020-10-30T05:32:39Z</dcterms:modified>
</cp:coreProperties>
</file>