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0"/>
  </p:notesMasterIdLst>
  <p:sldIdLst>
    <p:sldId id="256" r:id="rId2"/>
    <p:sldId id="264" r:id="rId3"/>
    <p:sldId id="257" r:id="rId4"/>
    <p:sldId id="266" r:id="rId5"/>
    <p:sldId id="273" r:id="rId6"/>
    <p:sldId id="270" r:id="rId7"/>
    <p:sldId id="272" r:id="rId8"/>
    <p:sldId id="265" r:id="rId9"/>
    <p:sldId id="271" r:id="rId10"/>
    <p:sldId id="274" r:id="rId11"/>
    <p:sldId id="276" r:id="rId12"/>
    <p:sldId id="275" r:id="rId13"/>
    <p:sldId id="267" r:id="rId14"/>
    <p:sldId id="259" r:id="rId15"/>
    <p:sldId id="366" r:id="rId16"/>
    <p:sldId id="325" r:id="rId17"/>
    <p:sldId id="326" r:id="rId18"/>
    <p:sldId id="327" r:id="rId19"/>
    <p:sldId id="328" r:id="rId20"/>
    <p:sldId id="329" r:id="rId21"/>
    <p:sldId id="330" r:id="rId22"/>
    <p:sldId id="331" r:id="rId23"/>
    <p:sldId id="332" r:id="rId24"/>
    <p:sldId id="333" r:id="rId25"/>
    <p:sldId id="334" r:id="rId26"/>
    <p:sldId id="335" r:id="rId27"/>
    <p:sldId id="336" r:id="rId28"/>
    <p:sldId id="302" r:id="rId29"/>
    <p:sldId id="303" r:id="rId30"/>
    <p:sldId id="304" r:id="rId31"/>
    <p:sldId id="305" r:id="rId32"/>
    <p:sldId id="306" r:id="rId33"/>
    <p:sldId id="295" r:id="rId34"/>
    <p:sldId id="296" r:id="rId35"/>
    <p:sldId id="324" r:id="rId36"/>
    <p:sldId id="309" r:id="rId37"/>
    <p:sldId id="297" r:id="rId38"/>
    <p:sldId id="298" r:id="rId39"/>
    <p:sldId id="287" r:id="rId40"/>
    <p:sldId id="308" r:id="rId41"/>
    <p:sldId id="294" r:id="rId42"/>
    <p:sldId id="299" r:id="rId43"/>
    <p:sldId id="300" r:id="rId44"/>
    <p:sldId id="301" r:id="rId45"/>
    <p:sldId id="358" r:id="rId46"/>
    <p:sldId id="364" r:id="rId47"/>
    <p:sldId id="363" r:id="rId48"/>
    <p:sldId id="361" r:id="rId49"/>
    <p:sldId id="365" r:id="rId50"/>
    <p:sldId id="359" r:id="rId51"/>
    <p:sldId id="360" r:id="rId52"/>
    <p:sldId id="307" r:id="rId53"/>
    <p:sldId id="344" r:id="rId54"/>
    <p:sldId id="345" r:id="rId55"/>
    <p:sldId id="346" r:id="rId56"/>
    <p:sldId id="347" r:id="rId57"/>
    <p:sldId id="319" r:id="rId58"/>
    <p:sldId id="321" r:id="rId59"/>
    <p:sldId id="322" r:id="rId60"/>
    <p:sldId id="337" r:id="rId61"/>
    <p:sldId id="339" r:id="rId62"/>
    <p:sldId id="338" r:id="rId63"/>
    <p:sldId id="314" r:id="rId64"/>
    <p:sldId id="310" r:id="rId65"/>
    <p:sldId id="311" r:id="rId66"/>
    <p:sldId id="312" r:id="rId67"/>
    <p:sldId id="313" r:id="rId68"/>
    <p:sldId id="352" r:id="rId69"/>
    <p:sldId id="355" r:id="rId70"/>
    <p:sldId id="353" r:id="rId71"/>
    <p:sldId id="356" r:id="rId72"/>
    <p:sldId id="354" r:id="rId73"/>
    <p:sldId id="357" r:id="rId74"/>
    <p:sldId id="317" r:id="rId75"/>
    <p:sldId id="316" r:id="rId76"/>
    <p:sldId id="315" r:id="rId77"/>
    <p:sldId id="318" r:id="rId78"/>
    <p:sldId id="263" r:id="rId79"/>
  </p:sldIdLst>
  <p:sldSz cx="10693400" cy="7561263"/>
  <p:notesSz cx="6858000" cy="9144000"/>
  <p:defaultTextStyle>
    <a:defPPr>
      <a:defRPr lang="ko-KR"/>
    </a:defPPr>
    <a:lvl1pPr marL="0" algn="l" defTabSz="1006023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3011" algn="l" defTabSz="1006023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06023" algn="l" defTabSz="1006023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09034" algn="l" defTabSz="1006023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12046" algn="l" defTabSz="1006023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15057" algn="l" defTabSz="1006023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18069" algn="l" defTabSz="1006023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21080" algn="l" defTabSz="1006023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24092" algn="l" defTabSz="1006023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2">
          <p15:clr>
            <a:srgbClr val="A4A3A4"/>
          </p15:clr>
        </p15:guide>
        <p15:guide id="2" pos="3368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홍 성혁" initials="홍성" lastIdx="2" clrIdx="0">
    <p:extLst>
      <p:ext uri="{19B8F6BF-5375-455C-9EA6-DF929625EA0E}">
        <p15:presenceInfo xmlns:p15="http://schemas.microsoft.com/office/powerpoint/2012/main" userId="5c3a6074e8b3078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3655"/>
    <a:srgbClr val="0015B0"/>
    <a:srgbClr val="01C73C"/>
    <a:srgbClr val="00AEE0"/>
    <a:srgbClr val="5A9BAD"/>
    <a:srgbClr val="CAEEF9"/>
    <a:srgbClr val="FFE100"/>
    <a:srgbClr val="B5B6B6"/>
    <a:srgbClr val="0D3488"/>
    <a:srgbClr val="EA55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19" autoAdjust="0"/>
    <p:restoredTop sz="87028" autoAdjust="0"/>
  </p:normalViewPr>
  <p:slideViewPr>
    <p:cSldViewPr>
      <p:cViewPr varScale="1">
        <p:scale>
          <a:sx n="68" d="100"/>
          <a:sy n="68" d="100"/>
        </p:scale>
        <p:origin x="1502" y="62"/>
      </p:cViewPr>
      <p:guideLst>
        <p:guide orient="horz" pos="2382"/>
        <p:guide pos="336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theme" Target="theme/theme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notesMaster" Target="notesMasters/notesMaster1.xml"/><Relationship Id="rId85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61" Type="http://schemas.openxmlformats.org/officeDocument/2006/relationships/slide" Target="slides/slide60.xml"/><Relationship Id="rId8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4541864541933701E-3"/>
          <c:y val="5.2674576605374099E-2"/>
          <c:w val="0.94174355655378739"/>
          <c:h val="0.8793976232174389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열1</c:v>
                </c:pt>
              </c:strCache>
            </c:strRef>
          </c:tx>
          <c:spPr>
            <a:solidFill>
              <a:srgbClr val="FFE100"/>
            </a:solidFill>
          </c:spPr>
          <c:invertIfNegative val="0"/>
          <c:dLbls>
            <c:numFmt formatCode="#,##0_);[Red]\(#,##0\)" sourceLinked="0"/>
            <c:spPr>
              <a:noFill/>
              <a:ln>
                <a:noFill/>
              </a:ln>
            </c:spPr>
            <c:txPr>
              <a:bodyPr/>
              <a:lstStyle/>
              <a:p>
                <a:pPr>
                  <a:defRPr sz="1700" b="1" spc="-80" baseline="0">
                    <a:solidFill>
                      <a:srgbClr val="00AEE0"/>
                    </a:solidFill>
                    <a:latin typeface="나눔고딕" pitchFamily="50" charset="-127"/>
                    <a:ea typeface="나눔고딕" pitchFamily="50" charset="-127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Sheet1!$A$2:$A$10</c:f>
              <c:strCache>
                <c:ptCount val="2"/>
                <c:pt idx="0">
                  <c:v>네이버 블로그</c:v>
                </c:pt>
                <c:pt idx="1">
                  <c:v>네이버 포스트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2"/>
                <c:pt idx="0">
                  <c:v>20000000</c:v>
                </c:pt>
                <c:pt idx="1">
                  <c:v>7000000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1DE-4AAF-A57C-6DEB459B966B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8"/>
        <c:axId val="90765952"/>
        <c:axId val="91095424"/>
      </c:barChart>
      <c:catAx>
        <c:axId val="90765952"/>
        <c:scaling>
          <c:orientation val="minMax"/>
        </c:scaling>
        <c:delete val="0"/>
        <c:axPos val="b"/>
        <c:numFmt formatCode="yyyy\.\ mm" sourceLinked="0"/>
        <c:majorTickMark val="out"/>
        <c:minorTickMark val="none"/>
        <c:tickLblPos val="nextTo"/>
        <c:spPr>
          <a:noFill/>
          <a:ln>
            <a:noFill/>
          </a:ln>
        </c:spPr>
        <c:txPr>
          <a:bodyPr/>
          <a:lstStyle/>
          <a:p>
            <a:pPr>
              <a:lnSpc>
                <a:spcPts val="1300"/>
              </a:lnSpc>
              <a:defRPr sz="1000" b="1" spc="0">
                <a:solidFill>
                  <a:srgbClr val="00AEE0"/>
                </a:solidFill>
                <a:latin typeface="나눔고딕" pitchFamily="50" charset="-127"/>
                <a:ea typeface="나눔고딕" pitchFamily="50" charset="-127"/>
              </a:defRPr>
            </a:pPr>
            <a:endParaRPr lang="ko-KR"/>
          </a:p>
        </c:txPr>
        <c:crossAx val="91095424"/>
        <c:crosses val="autoZero"/>
        <c:auto val="0"/>
        <c:lblAlgn val="ctr"/>
        <c:lblOffset val="100"/>
        <c:noMultiLvlLbl val="0"/>
      </c:catAx>
      <c:valAx>
        <c:axId val="91095424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one"/>
        <c:crossAx val="90765952"/>
        <c:crosses val="autoZero"/>
        <c:crossBetween val="between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800" spc="100" baseline="0"/>
      </a:pPr>
      <a:endParaRPr lang="ko-KR"/>
    </a:p>
  </c:txPr>
  <c:externalData r:id="rId1">
    <c:autoUpdate val="0"/>
  </c:externalData>
  <c:userShapes r:id="rId2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0.55188</cdr:x>
      <cdr:y>0.35406</cdr:y>
    </cdr:from>
    <cdr:to>
      <cdr:x>0.87784</cdr:x>
      <cdr:y>0.58106</cdr:y>
    </cdr:to>
    <cdr:sp macro="" textlink="">
      <cdr:nvSpPr>
        <cdr:cNvPr id="2" name="직사각형 1">
          <a:extLst xmlns:a="http://schemas.openxmlformats.org/drawingml/2006/main">
            <a:ext uri="{FF2B5EF4-FFF2-40B4-BE49-F238E27FC236}">
              <a16:creationId xmlns:a16="http://schemas.microsoft.com/office/drawing/2014/main" id="{8F255B74-6EE6-4F48-B62D-D0C859C9EC9F}"/>
            </a:ext>
          </a:extLst>
        </cdr:cNvPr>
        <cdr:cNvSpPr/>
      </cdr:nvSpPr>
      <cdr:spPr>
        <a:xfrm xmlns:a="http://schemas.openxmlformats.org/drawingml/2006/main">
          <a:off x="3830029" y="1440160"/>
          <a:ext cx="2262159" cy="923330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 lIns="91440" tIns="45720" rIns="91440" bIns="45720">
          <a:spAutoFit/>
        </a:bodyPr>
        <a:lstStyle xmlns:a="http://schemas.openxmlformats.org/drawingml/2006/main">
          <a:defPPr>
            <a:defRPr lang="ko-KR"/>
          </a:defPPr>
          <a:lvl1pPr marL="0" algn="l" defTabSz="1006023" rtl="0" eaLnBrk="1" latinLnBrk="1" hangingPunct="1">
            <a:defRPr sz="20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503011" algn="l" defTabSz="1006023" rtl="0" eaLnBrk="1" latinLnBrk="1" hangingPunct="1">
            <a:defRPr sz="20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1006023" algn="l" defTabSz="1006023" rtl="0" eaLnBrk="1" latinLnBrk="1" hangingPunct="1">
            <a:defRPr sz="20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509034" algn="l" defTabSz="1006023" rtl="0" eaLnBrk="1" latinLnBrk="1" hangingPunct="1">
            <a:defRPr sz="20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2012046" algn="l" defTabSz="1006023" rtl="0" eaLnBrk="1" latinLnBrk="1" hangingPunct="1">
            <a:defRPr sz="20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515057" algn="l" defTabSz="1006023" rtl="0" eaLnBrk="1" latinLnBrk="1" hangingPunct="1">
            <a:defRPr sz="20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3018069" algn="l" defTabSz="1006023" rtl="0" eaLnBrk="1" latinLnBrk="1" hangingPunct="1">
            <a:defRPr sz="20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521080" algn="l" defTabSz="1006023" rtl="0" eaLnBrk="1" latinLnBrk="1" hangingPunct="1">
            <a:defRPr sz="20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4024092" algn="l" defTabSz="1006023" rtl="0" eaLnBrk="1" latinLnBrk="1" hangingPunct="1">
            <a:defRPr sz="20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ko-KR" altLang="en-US" sz="5400" b="1" cap="none" spc="0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/>
            </a:rPr>
            <a:t>전문성</a:t>
          </a:r>
          <a:endParaRPr lang="en-US" altLang="ko-KR" sz="5400" b="1" cap="none" spc="0" dirty="0">
            <a:ln w="12700">
              <a:solidFill>
                <a:schemeClr val="accent5"/>
              </a:solidFill>
              <a:prstDash val="solid"/>
            </a:ln>
            <a:pattFill prst="ltDnDiag">
              <a:fgClr>
                <a:schemeClr val="accent5">
                  <a:lumMod val="60000"/>
                  <a:lumOff val="40000"/>
                </a:schemeClr>
              </a:fgClr>
              <a:bgClr>
                <a:schemeClr val="bg1"/>
              </a:bgClr>
            </a:pattFill>
            <a:effectLst/>
          </a:endParaRP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28F649-6CA3-4F4E-859A-72CE7F5C9654}" type="datetimeFigureOut">
              <a:rPr lang="ko-KR" altLang="en-US" smtClean="0"/>
              <a:t>2020-11-17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143000"/>
            <a:ext cx="43656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87D1B8-D960-4F12-9B77-1B05EB2F23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92172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naver.com/ghdduwn0831/221005947683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blog.naver.com/ghdduwn0831" TargetMode="Externa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눈 스캐닝 모델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Nielsen Norman Group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의해 대규모 지원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연구된 사용자 연구 영역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사람들이 처음 웹 사이트를 방문했을 때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특히 처음에는 페이지의 모든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것을주의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깊게 자세히 탐색하지 않습니다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사람들이주의를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끌고 웹 사이트에서 시간을 보내도록 설득하는 고리를 찾기 위해 스캔합니다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사용자의 안구 추적에 대한 데이터를 수집하는 여러 실험에서 방문자가 일반적으로 웹 사이트를 스캔하는 몇 가지 일반적인 모델이 있음을 보여줍니다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구텐베르크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다이어그램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Z-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패턴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그리고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F-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패턴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그리고 사용자는 특히 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패턴 흐름을 자주 보여주고 있습니다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헤더 디자인의 실천에 관한 기사 중 하나 인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Bogdan 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Sandu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 저자 인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Bogdan 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Sandu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 다음과 같은 점에 유의해야합니다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.«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사람들은 몇 초 내에 웹 사이트의 품질을 판단하고 두 번째 인상은 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인터넷에없는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것입니다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결론적으로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웹 사이트는 눈길을 사로 잡는 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것이어야합니다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큰 실패가 될 것입니다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.» </a:t>
            </a:r>
          </a:p>
          <a:p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</a:t>
            </a: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출처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en-US" sz="1200" b="0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웹 사이트 헤더 디자인 모범 사례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</a:t>
            </a: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작성자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ko-KR" sz="1200" b="0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YEOJUING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br>
              <a:rPr lang="ko-KR" altLang="en-US" dirty="0"/>
            </a:b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87D1B8-D960-4F12-9B77-1B05EB2F23F9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4859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87D1B8-D960-4F12-9B77-1B05EB2F23F9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584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JAVA EE</a:t>
            </a:r>
            <a:r>
              <a:rPr lang="ko-KR" altLang="en-US" dirty="0"/>
              <a:t> </a:t>
            </a:r>
            <a:r>
              <a:rPr lang="en-US" altLang="ko-KR" dirty="0"/>
              <a:t>1.80_231, Eclipse</a:t>
            </a:r>
            <a:r>
              <a:rPr lang="ko-KR" altLang="en-US" dirty="0"/>
              <a:t> </a:t>
            </a:r>
            <a:r>
              <a:rPr lang="en-US" altLang="ko-KR" dirty="0"/>
              <a:t>4.14, </a:t>
            </a:r>
            <a:r>
              <a:rPr lang="ko-KR" altLang="en-US" dirty="0"/>
              <a:t>오라클 </a:t>
            </a:r>
            <a:r>
              <a:rPr lang="en-US" altLang="ko-KR" dirty="0"/>
              <a:t>DB 11g, </a:t>
            </a:r>
            <a:r>
              <a:rPr lang="en-US" altLang="ko-KR" dirty="0" err="1"/>
              <a:t>Dbeaver</a:t>
            </a:r>
            <a:r>
              <a:rPr lang="en-US" altLang="ko-KR" dirty="0"/>
              <a:t> , Tomcat 9.0.38, </a:t>
            </a:r>
            <a:r>
              <a:rPr lang="ko-KR" altLang="en-US" dirty="0"/>
              <a:t>네이버 스마트 에디터 </a:t>
            </a:r>
            <a:r>
              <a:rPr lang="en-US" altLang="ko-KR" dirty="0"/>
              <a:t>v2, </a:t>
            </a:r>
            <a:r>
              <a:rPr lang="ko-KR" altLang="en-US" dirty="0"/>
              <a:t>구글 </a:t>
            </a:r>
            <a:r>
              <a:rPr lang="en-US" altLang="ko-KR" dirty="0" err="1"/>
              <a:t>Recaptcha</a:t>
            </a:r>
            <a:r>
              <a:rPr lang="en-US" altLang="ko-KR" dirty="0"/>
              <a:t> v2,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87D1B8-D960-4F12-9B77-1B05EB2F23F9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00621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87D1B8-D960-4F12-9B77-1B05EB2F23F9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13204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87D1B8-D960-4F12-9B77-1B05EB2F23F9}" type="slidenum">
              <a:rPr lang="ko-KR" altLang="en-US" smtClean="0"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29774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87D1B8-D960-4F12-9B77-1B05EB2F23F9}" type="slidenum">
              <a:rPr lang="ko-KR" altLang="en-US" smtClean="0"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0082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JAVA EE</a:t>
            </a:r>
            <a:r>
              <a:rPr lang="ko-KR" altLang="en-US" dirty="0"/>
              <a:t> </a:t>
            </a:r>
            <a:r>
              <a:rPr lang="en-US" altLang="ko-KR" dirty="0"/>
              <a:t>1.80_231, Eclipse</a:t>
            </a:r>
            <a:r>
              <a:rPr lang="ko-KR" altLang="en-US" dirty="0"/>
              <a:t> </a:t>
            </a:r>
            <a:r>
              <a:rPr lang="en-US" altLang="ko-KR" dirty="0"/>
              <a:t>4.14, </a:t>
            </a:r>
            <a:r>
              <a:rPr lang="ko-KR" altLang="en-US" dirty="0"/>
              <a:t>오라클 </a:t>
            </a:r>
            <a:r>
              <a:rPr lang="en-US" altLang="ko-KR" dirty="0"/>
              <a:t>DB 11g, </a:t>
            </a:r>
            <a:r>
              <a:rPr lang="en-US" altLang="ko-KR" dirty="0" err="1"/>
              <a:t>Dbeaver</a:t>
            </a:r>
            <a:r>
              <a:rPr lang="en-US" altLang="ko-KR" dirty="0"/>
              <a:t> , Tomcat 9.0.38, </a:t>
            </a:r>
            <a:r>
              <a:rPr lang="ko-KR" altLang="en-US" dirty="0"/>
              <a:t>네이버 스마트 에디터 </a:t>
            </a:r>
            <a:r>
              <a:rPr lang="en-US" altLang="ko-KR" dirty="0"/>
              <a:t>v2, </a:t>
            </a:r>
            <a:r>
              <a:rPr lang="ko-KR" altLang="en-US" dirty="0"/>
              <a:t>구글 </a:t>
            </a:r>
            <a:r>
              <a:rPr lang="en-US" altLang="ko-KR" dirty="0" err="1"/>
              <a:t>Recaptcha</a:t>
            </a:r>
            <a:r>
              <a:rPr lang="en-US" altLang="ko-KR" dirty="0"/>
              <a:t> v2,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87D1B8-D960-4F12-9B77-1B05EB2F23F9}" type="slidenum">
              <a:rPr lang="ko-KR" altLang="en-US" smtClean="0"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47797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87D1B8-D960-4F12-9B77-1B05EB2F23F9}" type="slidenum">
              <a:rPr lang="ko-KR" altLang="en-US" smtClean="0"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53252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친근감 좋다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편하게 쓸 수 있는 것이 이용자가 많은 현실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하지만</a:t>
            </a:r>
            <a:r>
              <a:rPr lang="en-US" altLang="ko-KR" dirty="0"/>
              <a:t>, </a:t>
            </a:r>
            <a:r>
              <a:rPr lang="ko-KR" altLang="en-US" dirty="0"/>
              <a:t>익명성의 보장은 </a:t>
            </a:r>
            <a:r>
              <a:rPr lang="ko-KR" altLang="en-US" dirty="0" err="1"/>
              <a:t>안좋은</a:t>
            </a:r>
            <a:r>
              <a:rPr lang="ko-KR" altLang="en-US" dirty="0"/>
              <a:t> 결과를 낳았다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87D1B8-D960-4F12-9B77-1B05EB2F23F9}" type="slidenum">
              <a:rPr lang="ko-KR" altLang="en-US" smtClean="0"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8057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네이버의 유명한 두 게시글 형태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블로그와 포스트의 차이점이 무엇인지 아는가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블로그는 일상에 가깝고</a:t>
            </a:r>
            <a:r>
              <a:rPr lang="en-US" altLang="ko-KR" dirty="0"/>
              <a:t>, </a:t>
            </a:r>
            <a:r>
              <a:rPr lang="ko-KR" altLang="en-US" dirty="0"/>
              <a:t>포스트는 전문성에 가깝다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블로그와 포스트의 이용자를 비교해보자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블로그의 이용률이 세배에 가깝다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이는 사람들은 친근한 소재를 더욱 좋아한다는 뜻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87D1B8-D960-4F12-9B77-1B05EB2F23F9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27245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친근감 좋다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편하게 쓸 수 있는 것이 이용자가 많은 현실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하지만</a:t>
            </a:r>
            <a:r>
              <a:rPr lang="en-US" altLang="ko-KR" dirty="0"/>
              <a:t>, </a:t>
            </a:r>
            <a:r>
              <a:rPr lang="ko-KR" altLang="en-US" dirty="0"/>
              <a:t>익명성의 보장은 </a:t>
            </a:r>
            <a:r>
              <a:rPr lang="ko-KR" altLang="en-US" dirty="0" err="1"/>
              <a:t>안좋은</a:t>
            </a:r>
            <a:r>
              <a:rPr lang="ko-KR" altLang="en-US" dirty="0"/>
              <a:t> 결과를 낳았다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87D1B8-D960-4F12-9B77-1B05EB2F23F9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12068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회원은 글을 제공할 수 있으며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게스트는 관심 있는 글을 보며 조회수 데이터를 제공합니다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이는 저희 게시판의 기능 향상에 도움을 주고</a:t>
            </a:r>
            <a:r>
              <a:rPr lang="en-US" altLang="ko-KR" dirty="0"/>
              <a:t>, </a:t>
            </a:r>
            <a:r>
              <a:rPr lang="ko-KR" altLang="en-US" dirty="0"/>
              <a:t>서로의 상호작용이 긍정적인 효과를 이끌어 냅니다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87D1B8-D960-4F12-9B77-1B05EB2F23F9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79159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87D1B8-D960-4F12-9B77-1B05EB2F23F9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45951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87D1B8-D960-4F12-9B77-1B05EB2F23F9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38951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87D1B8-D960-4F12-9B77-1B05EB2F23F9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64990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87D1B8-D960-4F12-9B77-1B05EB2F23F9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52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87D1B8-D960-4F12-9B77-1B05EB2F23F9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52507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 1">
    <p:bg>
      <p:bgPr>
        <a:solidFill>
          <a:srgbClr val="FFE1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 userDrawn="1"/>
        </p:nvGrpSpPr>
        <p:grpSpPr>
          <a:xfrm>
            <a:off x="0" y="0"/>
            <a:ext cx="10693400" cy="7561263"/>
            <a:chOff x="0" y="0"/>
            <a:chExt cx="10693400" cy="7561263"/>
          </a:xfrm>
        </p:grpSpPr>
        <p:sp>
          <p:nvSpPr>
            <p:cNvPr id="7" name="직사각형 6"/>
            <p:cNvSpPr/>
            <p:nvPr/>
          </p:nvSpPr>
          <p:spPr>
            <a:xfrm>
              <a:off x="4581699" y="0"/>
              <a:ext cx="1530000" cy="7561263"/>
            </a:xfrm>
            <a:prstGeom prst="rect">
              <a:avLst/>
            </a:prstGeom>
            <a:solidFill>
              <a:srgbClr val="B5B6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B5B6B6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0" y="0"/>
              <a:ext cx="1530000" cy="7561263"/>
            </a:xfrm>
            <a:prstGeom prst="rect">
              <a:avLst/>
            </a:prstGeom>
            <a:solidFill>
              <a:srgbClr val="EA55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3054466" y="0"/>
              <a:ext cx="1530000" cy="7561263"/>
            </a:xfrm>
            <a:prstGeom prst="rect">
              <a:avLst/>
            </a:prstGeom>
            <a:solidFill>
              <a:srgbClr val="FFE1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6108932" y="0"/>
              <a:ext cx="1530000" cy="75612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7636165" y="0"/>
              <a:ext cx="1530000" cy="7561263"/>
            </a:xfrm>
            <a:prstGeom prst="rect">
              <a:avLst/>
            </a:prstGeom>
            <a:solidFill>
              <a:srgbClr val="0D34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9163400" y="0"/>
              <a:ext cx="1530000" cy="7561263"/>
            </a:xfrm>
            <a:prstGeom prst="rect">
              <a:avLst/>
            </a:prstGeom>
            <a:solidFill>
              <a:srgbClr val="42B2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42B25D"/>
                </a:solidFill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1527233" y="0"/>
              <a:ext cx="1530000" cy="7561263"/>
            </a:xfrm>
            <a:prstGeom prst="rect">
              <a:avLst/>
            </a:prstGeom>
            <a:solidFill>
              <a:srgbClr val="00AE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00AEE0"/>
                </a:solidFill>
              </a:endParaRPr>
            </a:p>
          </p:txBody>
        </p:sp>
      </p:grpSp>
      <p:sp>
        <p:nvSpPr>
          <p:cNvPr id="11" name="텍스트 개체 틀 10"/>
          <p:cNvSpPr>
            <a:spLocks noGrp="1"/>
          </p:cNvSpPr>
          <p:nvPr>
            <p:ph type="body" sz="quarter" idx="10" hasCustomPrompt="1"/>
          </p:nvPr>
        </p:nvSpPr>
        <p:spPr>
          <a:xfrm>
            <a:off x="2016700" y="306000"/>
            <a:ext cx="6660000" cy="748800"/>
          </a:xfrm>
          <a:prstGeom prst="rect">
            <a:avLst/>
          </a:prstGeom>
        </p:spPr>
        <p:txBody>
          <a:bodyPr lIns="0" tIns="0" rIns="0" bIns="0"/>
          <a:lstStyle>
            <a:lvl1pPr marL="0" algn="ctr">
              <a:lnSpc>
                <a:spcPts val="3000"/>
              </a:lnSpc>
              <a:buNone/>
              <a:defRPr sz="3200" b="0" spc="-100" baseline="0">
                <a:solidFill>
                  <a:srgbClr val="0D3488"/>
                </a:solidFill>
                <a:latin typeface="나눔명조" pitchFamily="18" charset="-127"/>
                <a:ea typeface="나눔명조" pitchFamily="18" charset="-127"/>
              </a:defRPr>
            </a:lvl1pPr>
            <a:lvl2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2pPr>
            <a:lvl3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3pPr>
            <a:lvl4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4pPr>
            <a:lvl5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5pPr>
          </a:lstStyle>
          <a:p>
            <a:pPr lvl="0"/>
            <a:r>
              <a:rPr lang="ko-KR" altLang="en-US" dirty="0"/>
              <a:t>제목</a:t>
            </a:r>
          </a:p>
        </p:txBody>
      </p:sp>
      <p:pic>
        <p:nvPicPr>
          <p:cNvPr id="14" name="그림 13" descr="line_01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14000" y="396000"/>
            <a:ext cx="1438659" cy="64008"/>
          </a:xfrm>
          <a:prstGeom prst="rect">
            <a:avLst/>
          </a:prstGeom>
        </p:spPr>
      </p:pic>
      <p:pic>
        <p:nvPicPr>
          <p:cNvPr id="16" name="그림 15" descr="line_01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838000" y="396000"/>
            <a:ext cx="1438659" cy="6400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 2">
    <p:bg>
      <p:bgPr>
        <a:solidFill>
          <a:srgbClr val="00AE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plus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628209" y="124865"/>
            <a:ext cx="850394" cy="844231"/>
          </a:xfrm>
          <a:prstGeom prst="rect">
            <a:avLst/>
          </a:prstGeom>
        </p:spPr>
      </p:pic>
      <p:sp>
        <p:nvSpPr>
          <p:cNvPr id="4" name="텍스트 개체 틀 16"/>
          <p:cNvSpPr>
            <a:spLocks noGrp="1"/>
          </p:cNvSpPr>
          <p:nvPr>
            <p:ph type="body" sz="quarter" idx="10" hasCustomPrompt="1"/>
          </p:nvPr>
        </p:nvSpPr>
        <p:spPr>
          <a:xfrm>
            <a:off x="899537" y="527293"/>
            <a:ext cx="9230365" cy="2232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7000"/>
              </a:lnSpc>
              <a:buNone/>
              <a:defRPr sz="12200" b="1" spc="230" baseline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en-US" altLang="ko-KR" dirty="0" err="1"/>
              <a:t>projec</a:t>
            </a:r>
            <a:endParaRPr lang="en-US" altLang="ko-KR" dirty="0"/>
          </a:p>
        </p:txBody>
      </p:sp>
      <p:sp>
        <p:nvSpPr>
          <p:cNvPr id="5" name="텍스트 개체 틀 18"/>
          <p:cNvSpPr>
            <a:spLocks noGrp="1"/>
          </p:cNvSpPr>
          <p:nvPr>
            <p:ph type="body" sz="quarter" idx="11" hasCustomPrompt="1"/>
          </p:nvPr>
        </p:nvSpPr>
        <p:spPr>
          <a:xfrm>
            <a:off x="965253" y="3048800"/>
            <a:ext cx="8031600" cy="877883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050"/>
              </a:lnSpc>
              <a:buNone/>
              <a:defRPr sz="2100" spc="-50" baseline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ko-KR" altLang="en-US" dirty="0"/>
              <a:t>문서 제목</a:t>
            </a:r>
          </a:p>
        </p:txBody>
      </p:sp>
      <p:sp>
        <p:nvSpPr>
          <p:cNvPr id="6" name="텍스트 개체 틀 18"/>
          <p:cNvSpPr>
            <a:spLocks noGrp="1"/>
          </p:cNvSpPr>
          <p:nvPr>
            <p:ph type="body" sz="quarter" idx="12" hasCustomPrompt="1"/>
          </p:nvPr>
        </p:nvSpPr>
        <p:spPr>
          <a:xfrm>
            <a:off x="965253" y="4217216"/>
            <a:ext cx="8031600" cy="877883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1100"/>
              </a:lnSpc>
              <a:buNone/>
              <a:defRPr sz="900" spc="-30" baseline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ko-KR" altLang="en-US" dirty="0"/>
              <a:t>날짜</a:t>
            </a:r>
            <a:r>
              <a:rPr lang="en-US" altLang="ko-KR" dirty="0"/>
              <a:t>, </a:t>
            </a:r>
            <a:r>
              <a:rPr lang="ko-KR" altLang="en-US" dirty="0"/>
              <a:t>작성자</a:t>
            </a:r>
          </a:p>
        </p:txBody>
      </p:sp>
      <p:pic>
        <p:nvPicPr>
          <p:cNvPr id="9" name="그림 8" descr="arrow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9363130" y="3491197"/>
            <a:ext cx="426721" cy="216408"/>
          </a:xfrm>
          <a:prstGeom prst="rect">
            <a:avLst/>
          </a:prstGeom>
        </p:spPr>
      </p:pic>
      <p:pic>
        <p:nvPicPr>
          <p:cNvPr id="10" name="그림 9" descr="bar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10152000" y="360005"/>
            <a:ext cx="286511" cy="6733022"/>
          </a:xfrm>
          <a:prstGeom prst="rect">
            <a:avLst/>
          </a:prstGeom>
        </p:spPr>
      </p:pic>
      <p:cxnSp>
        <p:nvCxnSpPr>
          <p:cNvPr id="7" name="직선 연결선 6"/>
          <p:cNvCxnSpPr/>
          <p:nvPr userDrawn="1"/>
        </p:nvCxnSpPr>
        <p:spPr>
          <a:xfrm>
            <a:off x="972000" y="4038353"/>
            <a:ext cx="477000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 userDrawn="1"/>
        </p:nvCxnSpPr>
        <p:spPr>
          <a:xfrm>
            <a:off x="9001400" y="4038353"/>
            <a:ext cx="169200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성과보고서 내지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10"/>
          <p:cNvSpPr>
            <a:spLocks noGrp="1"/>
          </p:cNvSpPr>
          <p:nvPr>
            <p:ph type="body" sz="quarter" idx="10" hasCustomPrompt="1"/>
          </p:nvPr>
        </p:nvSpPr>
        <p:spPr>
          <a:xfrm>
            <a:off x="2016700" y="306000"/>
            <a:ext cx="6660000" cy="748800"/>
          </a:xfrm>
          <a:prstGeom prst="rect">
            <a:avLst/>
          </a:prstGeom>
        </p:spPr>
        <p:txBody>
          <a:bodyPr lIns="0" tIns="0" rIns="0" bIns="0"/>
          <a:lstStyle>
            <a:lvl1pPr marL="0" algn="ctr">
              <a:lnSpc>
                <a:spcPts val="3000"/>
              </a:lnSpc>
              <a:buNone/>
              <a:defRPr sz="3200" b="0" spc="-100" baseline="0">
                <a:solidFill>
                  <a:srgbClr val="00AEE0"/>
                </a:solidFill>
                <a:latin typeface="나눔명조" pitchFamily="18" charset="-127"/>
                <a:ea typeface="나눔명조" pitchFamily="18" charset="-127"/>
              </a:defRPr>
            </a:lvl1pPr>
            <a:lvl2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2pPr>
            <a:lvl3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3pPr>
            <a:lvl4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4pPr>
            <a:lvl5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5pPr>
          </a:lstStyle>
          <a:p>
            <a:pPr lvl="0"/>
            <a:r>
              <a:rPr lang="ko-KR" altLang="en-US" dirty="0"/>
              <a:t>제목</a:t>
            </a:r>
          </a:p>
        </p:txBody>
      </p:sp>
      <p:pic>
        <p:nvPicPr>
          <p:cNvPr id="11" name="그림 10" descr="line_01_blu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14000" y="396000"/>
            <a:ext cx="1438659" cy="64008"/>
          </a:xfrm>
          <a:prstGeom prst="rect">
            <a:avLst/>
          </a:prstGeom>
        </p:spPr>
      </p:pic>
      <p:pic>
        <p:nvPicPr>
          <p:cNvPr id="12" name="그림 11" descr="line_01_blu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866121" y="396000"/>
            <a:ext cx="1438659" cy="64008"/>
          </a:xfrm>
          <a:prstGeom prst="rect">
            <a:avLst/>
          </a:prstGeom>
        </p:spPr>
      </p:pic>
      <p:sp>
        <p:nvSpPr>
          <p:cNvPr id="15" name="텍스트 개체 틀 10"/>
          <p:cNvSpPr>
            <a:spLocks noGrp="1"/>
          </p:cNvSpPr>
          <p:nvPr>
            <p:ph type="body" sz="quarter" idx="12" hasCustomPrompt="1"/>
          </p:nvPr>
        </p:nvSpPr>
        <p:spPr>
          <a:xfrm>
            <a:off x="8964000" y="1188000"/>
            <a:ext cx="1332000" cy="2520000"/>
          </a:xfrm>
          <a:prstGeom prst="rect">
            <a:avLst/>
          </a:prstGeom>
        </p:spPr>
        <p:txBody>
          <a:bodyPr lIns="0" tIns="0" rIns="0" bIns="0"/>
          <a:lstStyle>
            <a:lvl1pPr marL="0" algn="l">
              <a:lnSpc>
                <a:spcPts val="20000"/>
              </a:lnSpc>
              <a:buNone/>
              <a:defRPr sz="20000" b="0" spc="-100" baseline="0">
                <a:solidFill>
                  <a:srgbClr val="FFE100"/>
                </a:solidFill>
                <a:latin typeface="나눔명조" pitchFamily="18" charset="-127"/>
                <a:ea typeface="나눔명조" pitchFamily="18" charset="-127"/>
              </a:defRPr>
            </a:lvl1pPr>
            <a:lvl2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2pPr>
            <a:lvl3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3pPr>
            <a:lvl4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4pPr>
            <a:lvl5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5pPr>
          </a:lstStyle>
          <a:p>
            <a:pPr lvl="0"/>
            <a:r>
              <a:rPr lang="en-US" altLang="ko-KR" dirty="0"/>
              <a:t>1</a:t>
            </a:r>
            <a:endParaRPr lang="ko-KR" altLang="en-US" dirty="0"/>
          </a:p>
        </p:txBody>
      </p:sp>
      <p:pic>
        <p:nvPicPr>
          <p:cNvPr id="14" name="그림 13" descr="line_02_blue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414000" y="1923243"/>
            <a:ext cx="9890780" cy="64008"/>
          </a:xfrm>
          <a:prstGeom prst="rect">
            <a:avLst/>
          </a:prstGeom>
        </p:spPr>
      </p:pic>
      <p:sp>
        <p:nvSpPr>
          <p:cNvPr id="18" name="텍스트 개체 틀 10"/>
          <p:cNvSpPr>
            <a:spLocks noGrp="1"/>
          </p:cNvSpPr>
          <p:nvPr>
            <p:ph type="body" sz="quarter" idx="13" hasCustomPrompt="1"/>
          </p:nvPr>
        </p:nvSpPr>
        <p:spPr>
          <a:xfrm>
            <a:off x="414000" y="2304000"/>
            <a:ext cx="4086000" cy="4320000"/>
          </a:xfrm>
          <a:prstGeom prst="rect">
            <a:avLst/>
          </a:prstGeom>
        </p:spPr>
        <p:txBody>
          <a:bodyPr lIns="0" tIns="0" rIns="0" bIns="0"/>
          <a:lstStyle>
            <a:lvl1pPr marL="0" algn="l" defTabSz="468000">
              <a:lnSpc>
                <a:spcPts val="3000"/>
              </a:lnSpc>
              <a:buNone/>
              <a:defRPr sz="2400" b="0" spc="-50" baseline="0">
                <a:solidFill>
                  <a:srgbClr val="00AEE0"/>
                </a:solidFill>
                <a:latin typeface="나눔명조" pitchFamily="18" charset="-127"/>
                <a:ea typeface="나눔명조" pitchFamily="18" charset="-127"/>
              </a:defRPr>
            </a:lvl1pPr>
            <a:lvl2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2pPr>
            <a:lvl3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3pPr>
            <a:lvl4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4pPr>
            <a:lvl5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5pPr>
          </a:lstStyle>
          <a:p>
            <a:pPr lvl="0"/>
            <a:r>
              <a:rPr lang="ko-KR" altLang="en-US" dirty="0"/>
              <a:t>내용</a:t>
            </a:r>
          </a:p>
        </p:txBody>
      </p:sp>
      <p:sp>
        <p:nvSpPr>
          <p:cNvPr id="19" name="텍스트 개체 틀 10"/>
          <p:cNvSpPr>
            <a:spLocks noGrp="1"/>
          </p:cNvSpPr>
          <p:nvPr>
            <p:ph type="body" sz="quarter" idx="14" hasCustomPrompt="1"/>
          </p:nvPr>
        </p:nvSpPr>
        <p:spPr>
          <a:xfrm>
            <a:off x="4500000" y="2304000"/>
            <a:ext cx="5796000" cy="4320000"/>
          </a:xfrm>
          <a:prstGeom prst="rect">
            <a:avLst/>
          </a:prstGeom>
        </p:spPr>
        <p:txBody>
          <a:bodyPr lIns="0" tIns="0" rIns="0" bIns="0"/>
          <a:lstStyle>
            <a:lvl1pPr marL="0" algn="l" defTabSz="468000">
              <a:lnSpc>
                <a:spcPts val="3000"/>
              </a:lnSpc>
              <a:buNone/>
              <a:defRPr sz="2400" b="0" spc="-50" baseline="0">
                <a:solidFill>
                  <a:srgbClr val="EA5521"/>
                </a:solidFill>
                <a:latin typeface="나눔명조" pitchFamily="18" charset="-127"/>
                <a:ea typeface="나눔명조" pitchFamily="18" charset="-127"/>
              </a:defRPr>
            </a:lvl1pPr>
            <a:lvl2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2pPr>
            <a:lvl3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3pPr>
            <a:lvl4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4pPr>
            <a:lvl5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5pPr>
          </a:lstStyle>
          <a:p>
            <a:pPr lvl="0"/>
            <a:r>
              <a:rPr lang="en-US" altLang="ko-KR" dirty="0"/>
              <a:t>text</a:t>
            </a:r>
          </a:p>
        </p:txBody>
      </p:sp>
      <p:sp>
        <p:nvSpPr>
          <p:cNvPr id="20" name="텍스트 개체 틀 10"/>
          <p:cNvSpPr>
            <a:spLocks noGrp="1"/>
          </p:cNvSpPr>
          <p:nvPr>
            <p:ph type="body" sz="quarter" idx="11" hasCustomPrompt="1"/>
          </p:nvPr>
        </p:nvSpPr>
        <p:spPr>
          <a:xfrm>
            <a:off x="2016700" y="1060367"/>
            <a:ext cx="6660000" cy="720000"/>
          </a:xfrm>
          <a:prstGeom prst="rect">
            <a:avLst/>
          </a:prstGeom>
        </p:spPr>
        <p:txBody>
          <a:bodyPr lIns="0" tIns="0" rIns="0" bIns="0"/>
          <a:lstStyle>
            <a:lvl1pPr marL="0" algn="ctr">
              <a:lnSpc>
                <a:spcPts val="1400"/>
              </a:lnSpc>
              <a:buNone/>
              <a:defRPr sz="950" b="1" spc="10" baseline="0">
                <a:solidFill>
                  <a:srgbClr val="EA5521"/>
                </a:solidFill>
                <a:effectLst/>
                <a:latin typeface="나눔고딕" pitchFamily="50" charset="-127"/>
                <a:ea typeface="나눔고딕" pitchFamily="50" charset="-127"/>
              </a:defRPr>
            </a:lvl1pPr>
            <a:lvl2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2pPr>
            <a:lvl3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3pPr>
            <a:lvl4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4pPr>
            <a:lvl5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5pPr>
          </a:lstStyle>
          <a:p>
            <a:pPr lvl="0"/>
            <a:r>
              <a:rPr lang="ko-KR" altLang="en-US" dirty="0"/>
              <a:t>내용</a:t>
            </a:r>
            <a:endParaRPr lang="en-US" altLang="ko-KR" dirty="0" err="1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성과보고서 내지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10"/>
          <p:cNvSpPr>
            <a:spLocks noGrp="1"/>
          </p:cNvSpPr>
          <p:nvPr>
            <p:ph type="body" sz="quarter" idx="11" hasCustomPrompt="1"/>
          </p:nvPr>
        </p:nvSpPr>
        <p:spPr>
          <a:xfrm>
            <a:off x="2016700" y="1060367"/>
            <a:ext cx="6660000" cy="720000"/>
          </a:xfrm>
          <a:prstGeom prst="rect">
            <a:avLst/>
          </a:prstGeom>
        </p:spPr>
        <p:txBody>
          <a:bodyPr lIns="0" tIns="0" rIns="0" bIns="0"/>
          <a:lstStyle>
            <a:lvl1pPr marL="0" algn="ctr">
              <a:lnSpc>
                <a:spcPts val="1400"/>
              </a:lnSpc>
              <a:buNone/>
              <a:defRPr sz="950" b="1" spc="10" baseline="0">
                <a:solidFill>
                  <a:srgbClr val="EA5521"/>
                </a:solidFill>
                <a:effectLst/>
                <a:latin typeface="나눔고딕" pitchFamily="50" charset="-127"/>
                <a:ea typeface="나눔고딕" pitchFamily="50" charset="-127"/>
              </a:defRPr>
            </a:lvl1pPr>
            <a:lvl2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2pPr>
            <a:lvl3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3pPr>
            <a:lvl4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4pPr>
            <a:lvl5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5pPr>
          </a:lstStyle>
          <a:p>
            <a:pPr lvl="0"/>
            <a:r>
              <a:rPr lang="ko-KR" altLang="en-US" dirty="0"/>
              <a:t>내용</a:t>
            </a:r>
            <a:endParaRPr lang="en-US" altLang="ko-KR" dirty="0" err="1"/>
          </a:p>
        </p:txBody>
      </p:sp>
      <p:sp>
        <p:nvSpPr>
          <p:cNvPr id="5" name="텍스트 개체 틀 10"/>
          <p:cNvSpPr>
            <a:spLocks noGrp="1"/>
          </p:cNvSpPr>
          <p:nvPr>
            <p:ph type="body" sz="quarter" idx="10" hasCustomPrompt="1"/>
          </p:nvPr>
        </p:nvSpPr>
        <p:spPr>
          <a:xfrm>
            <a:off x="2016700" y="306000"/>
            <a:ext cx="6660000" cy="748800"/>
          </a:xfrm>
          <a:prstGeom prst="rect">
            <a:avLst/>
          </a:prstGeom>
        </p:spPr>
        <p:txBody>
          <a:bodyPr lIns="0" tIns="0" rIns="0" bIns="0"/>
          <a:lstStyle>
            <a:lvl1pPr marL="0" algn="ctr">
              <a:lnSpc>
                <a:spcPts val="3000"/>
              </a:lnSpc>
              <a:buNone/>
              <a:defRPr sz="3200" b="0" spc="-100" baseline="0">
                <a:solidFill>
                  <a:srgbClr val="00AEE0"/>
                </a:solidFill>
                <a:latin typeface="나눔명조" pitchFamily="18" charset="-127"/>
                <a:ea typeface="나눔명조" pitchFamily="18" charset="-127"/>
              </a:defRPr>
            </a:lvl1pPr>
            <a:lvl2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2pPr>
            <a:lvl3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3pPr>
            <a:lvl4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4pPr>
            <a:lvl5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5pPr>
          </a:lstStyle>
          <a:p>
            <a:pPr lvl="0"/>
            <a:r>
              <a:rPr lang="ko-KR" altLang="en-US" dirty="0"/>
              <a:t>제목</a:t>
            </a:r>
          </a:p>
        </p:txBody>
      </p:sp>
      <p:pic>
        <p:nvPicPr>
          <p:cNvPr id="6" name="그림 5" descr="line_01_blu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14000" y="396000"/>
            <a:ext cx="1438659" cy="64008"/>
          </a:xfrm>
          <a:prstGeom prst="rect">
            <a:avLst/>
          </a:prstGeom>
        </p:spPr>
      </p:pic>
      <p:pic>
        <p:nvPicPr>
          <p:cNvPr id="7" name="그림 6" descr="line_01_blu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866121" y="396000"/>
            <a:ext cx="1438659" cy="64008"/>
          </a:xfrm>
          <a:prstGeom prst="rect">
            <a:avLst/>
          </a:prstGeom>
        </p:spPr>
      </p:pic>
      <p:sp>
        <p:nvSpPr>
          <p:cNvPr id="18" name="그림 개체 틀 17"/>
          <p:cNvSpPr>
            <a:spLocks noGrp="1"/>
          </p:cNvSpPr>
          <p:nvPr>
            <p:ph type="pic" sz="quarter" idx="13"/>
          </p:nvPr>
        </p:nvSpPr>
        <p:spPr>
          <a:xfrm>
            <a:off x="594000" y="2088000"/>
            <a:ext cx="2124000" cy="1332000"/>
          </a:xfrm>
          <a:prstGeom prst="rect">
            <a:avLst/>
          </a:prstGeom>
        </p:spPr>
        <p:txBody>
          <a:bodyPr lIns="0" tIns="0" rIns="0" bIns="0"/>
          <a:lstStyle>
            <a:lvl1pPr marL="0">
              <a:buNone/>
              <a:defRPr sz="800">
                <a:solidFill>
                  <a:srgbClr val="EA5521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19" name="그림 개체 틀 17"/>
          <p:cNvSpPr>
            <a:spLocks noGrp="1"/>
          </p:cNvSpPr>
          <p:nvPr>
            <p:ph type="pic" sz="quarter" idx="14"/>
          </p:nvPr>
        </p:nvSpPr>
        <p:spPr>
          <a:xfrm>
            <a:off x="594000" y="3566317"/>
            <a:ext cx="2124000" cy="1332000"/>
          </a:xfrm>
          <a:prstGeom prst="rect">
            <a:avLst/>
          </a:prstGeom>
        </p:spPr>
        <p:txBody>
          <a:bodyPr lIns="0" tIns="0" rIns="0" bIns="0"/>
          <a:lstStyle>
            <a:lvl1pPr marL="0">
              <a:buNone/>
              <a:defRPr sz="800">
                <a:solidFill>
                  <a:srgbClr val="EA5521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22" name="그림 개체 틀 17"/>
          <p:cNvSpPr>
            <a:spLocks noGrp="1"/>
          </p:cNvSpPr>
          <p:nvPr>
            <p:ph type="pic" sz="quarter" idx="15"/>
          </p:nvPr>
        </p:nvSpPr>
        <p:spPr>
          <a:xfrm>
            <a:off x="3024000" y="2088000"/>
            <a:ext cx="2124000" cy="1332000"/>
          </a:xfrm>
          <a:prstGeom prst="rect">
            <a:avLst/>
          </a:prstGeom>
        </p:spPr>
        <p:txBody>
          <a:bodyPr lIns="0" tIns="0" rIns="0" bIns="0"/>
          <a:lstStyle>
            <a:lvl1pPr marL="0">
              <a:buNone/>
              <a:defRPr sz="800">
                <a:solidFill>
                  <a:srgbClr val="EA5521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23" name="그림 개체 틀 17"/>
          <p:cNvSpPr>
            <a:spLocks noGrp="1"/>
          </p:cNvSpPr>
          <p:nvPr>
            <p:ph type="pic" sz="quarter" idx="16"/>
          </p:nvPr>
        </p:nvSpPr>
        <p:spPr>
          <a:xfrm>
            <a:off x="5472000" y="2088000"/>
            <a:ext cx="2124000" cy="1332000"/>
          </a:xfrm>
          <a:prstGeom prst="rect">
            <a:avLst/>
          </a:prstGeom>
        </p:spPr>
        <p:txBody>
          <a:bodyPr lIns="0" tIns="0" rIns="0" bIns="0"/>
          <a:lstStyle>
            <a:lvl1pPr marL="0">
              <a:buNone/>
              <a:defRPr sz="800">
                <a:solidFill>
                  <a:srgbClr val="EA5521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24" name="그림 개체 틀 17"/>
          <p:cNvSpPr>
            <a:spLocks noGrp="1"/>
          </p:cNvSpPr>
          <p:nvPr>
            <p:ph type="pic" sz="quarter" idx="17"/>
          </p:nvPr>
        </p:nvSpPr>
        <p:spPr>
          <a:xfrm>
            <a:off x="7956000" y="2088000"/>
            <a:ext cx="2124000" cy="1332000"/>
          </a:xfrm>
          <a:prstGeom prst="rect">
            <a:avLst/>
          </a:prstGeom>
        </p:spPr>
        <p:txBody>
          <a:bodyPr lIns="0" tIns="0" rIns="0" bIns="0"/>
          <a:lstStyle>
            <a:lvl1pPr marL="0">
              <a:buNone/>
              <a:defRPr sz="800">
                <a:solidFill>
                  <a:srgbClr val="EA5521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25" name="그림 개체 틀 17"/>
          <p:cNvSpPr>
            <a:spLocks noGrp="1"/>
          </p:cNvSpPr>
          <p:nvPr>
            <p:ph type="pic" sz="quarter" idx="18"/>
          </p:nvPr>
        </p:nvSpPr>
        <p:spPr>
          <a:xfrm>
            <a:off x="3024000" y="3566317"/>
            <a:ext cx="2124000" cy="1332000"/>
          </a:xfrm>
          <a:prstGeom prst="rect">
            <a:avLst/>
          </a:prstGeom>
        </p:spPr>
        <p:txBody>
          <a:bodyPr lIns="0" tIns="0" rIns="0" bIns="0"/>
          <a:lstStyle>
            <a:lvl1pPr marL="0">
              <a:buNone/>
              <a:defRPr sz="800">
                <a:solidFill>
                  <a:srgbClr val="EA5521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26" name="그림 개체 틀 17"/>
          <p:cNvSpPr>
            <a:spLocks noGrp="1"/>
          </p:cNvSpPr>
          <p:nvPr>
            <p:ph type="pic" sz="quarter" idx="19"/>
          </p:nvPr>
        </p:nvSpPr>
        <p:spPr>
          <a:xfrm>
            <a:off x="5472000" y="3566317"/>
            <a:ext cx="2124000" cy="1332000"/>
          </a:xfrm>
          <a:prstGeom prst="rect">
            <a:avLst/>
          </a:prstGeom>
        </p:spPr>
        <p:txBody>
          <a:bodyPr lIns="0" tIns="0" rIns="0" bIns="0"/>
          <a:lstStyle>
            <a:lvl1pPr marL="0">
              <a:buNone/>
              <a:defRPr sz="800">
                <a:solidFill>
                  <a:srgbClr val="EA5521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27" name="그림 개체 틀 17"/>
          <p:cNvSpPr>
            <a:spLocks noGrp="1"/>
          </p:cNvSpPr>
          <p:nvPr>
            <p:ph type="pic" sz="quarter" idx="20"/>
          </p:nvPr>
        </p:nvSpPr>
        <p:spPr>
          <a:xfrm>
            <a:off x="7956000" y="3566317"/>
            <a:ext cx="2124000" cy="1332000"/>
          </a:xfrm>
          <a:prstGeom prst="rect">
            <a:avLst/>
          </a:prstGeom>
        </p:spPr>
        <p:txBody>
          <a:bodyPr lIns="0" tIns="0" rIns="0" bIns="0"/>
          <a:lstStyle>
            <a:lvl1pPr marL="0">
              <a:buNone/>
              <a:defRPr sz="800">
                <a:solidFill>
                  <a:srgbClr val="EA5521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8" name="텍스트 개체 틀 10"/>
          <p:cNvSpPr>
            <a:spLocks noGrp="1"/>
          </p:cNvSpPr>
          <p:nvPr>
            <p:ph type="body" sz="quarter" idx="12" hasCustomPrompt="1"/>
          </p:nvPr>
        </p:nvSpPr>
        <p:spPr>
          <a:xfrm>
            <a:off x="8956678" y="1188000"/>
            <a:ext cx="1332000" cy="2520000"/>
          </a:xfrm>
          <a:prstGeom prst="rect">
            <a:avLst/>
          </a:prstGeom>
        </p:spPr>
        <p:txBody>
          <a:bodyPr lIns="0" tIns="0" rIns="0" bIns="0"/>
          <a:lstStyle>
            <a:lvl1pPr marL="0" algn="l">
              <a:lnSpc>
                <a:spcPts val="20000"/>
              </a:lnSpc>
              <a:buNone/>
              <a:defRPr sz="20000" b="0" spc="-100" baseline="0">
                <a:solidFill>
                  <a:srgbClr val="FFE100"/>
                </a:solidFill>
                <a:latin typeface="나눔명조" pitchFamily="18" charset="-127"/>
                <a:ea typeface="나눔명조" pitchFamily="18" charset="-127"/>
              </a:defRPr>
            </a:lvl1pPr>
            <a:lvl2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2pPr>
            <a:lvl3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3pPr>
            <a:lvl4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4pPr>
            <a:lvl5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5pPr>
          </a:lstStyle>
          <a:p>
            <a:pPr lvl="0"/>
            <a:r>
              <a:rPr lang="en-US" altLang="ko-KR" dirty="0"/>
              <a:t>2</a:t>
            </a:r>
            <a:endParaRPr lang="ko-KR" altLang="en-US" dirty="0"/>
          </a:p>
        </p:txBody>
      </p:sp>
      <p:pic>
        <p:nvPicPr>
          <p:cNvPr id="9" name="그림 8" descr="line_02_blue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417478" y="1923243"/>
            <a:ext cx="9890780" cy="64008"/>
          </a:xfrm>
          <a:prstGeom prst="rect">
            <a:avLst/>
          </a:prstGeom>
        </p:spPr>
      </p:pic>
      <p:pic>
        <p:nvPicPr>
          <p:cNvPr id="11" name="그림 10" descr="line_02_blue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417478" y="7066779"/>
            <a:ext cx="9890780" cy="64008"/>
          </a:xfrm>
          <a:prstGeom prst="rect">
            <a:avLst/>
          </a:prstGeom>
        </p:spPr>
      </p:pic>
      <p:pic>
        <p:nvPicPr>
          <p:cNvPr id="12" name="그림 11" descr="line_03_blue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417478" y="2077942"/>
            <a:ext cx="64008" cy="4898146"/>
          </a:xfrm>
          <a:prstGeom prst="rect">
            <a:avLst/>
          </a:prstGeom>
        </p:spPr>
      </p:pic>
      <p:pic>
        <p:nvPicPr>
          <p:cNvPr id="13" name="그림 12" descr="line_03_blue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2874171" y="2077942"/>
            <a:ext cx="64008" cy="4898146"/>
          </a:xfrm>
          <a:prstGeom prst="rect">
            <a:avLst/>
          </a:prstGeom>
        </p:spPr>
      </p:pic>
      <p:pic>
        <p:nvPicPr>
          <p:cNvPr id="14" name="그림 13" descr="line_03_blue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5330864" y="2077942"/>
            <a:ext cx="64008" cy="4898146"/>
          </a:xfrm>
          <a:prstGeom prst="rect">
            <a:avLst/>
          </a:prstGeom>
        </p:spPr>
      </p:pic>
      <p:pic>
        <p:nvPicPr>
          <p:cNvPr id="15" name="그림 14" descr="line_03_blue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7787557" y="2077942"/>
            <a:ext cx="64008" cy="4898146"/>
          </a:xfrm>
          <a:prstGeom prst="rect">
            <a:avLst/>
          </a:prstGeom>
        </p:spPr>
      </p:pic>
      <p:pic>
        <p:nvPicPr>
          <p:cNvPr id="16" name="그림 15" descr="line_03_blue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10244250" y="2077942"/>
            <a:ext cx="64008" cy="4898146"/>
          </a:xfrm>
          <a:prstGeom prst="rect">
            <a:avLst/>
          </a:prstGeom>
        </p:spPr>
      </p:pic>
      <p:sp>
        <p:nvSpPr>
          <p:cNvPr id="31" name="텍스트 개체 틀 10"/>
          <p:cNvSpPr>
            <a:spLocks noGrp="1"/>
          </p:cNvSpPr>
          <p:nvPr>
            <p:ph type="body" sz="quarter" idx="21" hasCustomPrompt="1"/>
          </p:nvPr>
        </p:nvSpPr>
        <p:spPr>
          <a:xfrm>
            <a:off x="594000" y="6489655"/>
            <a:ext cx="2124000" cy="540000"/>
          </a:xfrm>
          <a:prstGeom prst="rect">
            <a:avLst/>
          </a:prstGeom>
        </p:spPr>
        <p:txBody>
          <a:bodyPr lIns="0" tIns="0" rIns="0" bIns="0"/>
          <a:lstStyle>
            <a:lvl1pPr marL="0" algn="l" defTabSz="180000">
              <a:lnSpc>
                <a:spcPts val="1200"/>
              </a:lnSpc>
              <a:buNone/>
              <a:defRPr sz="800" b="1" spc="0" baseline="0">
                <a:solidFill>
                  <a:srgbClr val="EA5521"/>
                </a:solidFill>
                <a:latin typeface="나눔고딕" pitchFamily="50" charset="-127"/>
                <a:ea typeface="나눔고딕" pitchFamily="50" charset="-127"/>
              </a:defRPr>
            </a:lvl1pPr>
            <a:lvl2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2pPr>
            <a:lvl3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3pPr>
            <a:lvl4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4pPr>
            <a:lvl5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5pPr>
          </a:lstStyle>
          <a:p>
            <a:pPr lvl="0"/>
            <a:r>
              <a:rPr lang="en-US" altLang="ko-KR" dirty="0"/>
              <a:t>1.	</a:t>
            </a:r>
            <a:r>
              <a:rPr lang="ko-KR" altLang="en-US" dirty="0"/>
              <a:t>내용</a:t>
            </a:r>
            <a:endParaRPr lang="en-US" altLang="ko-KR" dirty="0"/>
          </a:p>
        </p:txBody>
      </p:sp>
      <p:sp>
        <p:nvSpPr>
          <p:cNvPr id="32" name="텍스트 개체 틀 10"/>
          <p:cNvSpPr>
            <a:spLocks noGrp="1"/>
          </p:cNvSpPr>
          <p:nvPr>
            <p:ph type="body" sz="quarter" idx="22" hasCustomPrompt="1"/>
          </p:nvPr>
        </p:nvSpPr>
        <p:spPr>
          <a:xfrm>
            <a:off x="3024000" y="6489655"/>
            <a:ext cx="2124000" cy="540000"/>
          </a:xfrm>
          <a:prstGeom prst="rect">
            <a:avLst/>
          </a:prstGeom>
        </p:spPr>
        <p:txBody>
          <a:bodyPr lIns="0" tIns="0" rIns="0" bIns="0"/>
          <a:lstStyle>
            <a:lvl1pPr marL="0" algn="l" defTabSz="180000">
              <a:lnSpc>
                <a:spcPts val="1200"/>
              </a:lnSpc>
              <a:buNone/>
              <a:defRPr sz="800" b="1" spc="0" baseline="0">
                <a:solidFill>
                  <a:srgbClr val="EA5521"/>
                </a:solidFill>
                <a:latin typeface="나눔고딕" pitchFamily="50" charset="-127"/>
                <a:ea typeface="나눔고딕" pitchFamily="50" charset="-127"/>
              </a:defRPr>
            </a:lvl1pPr>
            <a:lvl2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2pPr>
            <a:lvl3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3pPr>
            <a:lvl4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4pPr>
            <a:lvl5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5pPr>
          </a:lstStyle>
          <a:p>
            <a:pPr lvl="0"/>
            <a:r>
              <a:rPr lang="en-US" altLang="ko-KR" dirty="0"/>
              <a:t>1.	</a:t>
            </a:r>
            <a:r>
              <a:rPr lang="ko-KR" altLang="en-US" dirty="0"/>
              <a:t>내용</a:t>
            </a:r>
            <a:endParaRPr lang="en-US" altLang="ko-KR" dirty="0"/>
          </a:p>
        </p:txBody>
      </p:sp>
      <p:sp>
        <p:nvSpPr>
          <p:cNvPr id="33" name="텍스트 개체 틀 10"/>
          <p:cNvSpPr>
            <a:spLocks noGrp="1"/>
          </p:cNvSpPr>
          <p:nvPr>
            <p:ph type="body" sz="quarter" idx="23" hasCustomPrompt="1"/>
          </p:nvPr>
        </p:nvSpPr>
        <p:spPr>
          <a:xfrm>
            <a:off x="5472000" y="6489655"/>
            <a:ext cx="2124000" cy="540000"/>
          </a:xfrm>
          <a:prstGeom prst="rect">
            <a:avLst/>
          </a:prstGeom>
        </p:spPr>
        <p:txBody>
          <a:bodyPr lIns="0" tIns="0" rIns="0" bIns="0"/>
          <a:lstStyle>
            <a:lvl1pPr marL="0" algn="l" defTabSz="180000">
              <a:lnSpc>
                <a:spcPts val="1200"/>
              </a:lnSpc>
              <a:buNone/>
              <a:defRPr sz="800" b="1" spc="0" baseline="0">
                <a:solidFill>
                  <a:srgbClr val="EA5521"/>
                </a:solidFill>
                <a:latin typeface="나눔고딕" pitchFamily="50" charset="-127"/>
                <a:ea typeface="나눔고딕" pitchFamily="50" charset="-127"/>
              </a:defRPr>
            </a:lvl1pPr>
            <a:lvl2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2pPr>
            <a:lvl3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3pPr>
            <a:lvl4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4pPr>
            <a:lvl5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5pPr>
          </a:lstStyle>
          <a:p>
            <a:pPr lvl="0"/>
            <a:r>
              <a:rPr lang="en-US" altLang="ko-KR" dirty="0"/>
              <a:t>1.	</a:t>
            </a:r>
            <a:r>
              <a:rPr lang="ko-KR" altLang="en-US" dirty="0"/>
              <a:t>내용</a:t>
            </a:r>
            <a:endParaRPr lang="en-US" altLang="ko-KR" dirty="0"/>
          </a:p>
        </p:txBody>
      </p:sp>
      <p:sp>
        <p:nvSpPr>
          <p:cNvPr id="34" name="텍스트 개체 틀 10"/>
          <p:cNvSpPr>
            <a:spLocks noGrp="1"/>
          </p:cNvSpPr>
          <p:nvPr>
            <p:ph type="body" sz="quarter" idx="24" hasCustomPrompt="1"/>
          </p:nvPr>
        </p:nvSpPr>
        <p:spPr>
          <a:xfrm>
            <a:off x="7956000" y="6489655"/>
            <a:ext cx="2124000" cy="540000"/>
          </a:xfrm>
          <a:prstGeom prst="rect">
            <a:avLst/>
          </a:prstGeom>
        </p:spPr>
        <p:txBody>
          <a:bodyPr lIns="0" tIns="0" rIns="0" bIns="0"/>
          <a:lstStyle>
            <a:lvl1pPr marL="0" algn="l" defTabSz="180000">
              <a:lnSpc>
                <a:spcPts val="1200"/>
              </a:lnSpc>
              <a:buNone/>
              <a:defRPr sz="800" b="1" spc="0" baseline="0">
                <a:solidFill>
                  <a:srgbClr val="EA5521"/>
                </a:solidFill>
                <a:latin typeface="나눔고딕" pitchFamily="50" charset="-127"/>
                <a:ea typeface="나눔고딕" pitchFamily="50" charset="-127"/>
              </a:defRPr>
            </a:lvl1pPr>
            <a:lvl2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2pPr>
            <a:lvl3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3pPr>
            <a:lvl4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4pPr>
            <a:lvl5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5pPr>
          </a:lstStyle>
          <a:p>
            <a:pPr lvl="0"/>
            <a:r>
              <a:rPr lang="en-US" altLang="ko-KR" dirty="0"/>
              <a:t>1.	</a:t>
            </a:r>
            <a:r>
              <a:rPr lang="ko-KR" altLang="en-US" dirty="0"/>
              <a:t>내용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성과보고서 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10"/>
          <p:cNvSpPr>
            <a:spLocks noGrp="1"/>
          </p:cNvSpPr>
          <p:nvPr>
            <p:ph type="body" sz="quarter" idx="11" hasCustomPrompt="1"/>
          </p:nvPr>
        </p:nvSpPr>
        <p:spPr>
          <a:xfrm>
            <a:off x="2016700" y="1060367"/>
            <a:ext cx="6660000" cy="720000"/>
          </a:xfrm>
          <a:prstGeom prst="rect">
            <a:avLst/>
          </a:prstGeom>
        </p:spPr>
        <p:txBody>
          <a:bodyPr lIns="0" tIns="0" rIns="0" bIns="0"/>
          <a:lstStyle>
            <a:lvl1pPr marL="0" algn="ctr">
              <a:lnSpc>
                <a:spcPts val="1400"/>
              </a:lnSpc>
              <a:buNone/>
              <a:defRPr sz="950" b="1" spc="10" baseline="0">
                <a:solidFill>
                  <a:srgbClr val="EA5521"/>
                </a:solidFill>
                <a:effectLst/>
                <a:latin typeface="나눔고딕" pitchFamily="50" charset="-127"/>
                <a:ea typeface="나눔고딕" pitchFamily="50" charset="-127"/>
              </a:defRPr>
            </a:lvl1pPr>
            <a:lvl2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2pPr>
            <a:lvl3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3pPr>
            <a:lvl4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4pPr>
            <a:lvl5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5pPr>
          </a:lstStyle>
          <a:p>
            <a:pPr lvl="0"/>
            <a:r>
              <a:rPr lang="ko-KR" altLang="en-US" dirty="0"/>
              <a:t>내용</a:t>
            </a:r>
            <a:endParaRPr lang="en-US" altLang="ko-KR" dirty="0" err="1"/>
          </a:p>
        </p:txBody>
      </p:sp>
      <p:sp>
        <p:nvSpPr>
          <p:cNvPr id="5" name="텍스트 개체 틀 10"/>
          <p:cNvSpPr>
            <a:spLocks noGrp="1"/>
          </p:cNvSpPr>
          <p:nvPr>
            <p:ph type="body" sz="quarter" idx="10" hasCustomPrompt="1"/>
          </p:nvPr>
        </p:nvSpPr>
        <p:spPr>
          <a:xfrm>
            <a:off x="2016700" y="306000"/>
            <a:ext cx="6660000" cy="748800"/>
          </a:xfrm>
          <a:prstGeom prst="rect">
            <a:avLst/>
          </a:prstGeom>
        </p:spPr>
        <p:txBody>
          <a:bodyPr lIns="0" tIns="0" rIns="0" bIns="0"/>
          <a:lstStyle>
            <a:lvl1pPr marL="0" algn="ctr">
              <a:lnSpc>
                <a:spcPts val="3000"/>
              </a:lnSpc>
              <a:buNone/>
              <a:defRPr sz="3200" b="0" spc="-100" baseline="0">
                <a:solidFill>
                  <a:srgbClr val="00AEE0"/>
                </a:solidFill>
                <a:latin typeface="나눔명조" pitchFamily="18" charset="-127"/>
                <a:ea typeface="나눔명조" pitchFamily="18" charset="-127"/>
              </a:defRPr>
            </a:lvl1pPr>
            <a:lvl2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2pPr>
            <a:lvl3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3pPr>
            <a:lvl4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4pPr>
            <a:lvl5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5pPr>
          </a:lstStyle>
          <a:p>
            <a:pPr lvl="0"/>
            <a:r>
              <a:rPr lang="ko-KR" altLang="en-US" dirty="0"/>
              <a:t>제목</a:t>
            </a:r>
          </a:p>
        </p:txBody>
      </p:sp>
      <p:pic>
        <p:nvPicPr>
          <p:cNvPr id="6" name="그림 5" descr="line_01_blu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14000" y="396000"/>
            <a:ext cx="1438659" cy="64008"/>
          </a:xfrm>
          <a:prstGeom prst="rect">
            <a:avLst/>
          </a:prstGeom>
        </p:spPr>
      </p:pic>
      <p:pic>
        <p:nvPicPr>
          <p:cNvPr id="7" name="그림 6" descr="line_01_blu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866121" y="396000"/>
            <a:ext cx="1438659" cy="64008"/>
          </a:xfrm>
          <a:prstGeom prst="rect">
            <a:avLst/>
          </a:prstGeom>
        </p:spPr>
      </p:pic>
      <p:sp>
        <p:nvSpPr>
          <p:cNvPr id="8" name="텍스트 개체 틀 10"/>
          <p:cNvSpPr>
            <a:spLocks noGrp="1"/>
          </p:cNvSpPr>
          <p:nvPr>
            <p:ph type="body" sz="quarter" idx="12" hasCustomPrompt="1"/>
          </p:nvPr>
        </p:nvSpPr>
        <p:spPr>
          <a:xfrm>
            <a:off x="8956678" y="1188000"/>
            <a:ext cx="1332000" cy="2520000"/>
          </a:xfrm>
          <a:prstGeom prst="rect">
            <a:avLst/>
          </a:prstGeom>
        </p:spPr>
        <p:txBody>
          <a:bodyPr lIns="0" tIns="0" rIns="0" bIns="0"/>
          <a:lstStyle>
            <a:lvl1pPr marL="0" algn="l">
              <a:lnSpc>
                <a:spcPts val="20000"/>
              </a:lnSpc>
              <a:buNone/>
              <a:defRPr sz="20000" b="0" spc="-100" baseline="0">
                <a:solidFill>
                  <a:srgbClr val="FFE100"/>
                </a:solidFill>
                <a:latin typeface="나눔명조" pitchFamily="18" charset="-127"/>
                <a:ea typeface="나눔명조" pitchFamily="18" charset="-127"/>
              </a:defRPr>
            </a:lvl1pPr>
            <a:lvl2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2pPr>
            <a:lvl3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3pPr>
            <a:lvl4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4pPr>
            <a:lvl5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5pPr>
          </a:lstStyle>
          <a:p>
            <a:pPr lvl="0"/>
            <a:r>
              <a:rPr lang="en-US" altLang="ko-KR" dirty="0"/>
              <a:t>3</a:t>
            </a:r>
            <a:endParaRPr lang="ko-KR" altLang="en-US" dirty="0"/>
          </a:p>
        </p:txBody>
      </p:sp>
      <p:pic>
        <p:nvPicPr>
          <p:cNvPr id="9" name="그림 8" descr="line_02_blue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417478" y="1923243"/>
            <a:ext cx="9890780" cy="64008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0" r:id="rId3"/>
    <p:sldLayoutId id="2147483651" r:id="rId4"/>
    <p:sldLayoutId id="2147483652" r:id="rId5"/>
  </p:sldLayoutIdLst>
  <p:txStyles>
    <p:titleStyle>
      <a:lvl1pPr algn="ctr" defTabSz="1006023" rtl="0" eaLnBrk="1" latinLnBrk="1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7259" indent="-377259" algn="l" defTabSz="1006023" rtl="0" eaLnBrk="1" latinLnBrk="1" hangingPunct="1">
        <a:spcBef>
          <a:spcPct val="20000"/>
        </a:spcBef>
        <a:buFont typeface="Arial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17394" indent="-314382" algn="l" defTabSz="1006023" rtl="0" eaLnBrk="1" latinLnBrk="1" hangingPunct="1">
        <a:spcBef>
          <a:spcPct val="20000"/>
        </a:spcBef>
        <a:buFont typeface="Arial" pitchFamily="34" charset="0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57529" indent="-251506" algn="l" defTabSz="1006023" rtl="0" eaLnBrk="1" latinLnBrk="1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60540" indent="-251506" algn="l" defTabSz="1006023" rtl="0" eaLnBrk="1" latinLnBrk="1" hangingPunct="1">
        <a:spcBef>
          <a:spcPct val="20000"/>
        </a:spcBef>
        <a:buFont typeface="Arial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63551" indent="-251506" algn="l" defTabSz="1006023" rtl="0" eaLnBrk="1" latinLnBrk="1" hangingPunct="1">
        <a:spcBef>
          <a:spcPct val="20000"/>
        </a:spcBef>
        <a:buFont typeface="Arial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66563" indent="-251506" algn="l" defTabSz="1006023" rtl="0" eaLnBrk="1" latinLnBrk="1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69574" indent="-251506" algn="l" defTabSz="1006023" rtl="0" eaLnBrk="1" latinLnBrk="1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72586" indent="-251506" algn="l" defTabSz="1006023" rtl="0" eaLnBrk="1" latinLnBrk="1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75597" indent="-251506" algn="l" defTabSz="1006023" rtl="0" eaLnBrk="1" latinLnBrk="1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006023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3011" algn="l" defTabSz="1006023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6023" algn="l" defTabSz="1006023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09034" algn="l" defTabSz="1006023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12046" algn="l" defTabSz="1006023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057" algn="l" defTabSz="1006023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18069" algn="l" defTabSz="1006023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21080" algn="l" defTabSz="1006023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24092" algn="l" defTabSz="1006023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image" Target="../media/image9.png"/><Relationship Id="rId7" Type="http://schemas.openxmlformats.org/officeDocument/2006/relationships/image" Target="../media/image12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jpe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4.png"/><Relationship Id="rId4" Type="http://schemas.openxmlformats.org/officeDocument/2006/relationships/image" Target="../media/image43.jp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5.png"/><Relationship Id="rId7" Type="http://schemas.openxmlformats.org/officeDocument/2006/relationships/image" Target="../media/image4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5.png"/><Relationship Id="rId5" Type="http://schemas.openxmlformats.org/officeDocument/2006/relationships/image" Target="../media/image47.png"/><Relationship Id="rId10" Type="http://schemas.openxmlformats.org/officeDocument/2006/relationships/image" Target="../media/image51.png"/><Relationship Id="rId4" Type="http://schemas.openxmlformats.org/officeDocument/2006/relationships/image" Target="../media/image46.png"/><Relationship Id="rId9" Type="http://schemas.openxmlformats.org/officeDocument/2006/relationships/image" Target="../media/image50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image" Target="../media/image56.png"/><Relationship Id="rId7" Type="http://schemas.openxmlformats.org/officeDocument/2006/relationships/image" Target="../media/image60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Relationship Id="rId9" Type="http://schemas.openxmlformats.org/officeDocument/2006/relationships/image" Target="../media/image62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5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5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5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5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5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5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5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5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5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5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5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5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5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5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5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5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hyperlink" Target="http://hangeul.naver.com/font" TargetMode="Externa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/>
          <p:cNvGrpSpPr/>
          <p:nvPr/>
        </p:nvGrpSpPr>
        <p:grpSpPr>
          <a:xfrm rot="16200000">
            <a:off x="0" y="1498473"/>
            <a:ext cx="10693400" cy="7696454"/>
            <a:chOff x="0" y="0"/>
            <a:chExt cx="10693400" cy="7561263"/>
          </a:xfrm>
        </p:grpSpPr>
        <p:sp>
          <p:nvSpPr>
            <p:cNvPr id="18" name="직사각형 17"/>
            <p:cNvSpPr/>
            <p:nvPr/>
          </p:nvSpPr>
          <p:spPr>
            <a:xfrm>
              <a:off x="4581699" y="0"/>
              <a:ext cx="1530000" cy="7561263"/>
            </a:xfrm>
            <a:prstGeom prst="rect">
              <a:avLst/>
            </a:prstGeom>
            <a:solidFill>
              <a:srgbClr val="B5B6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B5B6B6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0" y="0"/>
              <a:ext cx="1530000" cy="7561263"/>
            </a:xfrm>
            <a:prstGeom prst="rect">
              <a:avLst/>
            </a:prstGeom>
            <a:solidFill>
              <a:srgbClr val="EA55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3054466" y="0"/>
              <a:ext cx="1530000" cy="7561263"/>
            </a:xfrm>
            <a:prstGeom prst="rect">
              <a:avLst/>
            </a:prstGeom>
            <a:solidFill>
              <a:srgbClr val="FFE1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6108932" y="0"/>
              <a:ext cx="1530000" cy="75612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7636165" y="0"/>
              <a:ext cx="1530000" cy="7561263"/>
            </a:xfrm>
            <a:prstGeom prst="rect">
              <a:avLst/>
            </a:prstGeom>
            <a:solidFill>
              <a:srgbClr val="0D34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9163400" y="0"/>
              <a:ext cx="1530000" cy="7561263"/>
            </a:xfrm>
            <a:prstGeom prst="rect">
              <a:avLst/>
            </a:prstGeom>
            <a:solidFill>
              <a:srgbClr val="42B2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42B25D"/>
                </a:solidFill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1527233" y="0"/>
              <a:ext cx="1530000" cy="7561263"/>
            </a:xfrm>
            <a:prstGeom prst="rect">
              <a:avLst/>
            </a:prstGeom>
            <a:solidFill>
              <a:srgbClr val="00AE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00AEE0"/>
                </a:solidFill>
              </a:endParaRPr>
            </a:p>
          </p:txBody>
        </p:sp>
      </p:grpSp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>
          <a:xfrm rot="16200000">
            <a:off x="1160577" y="2619672"/>
            <a:ext cx="9361040" cy="6416712"/>
          </a:xfrm>
        </p:spPr>
        <p:txBody>
          <a:bodyPr vert="vert"/>
          <a:lstStyle/>
          <a:p>
            <a:pPr algn="r"/>
            <a:r>
              <a:rPr lang="en-US" altLang="ko-KR" dirty="0">
                <a:solidFill>
                  <a:srgbClr val="FFFF00"/>
                </a:solidFill>
              </a:rPr>
              <a:t>JSP</a:t>
            </a:r>
            <a:r>
              <a:rPr lang="ko-KR" altLang="en-US" dirty="0">
                <a:solidFill>
                  <a:srgbClr val="FFFF00"/>
                </a:solidFill>
              </a:rPr>
              <a:t>를 이용한 스마트 게시글 작성</a:t>
            </a:r>
            <a:r>
              <a:rPr lang="en-US" altLang="ko-KR" dirty="0">
                <a:solidFill>
                  <a:srgbClr val="FFFF00"/>
                </a:solidFill>
              </a:rPr>
              <a:t> </a:t>
            </a:r>
          </a:p>
          <a:p>
            <a:pPr algn="r"/>
            <a:r>
              <a:rPr lang="ko-KR" altLang="en-US" dirty="0">
                <a:solidFill>
                  <a:schemeClr val="bg1"/>
                </a:solidFill>
              </a:rPr>
              <a:t>커뮤니티 페이지</a:t>
            </a:r>
          </a:p>
        </p:txBody>
      </p:sp>
      <p:pic>
        <p:nvPicPr>
          <p:cNvPr id="12" name="그림 11" descr="line_0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14000" y="396000"/>
            <a:ext cx="1438659" cy="64008"/>
          </a:xfrm>
          <a:prstGeom prst="rect">
            <a:avLst/>
          </a:prstGeom>
        </p:spPr>
      </p:pic>
      <p:pic>
        <p:nvPicPr>
          <p:cNvPr id="13" name="그림 12" descr="line_0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838000" y="396000"/>
            <a:ext cx="1438659" cy="6400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55C0536-F82C-43AB-8897-B37D81D7674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81" b="25746"/>
          <a:stretch/>
        </p:blipFill>
        <p:spPr>
          <a:xfrm>
            <a:off x="1386260" y="2504747"/>
            <a:ext cx="6310354" cy="313309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텍스트 개체 틀 10"/>
          <p:cNvSpPr>
            <a:spLocks noGrp="1"/>
          </p:cNvSpPr>
          <p:nvPr>
            <p:ph type="body" sz="quarter" idx="11"/>
          </p:nvPr>
        </p:nvSpPr>
        <p:spPr>
          <a:xfrm>
            <a:off x="2016700" y="1254240"/>
            <a:ext cx="6660000" cy="720000"/>
          </a:xfrm>
        </p:spPr>
        <p:txBody>
          <a:bodyPr/>
          <a:lstStyle/>
          <a:p>
            <a:r>
              <a:rPr lang="ko-KR" altLang="en-US" sz="2800" dirty="0" err="1"/>
              <a:t>ㅡ회원제</a:t>
            </a:r>
            <a:r>
              <a:rPr lang="ko-KR" altLang="en-US" sz="2800" dirty="0"/>
              <a:t> </a:t>
            </a:r>
            <a:r>
              <a:rPr lang="en-US" altLang="ko-KR" sz="2800" dirty="0"/>
              <a:t>&amp; </a:t>
            </a:r>
            <a:r>
              <a:rPr lang="ko-KR" altLang="en-US" sz="2800" dirty="0" err="1"/>
              <a:t>게스트ㅡ</a:t>
            </a:r>
            <a:endParaRPr lang="ko-KR" altLang="en-US" sz="2800" dirty="0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기획</a:t>
            </a:r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4716700" y="3985884"/>
            <a:ext cx="1260000" cy="1260000"/>
          </a:xfrm>
          <a:prstGeom prst="ellipse">
            <a:avLst/>
          </a:prstGeom>
          <a:noFill/>
          <a:ln w="19050" cap="rnd" cmpd="sng">
            <a:solidFill>
              <a:srgbClr val="EA552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E100"/>
              </a:solidFill>
            </a:endParaRPr>
          </a:p>
        </p:txBody>
      </p:sp>
      <p:sp>
        <p:nvSpPr>
          <p:cNvPr id="14" name="원호 13"/>
          <p:cNvSpPr/>
          <p:nvPr/>
        </p:nvSpPr>
        <p:spPr>
          <a:xfrm>
            <a:off x="3510700" y="2779884"/>
            <a:ext cx="3672000" cy="3672000"/>
          </a:xfrm>
          <a:prstGeom prst="arc">
            <a:avLst>
              <a:gd name="adj1" fmla="val 16200000"/>
              <a:gd name="adj2" fmla="val 19567370"/>
            </a:avLst>
          </a:prstGeom>
          <a:ln w="12700" cap="rnd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EA5521"/>
              </a:solidFill>
            </a:endParaRPr>
          </a:p>
        </p:txBody>
      </p:sp>
      <p:sp>
        <p:nvSpPr>
          <p:cNvPr id="15" name="원호 14"/>
          <p:cNvSpPr/>
          <p:nvPr/>
        </p:nvSpPr>
        <p:spPr>
          <a:xfrm rot="10800000">
            <a:off x="3510701" y="2779884"/>
            <a:ext cx="3672000" cy="3672000"/>
          </a:xfrm>
          <a:prstGeom prst="arc">
            <a:avLst>
              <a:gd name="adj1" fmla="val 16200000"/>
              <a:gd name="adj2" fmla="val 19567370"/>
            </a:avLst>
          </a:prstGeom>
          <a:ln w="12700" cap="rnd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EA5521"/>
              </a:solidFill>
            </a:endParaRPr>
          </a:p>
        </p:txBody>
      </p:sp>
      <p:sp>
        <p:nvSpPr>
          <p:cNvPr id="16" name="원호 15"/>
          <p:cNvSpPr/>
          <p:nvPr/>
        </p:nvSpPr>
        <p:spPr>
          <a:xfrm rot="16200000">
            <a:off x="3510701" y="2779885"/>
            <a:ext cx="3672000" cy="3672000"/>
          </a:xfrm>
          <a:prstGeom prst="arc">
            <a:avLst>
              <a:gd name="adj1" fmla="val 16200000"/>
              <a:gd name="adj2" fmla="val 19567370"/>
            </a:avLst>
          </a:prstGeom>
          <a:ln w="12700" cap="rnd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EA5521"/>
              </a:solidFill>
            </a:endParaRPr>
          </a:p>
        </p:txBody>
      </p:sp>
      <p:sp>
        <p:nvSpPr>
          <p:cNvPr id="17" name="원호 16"/>
          <p:cNvSpPr/>
          <p:nvPr/>
        </p:nvSpPr>
        <p:spPr>
          <a:xfrm rot="5400000">
            <a:off x="3510700" y="2779884"/>
            <a:ext cx="3672000" cy="3672000"/>
          </a:xfrm>
          <a:prstGeom prst="arc">
            <a:avLst>
              <a:gd name="adj1" fmla="val 16200000"/>
              <a:gd name="adj2" fmla="val 19567370"/>
            </a:avLst>
          </a:prstGeom>
          <a:ln w="12700" cap="rnd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EA5521"/>
              </a:solidFill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4770700" y="2268000"/>
            <a:ext cx="1152000" cy="1152000"/>
          </a:xfrm>
          <a:prstGeom prst="ellipse">
            <a:avLst/>
          </a:prstGeom>
          <a:solidFill>
            <a:srgbClr val="FFE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E100"/>
              </a:solidFill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4950700" y="2448000"/>
            <a:ext cx="792000" cy="792000"/>
          </a:xfrm>
          <a:prstGeom prst="ellipse">
            <a:avLst/>
          </a:prstGeom>
          <a:solidFill>
            <a:schemeClr val="bg1"/>
          </a:solidFill>
          <a:ln w="6350">
            <a:solidFill>
              <a:srgbClr val="00AE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ko-KR" altLang="en-US" dirty="0">
              <a:solidFill>
                <a:srgbClr val="FFE100"/>
              </a:solidFill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4770700" y="5811768"/>
            <a:ext cx="1152000" cy="1152000"/>
          </a:xfrm>
          <a:prstGeom prst="ellipse">
            <a:avLst/>
          </a:prstGeom>
          <a:solidFill>
            <a:srgbClr val="FFE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E100"/>
              </a:solidFill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4950700" y="5991768"/>
            <a:ext cx="792000" cy="792000"/>
          </a:xfrm>
          <a:prstGeom prst="ellipse">
            <a:avLst/>
          </a:prstGeom>
          <a:solidFill>
            <a:schemeClr val="bg1"/>
          </a:solidFill>
          <a:ln w="6350">
            <a:solidFill>
              <a:srgbClr val="00AE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E100"/>
              </a:solidFill>
            </a:endParaRPr>
          </a:p>
        </p:txBody>
      </p:sp>
      <p:sp>
        <p:nvSpPr>
          <p:cNvPr id="23" name="타원 22"/>
          <p:cNvSpPr/>
          <p:nvPr/>
        </p:nvSpPr>
        <p:spPr>
          <a:xfrm rot="5400000">
            <a:off x="6722584" y="4219884"/>
            <a:ext cx="792000" cy="792000"/>
          </a:xfrm>
          <a:prstGeom prst="ellipse">
            <a:avLst/>
          </a:prstGeom>
          <a:solidFill>
            <a:schemeClr val="bg1"/>
          </a:solidFill>
          <a:ln w="6350">
            <a:solidFill>
              <a:srgbClr val="00AE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ko-KR" altLang="en-US" dirty="0">
              <a:solidFill>
                <a:srgbClr val="FFE100"/>
              </a:solidFill>
            </a:endParaRPr>
          </a:p>
        </p:txBody>
      </p:sp>
      <p:sp>
        <p:nvSpPr>
          <p:cNvPr id="25" name="타원 24"/>
          <p:cNvSpPr/>
          <p:nvPr/>
        </p:nvSpPr>
        <p:spPr>
          <a:xfrm rot="5400000">
            <a:off x="3178816" y="4219884"/>
            <a:ext cx="792000" cy="792000"/>
          </a:xfrm>
          <a:prstGeom prst="ellipse">
            <a:avLst/>
          </a:prstGeom>
          <a:solidFill>
            <a:schemeClr val="bg1"/>
          </a:solidFill>
          <a:ln w="6350">
            <a:solidFill>
              <a:srgbClr val="00AE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E100"/>
              </a:solidFill>
            </a:endParaRPr>
          </a:p>
        </p:txBody>
      </p:sp>
      <p:sp>
        <p:nvSpPr>
          <p:cNvPr id="26" name="텍스트 개체 틀 10"/>
          <p:cNvSpPr txBox="1">
            <a:spLocks/>
          </p:cNvSpPr>
          <p:nvPr/>
        </p:nvSpPr>
        <p:spPr>
          <a:xfrm>
            <a:off x="4950700" y="2448000"/>
            <a:ext cx="792000" cy="792000"/>
          </a:xfrm>
          <a:prstGeom prst="rect">
            <a:avLst/>
          </a:prstGeom>
        </p:spPr>
        <p:txBody>
          <a:bodyPr lIns="0" tIns="0" rIns="0" bIns="0" anchor="ctr"/>
          <a:lstStyle>
            <a:lvl1pPr marL="0" algn="ctr">
              <a:lnSpc>
                <a:spcPts val="1000"/>
              </a:lnSpc>
              <a:buNone/>
              <a:defRPr sz="950" b="1" spc="10" baseline="0">
                <a:solidFill>
                  <a:srgbClr val="00AEE0"/>
                </a:solidFill>
                <a:effectLst/>
                <a:latin typeface="나눔고딕" pitchFamily="50" charset="-127"/>
                <a:ea typeface="나눔고딕" pitchFamily="50" charset="-127"/>
              </a:defRPr>
            </a:lvl1pPr>
            <a:lvl2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2pPr>
            <a:lvl3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3pPr>
            <a:lvl4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4pPr>
            <a:lvl5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5pPr>
          </a:lstStyle>
          <a:p>
            <a:pPr marL="0" marR="0" lvl="0" indent="-377259" algn="ctr" defTabSz="1006023" rtl="0" eaLnBrk="1" fontAlgn="auto" latinLnBrk="1" hangingPunct="1">
              <a:lnSpc>
                <a:spcPts val="1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altLang="ko-KR" sz="950" b="1" i="0" u="none" strike="noStrike" kern="1200" cap="none" spc="10" normalizeH="0" baseline="0" noProof="0" dirty="0">
              <a:ln>
                <a:noFill/>
              </a:ln>
              <a:solidFill>
                <a:srgbClr val="00AEE0"/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  <a:cs typeface="+mn-cs"/>
            </a:endParaRPr>
          </a:p>
        </p:txBody>
      </p:sp>
      <p:sp>
        <p:nvSpPr>
          <p:cNvPr id="27" name="텍스트 개체 틀 10"/>
          <p:cNvSpPr txBox="1">
            <a:spLocks/>
          </p:cNvSpPr>
          <p:nvPr/>
        </p:nvSpPr>
        <p:spPr>
          <a:xfrm>
            <a:off x="4950700" y="5991768"/>
            <a:ext cx="792000" cy="792000"/>
          </a:xfrm>
          <a:prstGeom prst="rect">
            <a:avLst/>
          </a:prstGeom>
        </p:spPr>
        <p:txBody>
          <a:bodyPr lIns="0" tIns="0" rIns="0" bIns="0" anchor="ctr"/>
          <a:lstStyle>
            <a:lvl1pPr marL="0" algn="ctr">
              <a:lnSpc>
                <a:spcPts val="1000"/>
              </a:lnSpc>
              <a:buNone/>
              <a:defRPr sz="950" b="1" spc="10" baseline="0">
                <a:solidFill>
                  <a:srgbClr val="00AEE0"/>
                </a:solidFill>
                <a:effectLst/>
                <a:latin typeface="나눔고딕" pitchFamily="50" charset="-127"/>
                <a:ea typeface="나눔고딕" pitchFamily="50" charset="-127"/>
              </a:defRPr>
            </a:lvl1pPr>
            <a:lvl2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2pPr>
            <a:lvl3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3pPr>
            <a:lvl4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4pPr>
            <a:lvl5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5pPr>
          </a:lstStyle>
          <a:p>
            <a:pPr marL="0" marR="0" lvl="0" indent="-377259" algn="ctr" defTabSz="1006023" rtl="0" eaLnBrk="1" fontAlgn="auto" latinLnBrk="1" hangingPunct="1">
              <a:lnSpc>
                <a:spcPts val="1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altLang="ko-KR" sz="950" b="1" i="0" u="none" strike="noStrike" kern="1200" cap="none" spc="10" normalizeH="0" baseline="0" noProof="0" dirty="0">
              <a:ln>
                <a:noFill/>
              </a:ln>
              <a:solidFill>
                <a:srgbClr val="00AEE0"/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  <a:cs typeface="+mn-cs"/>
            </a:endParaRPr>
          </a:p>
        </p:txBody>
      </p:sp>
      <p:sp>
        <p:nvSpPr>
          <p:cNvPr id="28" name="텍스트 개체 틀 10"/>
          <p:cNvSpPr txBox="1">
            <a:spLocks/>
          </p:cNvSpPr>
          <p:nvPr/>
        </p:nvSpPr>
        <p:spPr>
          <a:xfrm>
            <a:off x="3178816" y="4219884"/>
            <a:ext cx="792000" cy="792000"/>
          </a:xfrm>
          <a:prstGeom prst="rect">
            <a:avLst/>
          </a:prstGeom>
        </p:spPr>
        <p:txBody>
          <a:bodyPr lIns="0" tIns="0" rIns="0" bIns="0" anchor="ctr"/>
          <a:lstStyle>
            <a:lvl1pPr marL="0" algn="ctr">
              <a:lnSpc>
                <a:spcPts val="1000"/>
              </a:lnSpc>
              <a:buNone/>
              <a:defRPr sz="950" b="1" spc="10" baseline="0">
                <a:solidFill>
                  <a:srgbClr val="00AEE0"/>
                </a:solidFill>
                <a:effectLst/>
                <a:latin typeface="나눔고딕" pitchFamily="50" charset="-127"/>
                <a:ea typeface="나눔고딕" pitchFamily="50" charset="-127"/>
              </a:defRPr>
            </a:lvl1pPr>
            <a:lvl2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2pPr>
            <a:lvl3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3pPr>
            <a:lvl4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4pPr>
            <a:lvl5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5pPr>
          </a:lstStyle>
          <a:p>
            <a:pPr marL="0" marR="0" lvl="0" indent="-377259" algn="ctr" defTabSz="1006023" rtl="0" eaLnBrk="1" fontAlgn="auto" latinLnBrk="1" hangingPunct="1">
              <a:lnSpc>
                <a:spcPts val="1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altLang="ko-KR" sz="950" b="1" i="0" u="none" strike="noStrike" kern="1200" cap="none" spc="10" normalizeH="0" baseline="0" noProof="0" dirty="0">
              <a:ln>
                <a:noFill/>
              </a:ln>
              <a:solidFill>
                <a:srgbClr val="00AEE0"/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  <a:cs typeface="+mn-cs"/>
            </a:endParaRPr>
          </a:p>
        </p:txBody>
      </p:sp>
      <p:sp>
        <p:nvSpPr>
          <p:cNvPr id="29" name="텍스트 개체 틀 10"/>
          <p:cNvSpPr txBox="1">
            <a:spLocks/>
          </p:cNvSpPr>
          <p:nvPr/>
        </p:nvSpPr>
        <p:spPr>
          <a:xfrm>
            <a:off x="6722584" y="4219884"/>
            <a:ext cx="792000" cy="792000"/>
          </a:xfrm>
          <a:prstGeom prst="rect">
            <a:avLst/>
          </a:prstGeom>
        </p:spPr>
        <p:txBody>
          <a:bodyPr lIns="0" tIns="0" rIns="0" bIns="0" anchor="ctr"/>
          <a:lstStyle>
            <a:lvl1pPr marL="0" algn="ctr">
              <a:lnSpc>
                <a:spcPts val="1000"/>
              </a:lnSpc>
              <a:buNone/>
              <a:defRPr sz="950" b="1" spc="10" baseline="0">
                <a:solidFill>
                  <a:srgbClr val="00AEE0"/>
                </a:solidFill>
                <a:effectLst/>
                <a:latin typeface="나눔고딕" pitchFamily="50" charset="-127"/>
                <a:ea typeface="나눔고딕" pitchFamily="50" charset="-127"/>
              </a:defRPr>
            </a:lvl1pPr>
            <a:lvl2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2pPr>
            <a:lvl3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3pPr>
            <a:lvl4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4pPr>
            <a:lvl5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5pPr>
          </a:lstStyle>
          <a:p>
            <a:pPr marL="0" marR="0" lvl="0" indent="-377259" algn="ctr" defTabSz="1006023" rtl="0" eaLnBrk="1" fontAlgn="auto" latinLnBrk="1" hangingPunct="1">
              <a:lnSpc>
                <a:spcPts val="1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altLang="ko-KR" sz="950" b="1" i="0" u="none" strike="noStrike" kern="1200" cap="none" spc="10" normalizeH="0" baseline="0" noProof="0" dirty="0">
              <a:ln>
                <a:noFill/>
              </a:ln>
              <a:solidFill>
                <a:srgbClr val="00AEE0"/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  <a:cs typeface="+mn-cs"/>
            </a:endParaRPr>
          </a:p>
        </p:txBody>
      </p:sp>
      <p:sp>
        <p:nvSpPr>
          <p:cNvPr id="30" name="텍스트 개체 틀 10"/>
          <p:cNvSpPr txBox="1">
            <a:spLocks/>
          </p:cNvSpPr>
          <p:nvPr/>
        </p:nvSpPr>
        <p:spPr>
          <a:xfrm>
            <a:off x="4950700" y="4367826"/>
            <a:ext cx="792000" cy="792000"/>
          </a:xfrm>
          <a:prstGeom prst="rect">
            <a:avLst/>
          </a:prstGeom>
        </p:spPr>
        <p:txBody>
          <a:bodyPr lIns="0" tIns="0" rIns="0" bIns="0" anchor="ctr"/>
          <a:lstStyle>
            <a:lvl1pPr marL="0" algn="ctr">
              <a:lnSpc>
                <a:spcPts val="1000"/>
              </a:lnSpc>
              <a:buNone/>
              <a:defRPr sz="950" b="1" spc="10" baseline="0">
                <a:solidFill>
                  <a:srgbClr val="EA5521"/>
                </a:solidFill>
                <a:effectLst/>
                <a:latin typeface="나눔고딕" pitchFamily="50" charset="-127"/>
                <a:ea typeface="나눔고딕" pitchFamily="50" charset="-127"/>
              </a:defRPr>
            </a:lvl1pPr>
            <a:lvl2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2pPr>
            <a:lvl3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3pPr>
            <a:lvl4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4pPr>
            <a:lvl5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5pPr>
          </a:lstStyle>
          <a:p>
            <a:pPr lvl="0" indent="-377259">
              <a:spcBef>
                <a:spcPct val="20000"/>
              </a:spcBef>
            </a:pPr>
            <a:r>
              <a:rPr lang="en-US" altLang="ko-KR" sz="3600" dirty="0"/>
              <a:t>+</a:t>
            </a:r>
            <a:endParaRPr lang="ko-KR" altLang="en-US" sz="3600" dirty="0"/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8D956B94-8688-438B-927B-07591C22FA4F}"/>
              </a:ext>
            </a:extLst>
          </p:cNvPr>
          <p:cNvGrpSpPr/>
          <p:nvPr/>
        </p:nvGrpSpPr>
        <p:grpSpPr>
          <a:xfrm>
            <a:off x="4824536" y="5780839"/>
            <a:ext cx="1044328" cy="1044328"/>
            <a:chOff x="689084" y="3346564"/>
            <a:chExt cx="1044328" cy="1044328"/>
          </a:xfrm>
        </p:grpSpPr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BAB4597F-1F6C-46FC-804C-68D0E230B50D}"/>
                </a:ext>
              </a:extLst>
            </p:cNvPr>
            <p:cNvSpPr/>
            <p:nvPr/>
          </p:nvSpPr>
          <p:spPr>
            <a:xfrm>
              <a:off x="852764" y="3441893"/>
              <a:ext cx="696358" cy="69635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1" name="그림 30">
              <a:extLst>
                <a:ext uri="{FF2B5EF4-FFF2-40B4-BE49-F238E27FC236}">
                  <a16:creationId xmlns:a16="http://schemas.microsoft.com/office/drawing/2014/main" id="{95E6BC02-D0EF-43F6-ACF4-2EE0ACAC816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084" y="3346564"/>
              <a:ext cx="1044328" cy="1044328"/>
            </a:xfrm>
            <a:prstGeom prst="rect">
              <a:avLst/>
            </a:prstGeom>
          </p:spPr>
        </p:pic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10CFA2C3-A637-4C3D-AB8D-D72BF8745F71}"/>
              </a:ext>
            </a:extLst>
          </p:cNvPr>
          <p:cNvGrpSpPr/>
          <p:nvPr/>
        </p:nvGrpSpPr>
        <p:grpSpPr>
          <a:xfrm>
            <a:off x="4824536" y="2207225"/>
            <a:ext cx="1044328" cy="1044328"/>
            <a:chOff x="689084" y="2182997"/>
            <a:chExt cx="1044328" cy="1044328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C069CBE4-1D11-4A40-9161-14DE6BDA667C}"/>
                </a:ext>
              </a:extLst>
            </p:cNvPr>
            <p:cNvSpPr/>
            <p:nvPr/>
          </p:nvSpPr>
          <p:spPr>
            <a:xfrm>
              <a:off x="852764" y="2284501"/>
              <a:ext cx="696358" cy="69635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1A308C1F-0AC0-411F-9A05-4C44D16492D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084" y="2182997"/>
              <a:ext cx="1044328" cy="1044328"/>
            </a:xfrm>
            <a:prstGeom prst="rect">
              <a:avLst/>
            </a:prstGeom>
          </p:spPr>
        </p:pic>
      </p:grp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1E242B67-7A8E-4144-9FBA-AA2B2AB44D57}"/>
              </a:ext>
            </a:extLst>
          </p:cNvPr>
          <p:cNvSpPr/>
          <p:nvPr/>
        </p:nvSpPr>
        <p:spPr>
          <a:xfrm>
            <a:off x="5757014" y="4303919"/>
            <a:ext cx="3988697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32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View Count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BDA09DE2-4473-4602-96FB-0A53A56B707B}"/>
              </a:ext>
            </a:extLst>
          </p:cNvPr>
          <p:cNvSpPr/>
          <p:nvPr/>
        </p:nvSpPr>
        <p:spPr>
          <a:xfrm>
            <a:off x="1109218" y="4303919"/>
            <a:ext cx="3988697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32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Share Post</a:t>
            </a:r>
          </a:p>
        </p:txBody>
      </p:sp>
    </p:spTree>
    <p:extLst>
      <p:ext uri="{BB962C8B-B14F-4D97-AF65-F5344CB8AC3E}">
        <p14:creationId xmlns:p14="http://schemas.microsoft.com/office/powerpoint/2010/main" val="41473855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5189474"/>
              </p:ext>
            </p:extLst>
          </p:nvPr>
        </p:nvGraphicFramePr>
        <p:xfrm>
          <a:off x="5778748" y="2280436"/>
          <a:ext cx="4824536" cy="426241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245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2800">
                <a:tc>
                  <a:txBody>
                    <a:bodyPr/>
                    <a:lstStyle/>
                    <a:p>
                      <a:pPr algn="l" defTabSz="468000" latinLnBrk="1">
                        <a:lnSpc>
                          <a:spcPts val="3300"/>
                        </a:lnSpc>
                      </a:pPr>
                      <a:endParaRPr lang="ko-KR" altLang="en-US" sz="2400" b="0" spc="-100" baseline="0" dirty="0">
                        <a:solidFill>
                          <a:srgbClr val="00AEE0"/>
                        </a:solidFill>
                        <a:latin typeface="나눔명조" pitchFamily="18" charset="-127"/>
                        <a:ea typeface="나눔명조" pitchFamily="18" charset="-127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2800">
                <a:tc>
                  <a:txBody>
                    <a:bodyPr/>
                    <a:lstStyle/>
                    <a:p>
                      <a:pPr algn="l" defTabSz="468000" latinLnBrk="1">
                        <a:lnSpc>
                          <a:spcPts val="3300"/>
                        </a:lnSpc>
                      </a:pPr>
                      <a:endParaRPr lang="ko-KR" altLang="en-US" sz="2400" b="0" spc="-100" baseline="0" dirty="0">
                        <a:solidFill>
                          <a:srgbClr val="00AEE0"/>
                        </a:solidFill>
                        <a:latin typeface="나눔명조" pitchFamily="18" charset="-127"/>
                        <a:ea typeface="나눔명조" pitchFamily="18" charset="-127"/>
                      </a:endParaRPr>
                    </a:p>
                  </a:txBody>
                  <a:tcPr marL="0" marR="0" marT="0" marB="0">
                    <a:lnT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2800">
                <a:tc>
                  <a:txBody>
                    <a:bodyPr/>
                    <a:lstStyle/>
                    <a:p>
                      <a:pPr algn="l" defTabSz="468000" latinLnBrk="1">
                        <a:lnSpc>
                          <a:spcPts val="3300"/>
                        </a:lnSpc>
                      </a:pPr>
                      <a:r>
                        <a:rPr lang="ko-KR" altLang="en-US" sz="2400" b="0" spc="-100" baseline="0" dirty="0">
                          <a:solidFill>
                            <a:srgbClr val="00AEE0"/>
                          </a:solidFill>
                          <a:latin typeface="나눔명조" pitchFamily="18" charset="-127"/>
                          <a:ea typeface="나눔명조" pitchFamily="18" charset="-127"/>
                        </a:rPr>
                        <a:t>수많은 게시판들</a:t>
                      </a:r>
                      <a:endParaRPr lang="en-US" altLang="ko-KR" sz="2400" b="0" spc="-100" baseline="0" dirty="0">
                        <a:solidFill>
                          <a:srgbClr val="00AEE0"/>
                        </a:solidFill>
                        <a:latin typeface="나눔명조" pitchFamily="18" charset="-127"/>
                        <a:ea typeface="나눔명조" pitchFamily="18" charset="-127"/>
                      </a:endParaRPr>
                    </a:p>
                  </a:txBody>
                  <a:tcPr marL="0" marR="0" marT="0" marB="0">
                    <a:lnT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2800">
                <a:tc>
                  <a:txBody>
                    <a:bodyPr/>
                    <a:lstStyle/>
                    <a:p>
                      <a:pPr algn="l" defTabSz="468000" latinLnBrk="1">
                        <a:lnSpc>
                          <a:spcPts val="3300"/>
                        </a:lnSpc>
                      </a:pPr>
                      <a:r>
                        <a:rPr lang="ko-KR" altLang="en-US" sz="2400" b="0" spc="-100" baseline="0" dirty="0">
                          <a:solidFill>
                            <a:srgbClr val="00AEE0"/>
                          </a:solidFill>
                          <a:latin typeface="나눔명조" pitchFamily="18" charset="-127"/>
                          <a:ea typeface="나눔명조" pitchFamily="18" charset="-127"/>
                        </a:rPr>
                        <a:t>추천과 조회수로 게시글 전체 순위 </a:t>
                      </a:r>
                    </a:p>
                  </a:txBody>
                  <a:tcPr marL="0" marR="0" marT="0" marB="0">
                    <a:lnT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2800">
                <a:tc>
                  <a:txBody>
                    <a:bodyPr/>
                    <a:lstStyle/>
                    <a:p>
                      <a:pPr algn="l" defTabSz="468000" latinLnBrk="1">
                        <a:lnSpc>
                          <a:spcPts val="3300"/>
                        </a:lnSpc>
                      </a:pPr>
                      <a:r>
                        <a:rPr lang="ko-KR" altLang="en-US" sz="2400" b="0" spc="-100" baseline="0" dirty="0">
                          <a:solidFill>
                            <a:srgbClr val="00AEE0"/>
                          </a:solidFill>
                          <a:latin typeface="나눔명조" pitchFamily="18" charset="-127"/>
                          <a:ea typeface="나눔명조" pitchFamily="18" charset="-127"/>
                        </a:rPr>
                        <a:t>다양한 카테고리화를 통해</a:t>
                      </a:r>
                      <a:r>
                        <a:rPr lang="en-US" altLang="ko-KR" sz="2400" b="0" spc="-100" baseline="0" dirty="0">
                          <a:solidFill>
                            <a:srgbClr val="00AEE0"/>
                          </a:solidFill>
                          <a:latin typeface="나눔명조" pitchFamily="18" charset="-127"/>
                          <a:ea typeface="나눔명조" pitchFamily="18" charset="-127"/>
                        </a:rPr>
                        <a:t>, </a:t>
                      </a:r>
                      <a:r>
                        <a:rPr lang="ko-KR" altLang="en-US" sz="2400" b="0" spc="-100" baseline="0" dirty="0">
                          <a:solidFill>
                            <a:srgbClr val="00AEE0"/>
                          </a:solidFill>
                          <a:latin typeface="나눔명조" pitchFamily="18" charset="-127"/>
                          <a:ea typeface="나눔명조" pitchFamily="18" charset="-127"/>
                        </a:rPr>
                        <a:t>맞는 관심사</a:t>
                      </a:r>
                    </a:p>
                  </a:txBody>
                  <a:tcPr marL="0" marR="0" marT="0" marB="0">
                    <a:lnT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2800">
                <a:tc>
                  <a:txBody>
                    <a:bodyPr/>
                    <a:lstStyle/>
                    <a:p>
                      <a:pPr algn="l" defTabSz="468000" latinLnBrk="1">
                        <a:lnSpc>
                          <a:spcPts val="3300"/>
                        </a:lnSpc>
                      </a:pPr>
                      <a:r>
                        <a:rPr lang="ko-KR" altLang="en-US" sz="2400" b="0" spc="-100" baseline="0" dirty="0">
                          <a:solidFill>
                            <a:srgbClr val="00AEE0"/>
                          </a:solidFill>
                          <a:latin typeface="나눔명조" pitchFamily="18" charset="-127"/>
                          <a:ea typeface="나눔명조" pitchFamily="18" charset="-127"/>
                        </a:rPr>
                        <a:t>타인과의 소통 가능</a:t>
                      </a:r>
                    </a:p>
                  </a:txBody>
                  <a:tcPr marL="0" marR="0" marT="0" marB="0">
                    <a:lnT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2800">
                <a:tc>
                  <a:txBody>
                    <a:bodyPr/>
                    <a:lstStyle/>
                    <a:p>
                      <a:pPr algn="l" defTabSz="468000" latinLnBrk="1">
                        <a:lnSpc>
                          <a:spcPts val="3300"/>
                        </a:lnSpc>
                      </a:pPr>
                      <a:endParaRPr lang="ko-KR" altLang="en-US" sz="2400" b="0" spc="-100" baseline="0" dirty="0">
                        <a:solidFill>
                          <a:srgbClr val="00AEE0"/>
                        </a:solidFill>
                        <a:latin typeface="나눔명조" pitchFamily="18" charset="-127"/>
                        <a:ea typeface="나눔명조" pitchFamily="18" charset="-127"/>
                      </a:endParaRPr>
                    </a:p>
                  </a:txBody>
                  <a:tcPr marL="0" marR="0" marT="0" marB="0">
                    <a:lnT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EE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1400">
                <a:tc>
                  <a:txBody>
                    <a:bodyPr/>
                    <a:lstStyle/>
                    <a:p>
                      <a:pPr algn="l" defTabSz="468000" latinLnBrk="1">
                        <a:lnSpc>
                          <a:spcPts val="3300"/>
                        </a:lnSpc>
                      </a:pPr>
                      <a:endParaRPr lang="ko-KR" altLang="en-US" sz="2400" b="0" spc="-100" baseline="0" dirty="0">
                        <a:solidFill>
                          <a:srgbClr val="00AEE0"/>
                        </a:solidFill>
                        <a:latin typeface="나눔명조" pitchFamily="18" charset="-127"/>
                        <a:ea typeface="나눔명조" pitchFamily="18" charset="-127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AEE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EE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3802">
                <a:tc>
                  <a:txBody>
                    <a:bodyPr/>
                    <a:lstStyle/>
                    <a:p>
                      <a:pPr algn="l" defTabSz="468000" latinLnBrk="1">
                        <a:lnSpc>
                          <a:spcPts val="3300"/>
                        </a:lnSpc>
                      </a:pPr>
                      <a:endParaRPr lang="ko-KR" altLang="en-US" sz="2400" b="0" spc="-100" baseline="0" dirty="0">
                        <a:solidFill>
                          <a:srgbClr val="00AEE0"/>
                        </a:solidFill>
                        <a:latin typeface="나눔명조" pitchFamily="18" charset="-127"/>
                        <a:ea typeface="나눔명조" pitchFamily="18" charset="-127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AEE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EE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53063242"/>
                  </a:ext>
                </a:extLst>
              </a:tr>
              <a:tr h="193802">
                <a:tc>
                  <a:txBody>
                    <a:bodyPr/>
                    <a:lstStyle/>
                    <a:p>
                      <a:pPr algn="l" defTabSz="468000" latinLnBrk="1">
                        <a:lnSpc>
                          <a:spcPts val="3300"/>
                        </a:lnSpc>
                      </a:pPr>
                      <a:endParaRPr lang="ko-KR" altLang="en-US" sz="2400" b="0" spc="-100" baseline="0" dirty="0">
                        <a:solidFill>
                          <a:srgbClr val="00AEE0"/>
                        </a:solidFill>
                        <a:latin typeface="나눔명조" pitchFamily="18" charset="-127"/>
                        <a:ea typeface="나눔명조" pitchFamily="18" charset="-127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AEE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93534735"/>
                  </a:ext>
                </a:extLst>
              </a:tr>
            </a:tbl>
          </a:graphicData>
        </a:graphic>
      </p:graphicFrame>
      <p:sp>
        <p:nvSpPr>
          <p:cNvPr id="17" name="텍스트 개체 틀 1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기획</a:t>
            </a:r>
          </a:p>
        </p:txBody>
      </p:sp>
      <p:sp>
        <p:nvSpPr>
          <p:cNvPr id="19" name="텍스트 개체 틀 18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8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2016700" y="828000"/>
            <a:ext cx="6660000" cy="720000"/>
          </a:xfrm>
        </p:spPr>
        <p:txBody>
          <a:bodyPr/>
          <a:lstStyle/>
          <a:p>
            <a:endParaRPr lang="en-US" altLang="ko-KR" sz="2800" dirty="0"/>
          </a:p>
          <a:p>
            <a:r>
              <a:rPr lang="ko-KR" altLang="en-US" sz="2800" dirty="0" err="1"/>
              <a:t>ㅡ벤치마킹ㅡ</a:t>
            </a:r>
            <a:endParaRPr lang="ko-KR" altLang="en-US" sz="28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F59A3B4-68EA-4FE1-9550-47BC76242484}"/>
              </a:ext>
            </a:extLst>
          </p:cNvPr>
          <p:cNvSpPr/>
          <p:nvPr/>
        </p:nvSpPr>
        <p:spPr>
          <a:xfrm>
            <a:off x="4593277" y="2070000"/>
            <a:ext cx="4517252" cy="707886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40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1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dcinside</a:t>
            </a:r>
            <a:endParaRPr lang="ko-KR" altLang="en-US" sz="40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1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4754401-490D-4EC8-B470-0F6E127870F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764158" y="4081680"/>
            <a:ext cx="4853716" cy="3371360"/>
          </a:xfrm>
        </p:spPr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불편한 작성 방법</a:t>
            </a:r>
            <a:br>
              <a:rPr lang="en-US" altLang="ko-KR" dirty="0"/>
            </a:br>
            <a:r>
              <a:rPr lang="ko-KR" altLang="en-US" dirty="0"/>
              <a:t>눈 아픈 </a:t>
            </a:r>
            <a:r>
              <a:rPr lang="en-US" altLang="ko-KR" dirty="0"/>
              <a:t>UI..</a:t>
            </a:r>
          </a:p>
          <a:p>
            <a:r>
              <a:rPr lang="ko-KR" altLang="en-US" dirty="0"/>
              <a:t>너무 흔한 게시글 양식</a:t>
            </a:r>
            <a:endParaRPr lang="en-US" altLang="ko-KR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5C87F244-678A-42F7-ADEF-5FD046AACD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860" y="2321529"/>
            <a:ext cx="3428279" cy="853976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5CEF3494-A4B4-4306-98E3-4FA4E50C00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344" y="3060407"/>
            <a:ext cx="5066698" cy="3672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4635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4754401-490D-4EC8-B470-0F6E127870F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749568" y="3708000"/>
            <a:ext cx="4608512" cy="4017403"/>
          </a:xfrm>
        </p:spPr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하지만</a:t>
            </a:r>
            <a:r>
              <a:rPr lang="en-US" altLang="ko-KR" dirty="0"/>
              <a:t>..</a:t>
            </a:r>
            <a:br>
              <a:rPr lang="en-US" altLang="ko-KR" dirty="0"/>
            </a:br>
            <a:r>
              <a:rPr lang="ko-KR" altLang="en-US" dirty="0"/>
              <a:t>커뮤니티로 발전 시킬 필요성을 </a:t>
            </a:r>
            <a:br>
              <a:rPr lang="en-US" altLang="ko-KR" dirty="0"/>
            </a:br>
            <a:r>
              <a:rPr lang="ko-KR" altLang="en-US" dirty="0"/>
              <a:t>느끼질 못하는 걸까</a:t>
            </a:r>
            <a:endParaRPr lang="en-US" altLang="ko-KR" dirty="0"/>
          </a:p>
          <a:p>
            <a:r>
              <a:rPr lang="ko-KR" altLang="en-US" dirty="0"/>
              <a:t>아쉬움이 남는 포스트 조회</a:t>
            </a:r>
            <a:r>
              <a:rPr lang="en-US" altLang="ko-KR" dirty="0"/>
              <a:t> !</a:t>
            </a:r>
            <a:endParaRPr lang="ko-KR" altLang="en-US" dirty="0"/>
          </a:p>
        </p:txBody>
      </p:sp>
      <p:graphicFrame>
        <p:nvGraphicFramePr>
          <p:cNvPr id="25" name="표 24"/>
          <p:cNvGraphicFramePr>
            <a:graphicFrameLocks noGrp="1"/>
          </p:cNvGraphicFramePr>
          <p:nvPr/>
        </p:nvGraphicFramePr>
        <p:xfrm>
          <a:off x="5778748" y="2280436"/>
          <a:ext cx="4608512" cy="426241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085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2800">
                <a:tc>
                  <a:txBody>
                    <a:bodyPr/>
                    <a:lstStyle/>
                    <a:p>
                      <a:pPr algn="l" defTabSz="468000" latinLnBrk="1">
                        <a:lnSpc>
                          <a:spcPts val="3300"/>
                        </a:lnSpc>
                      </a:pPr>
                      <a:endParaRPr lang="ko-KR" altLang="en-US" sz="2400" b="0" spc="-100" baseline="0" dirty="0">
                        <a:solidFill>
                          <a:srgbClr val="00AEE0"/>
                        </a:solidFill>
                        <a:latin typeface="나눔명조" pitchFamily="18" charset="-127"/>
                        <a:ea typeface="나눔명조" pitchFamily="18" charset="-127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2800">
                <a:tc>
                  <a:txBody>
                    <a:bodyPr/>
                    <a:lstStyle/>
                    <a:p>
                      <a:pPr algn="l" defTabSz="468000" latinLnBrk="1">
                        <a:lnSpc>
                          <a:spcPts val="3300"/>
                        </a:lnSpc>
                      </a:pPr>
                      <a:endParaRPr lang="ko-KR" altLang="en-US" sz="2400" b="0" spc="-100" baseline="0" dirty="0">
                        <a:solidFill>
                          <a:srgbClr val="00AEE0"/>
                        </a:solidFill>
                        <a:latin typeface="나눔명조" pitchFamily="18" charset="-127"/>
                        <a:ea typeface="나눔명조" pitchFamily="18" charset="-127"/>
                      </a:endParaRPr>
                    </a:p>
                  </a:txBody>
                  <a:tcPr marL="0" marR="0" marT="0" marB="0">
                    <a:lnT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2800">
                <a:tc>
                  <a:txBody>
                    <a:bodyPr/>
                    <a:lstStyle/>
                    <a:p>
                      <a:pPr algn="l" defTabSz="468000" latinLnBrk="1">
                        <a:lnSpc>
                          <a:spcPts val="3300"/>
                        </a:lnSpc>
                      </a:pPr>
                      <a:r>
                        <a:rPr lang="ko-KR" altLang="en-US" sz="2400" b="0" spc="-100" baseline="0" dirty="0">
                          <a:solidFill>
                            <a:srgbClr val="00AEE0"/>
                          </a:solidFill>
                          <a:latin typeface="나눔명조" pitchFamily="18" charset="-127"/>
                          <a:ea typeface="나눔명조" pitchFamily="18" charset="-127"/>
                        </a:rPr>
                        <a:t>한국 블로그 이용률 </a:t>
                      </a:r>
                      <a:r>
                        <a:rPr lang="en-US" altLang="ko-KR" sz="2400" b="0" spc="-100" baseline="0" dirty="0">
                          <a:solidFill>
                            <a:srgbClr val="00AEE0"/>
                          </a:solidFill>
                          <a:latin typeface="나눔명조" pitchFamily="18" charset="-127"/>
                          <a:ea typeface="나눔명조" pitchFamily="18" charset="-127"/>
                        </a:rPr>
                        <a:t>1</a:t>
                      </a:r>
                      <a:r>
                        <a:rPr lang="ko-KR" altLang="en-US" sz="2400" b="0" spc="-100" baseline="0" dirty="0">
                          <a:solidFill>
                            <a:srgbClr val="00AEE0"/>
                          </a:solidFill>
                          <a:latin typeface="나눔명조" pitchFamily="18" charset="-127"/>
                          <a:ea typeface="나눔명조" pitchFamily="18" charset="-127"/>
                        </a:rPr>
                        <a:t>위 </a:t>
                      </a:r>
                      <a:r>
                        <a:rPr lang="en-US" altLang="ko-KR" sz="2400" b="0" spc="-100" baseline="0" dirty="0">
                          <a:solidFill>
                            <a:srgbClr val="00AEE0"/>
                          </a:solidFill>
                          <a:latin typeface="나눔명조" pitchFamily="18" charset="-127"/>
                          <a:ea typeface="나눔명조" pitchFamily="18" charset="-127"/>
                        </a:rPr>
                        <a:t>!</a:t>
                      </a:r>
                      <a:endParaRPr lang="ko-KR" altLang="en-US" sz="2400" b="0" spc="-100" baseline="0" dirty="0">
                        <a:solidFill>
                          <a:srgbClr val="00AEE0"/>
                        </a:solidFill>
                        <a:latin typeface="나눔명조" pitchFamily="18" charset="-127"/>
                        <a:ea typeface="나눔명조" pitchFamily="18" charset="-127"/>
                      </a:endParaRPr>
                    </a:p>
                  </a:txBody>
                  <a:tcPr marL="0" marR="0" marT="0" marB="0">
                    <a:lnT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2800">
                <a:tc>
                  <a:txBody>
                    <a:bodyPr/>
                    <a:lstStyle/>
                    <a:p>
                      <a:pPr algn="l" defTabSz="468000" latinLnBrk="1">
                        <a:lnSpc>
                          <a:spcPts val="3300"/>
                        </a:lnSpc>
                      </a:pPr>
                      <a:r>
                        <a:rPr lang="ko-KR" altLang="en-US" sz="2400" b="0" spc="-100" baseline="0" dirty="0">
                          <a:solidFill>
                            <a:srgbClr val="00AEE0"/>
                          </a:solidFill>
                          <a:latin typeface="나눔명조" pitchFamily="18" charset="-127"/>
                          <a:ea typeface="나눔명조" pitchFamily="18" charset="-127"/>
                        </a:rPr>
                        <a:t>손쉬운 포스트 에디터와</a:t>
                      </a:r>
                    </a:p>
                  </a:txBody>
                  <a:tcPr marL="0" marR="0" marT="0" marB="0">
                    <a:lnT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2800">
                <a:tc>
                  <a:txBody>
                    <a:bodyPr/>
                    <a:lstStyle/>
                    <a:p>
                      <a:pPr algn="l" defTabSz="468000" latinLnBrk="1">
                        <a:lnSpc>
                          <a:spcPts val="3300"/>
                        </a:lnSpc>
                      </a:pPr>
                      <a:r>
                        <a:rPr lang="ko-KR" altLang="en-US" sz="2400" b="0" spc="-100" baseline="0" dirty="0">
                          <a:solidFill>
                            <a:srgbClr val="00AEE0"/>
                          </a:solidFill>
                          <a:latin typeface="나눔명조" pitchFamily="18" charset="-127"/>
                          <a:ea typeface="나눔명조" pitchFamily="18" charset="-127"/>
                        </a:rPr>
                        <a:t>거대 포털 네이버의 빵빵한 검색 지원</a:t>
                      </a:r>
                    </a:p>
                  </a:txBody>
                  <a:tcPr marL="0" marR="0" marT="0" marB="0">
                    <a:lnT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2800">
                <a:tc>
                  <a:txBody>
                    <a:bodyPr/>
                    <a:lstStyle/>
                    <a:p>
                      <a:pPr algn="l" defTabSz="468000" latinLnBrk="1">
                        <a:lnSpc>
                          <a:spcPts val="3300"/>
                        </a:lnSpc>
                      </a:pPr>
                      <a:endParaRPr lang="ko-KR" altLang="en-US" sz="2400" b="0" spc="-100" baseline="0" dirty="0">
                        <a:solidFill>
                          <a:srgbClr val="00AEE0"/>
                        </a:solidFill>
                        <a:latin typeface="나눔명조" pitchFamily="18" charset="-127"/>
                        <a:ea typeface="나눔명조" pitchFamily="18" charset="-127"/>
                      </a:endParaRPr>
                    </a:p>
                  </a:txBody>
                  <a:tcPr marL="0" marR="0" marT="0" marB="0">
                    <a:lnT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2800">
                <a:tc>
                  <a:txBody>
                    <a:bodyPr/>
                    <a:lstStyle/>
                    <a:p>
                      <a:pPr algn="l" defTabSz="468000" latinLnBrk="1">
                        <a:lnSpc>
                          <a:spcPts val="3300"/>
                        </a:lnSpc>
                      </a:pPr>
                      <a:endParaRPr lang="ko-KR" altLang="en-US" sz="2400" b="0" spc="-100" baseline="0" dirty="0">
                        <a:solidFill>
                          <a:srgbClr val="00AEE0"/>
                        </a:solidFill>
                        <a:latin typeface="나눔명조" pitchFamily="18" charset="-127"/>
                        <a:ea typeface="나눔명조" pitchFamily="18" charset="-127"/>
                      </a:endParaRPr>
                    </a:p>
                  </a:txBody>
                  <a:tcPr marL="0" marR="0" marT="0" marB="0">
                    <a:lnT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EE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1400">
                <a:tc>
                  <a:txBody>
                    <a:bodyPr/>
                    <a:lstStyle/>
                    <a:p>
                      <a:pPr algn="l" defTabSz="468000" latinLnBrk="1">
                        <a:lnSpc>
                          <a:spcPts val="3300"/>
                        </a:lnSpc>
                      </a:pPr>
                      <a:endParaRPr lang="ko-KR" altLang="en-US" sz="2400" b="0" spc="-100" baseline="0" dirty="0">
                        <a:solidFill>
                          <a:srgbClr val="00AEE0"/>
                        </a:solidFill>
                        <a:latin typeface="나눔명조" pitchFamily="18" charset="-127"/>
                        <a:ea typeface="나눔명조" pitchFamily="18" charset="-127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AEE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EE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3802">
                <a:tc>
                  <a:txBody>
                    <a:bodyPr/>
                    <a:lstStyle/>
                    <a:p>
                      <a:pPr algn="l" defTabSz="468000" latinLnBrk="1">
                        <a:lnSpc>
                          <a:spcPts val="3300"/>
                        </a:lnSpc>
                      </a:pPr>
                      <a:endParaRPr lang="ko-KR" altLang="en-US" sz="2400" b="0" spc="-100" baseline="0" dirty="0">
                        <a:solidFill>
                          <a:srgbClr val="00AEE0"/>
                        </a:solidFill>
                        <a:latin typeface="나눔명조" pitchFamily="18" charset="-127"/>
                        <a:ea typeface="나눔명조" pitchFamily="18" charset="-127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AEE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EE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53063242"/>
                  </a:ext>
                </a:extLst>
              </a:tr>
              <a:tr h="193802">
                <a:tc>
                  <a:txBody>
                    <a:bodyPr/>
                    <a:lstStyle/>
                    <a:p>
                      <a:pPr algn="l" defTabSz="468000" latinLnBrk="1">
                        <a:lnSpc>
                          <a:spcPts val="3300"/>
                        </a:lnSpc>
                      </a:pPr>
                      <a:endParaRPr lang="ko-KR" altLang="en-US" sz="2400" b="0" spc="-100" baseline="0" dirty="0">
                        <a:solidFill>
                          <a:srgbClr val="00AEE0"/>
                        </a:solidFill>
                        <a:latin typeface="나눔명조" pitchFamily="18" charset="-127"/>
                        <a:ea typeface="나눔명조" pitchFamily="18" charset="-127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AEE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93534735"/>
                  </a:ext>
                </a:extLst>
              </a:tr>
            </a:tbl>
          </a:graphicData>
        </a:graphic>
      </p:graphicFrame>
      <p:sp>
        <p:nvSpPr>
          <p:cNvPr id="17" name="텍스트 개체 틀 1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기획</a:t>
            </a:r>
          </a:p>
        </p:txBody>
      </p:sp>
      <p:sp>
        <p:nvSpPr>
          <p:cNvPr id="19" name="텍스트 개체 틀 18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8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2016700" y="828000"/>
            <a:ext cx="6660000" cy="720000"/>
          </a:xfrm>
        </p:spPr>
        <p:txBody>
          <a:bodyPr/>
          <a:lstStyle/>
          <a:p>
            <a:endParaRPr lang="en-US" altLang="ko-KR" sz="2800" dirty="0"/>
          </a:p>
          <a:p>
            <a:r>
              <a:rPr lang="ko-KR" altLang="en-US" sz="2800" dirty="0" err="1"/>
              <a:t>ㅡ벤치마킹ㅡ</a:t>
            </a:r>
            <a:endParaRPr lang="ko-KR" altLang="en-US" sz="28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E07A97E-8A59-44FE-945F-7C9FC9912E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156" y="3048680"/>
            <a:ext cx="4797117" cy="4062865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5F59A3B4-68EA-4FE1-9550-47BC76242484}"/>
              </a:ext>
            </a:extLst>
          </p:cNvPr>
          <p:cNvSpPr/>
          <p:nvPr/>
        </p:nvSpPr>
        <p:spPr>
          <a:xfrm>
            <a:off x="4986660" y="2040981"/>
            <a:ext cx="4517252" cy="707886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4000" b="1" baseline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92D05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나눔명조" pitchFamily="18" charset="-127"/>
                <a:ea typeface="나눔명조" pitchFamily="18" charset="-127"/>
              </a:rPr>
              <a:t>네이버 블로그</a:t>
            </a:r>
            <a:endParaRPr lang="ko-KR" altLang="en-US" sz="4000" b="1" dirty="0">
              <a:ln w="9525">
                <a:solidFill>
                  <a:schemeClr val="bg1"/>
                </a:solidFill>
                <a:prstDash val="solid"/>
              </a:ln>
              <a:solidFill>
                <a:srgbClr val="92D050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FC36F22-23C6-4C72-B492-E08034DACE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9408" y="2374432"/>
            <a:ext cx="1697865" cy="524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0159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8509906"/>
              </p:ext>
            </p:extLst>
          </p:nvPr>
        </p:nvGraphicFramePr>
        <p:xfrm>
          <a:off x="5778748" y="2280436"/>
          <a:ext cx="4824536" cy="426241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245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2800">
                <a:tc>
                  <a:txBody>
                    <a:bodyPr/>
                    <a:lstStyle/>
                    <a:p>
                      <a:pPr algn="l" defTabSz="468000" latinLnBrk="1">
                        <a:lnSpc>
                          <a:spcPts val="3300"/>
                        </a:lnSpc>
                      </a:pPr>
                      <a:endParaRPr lang="ko-KR" altLang="en-US" sz="2400" b="0" spc="-100" baseline="0" dirty="0">
                        <a:solidFill>
                          <a:srgbClr val="00AEE0"/>
                        </a:solidFill>
                        <a:latin typeface="나눔명조" pitchFamily="18" charset="-127"/>
                        <a:ea typeface="나눔명조" pitchFamily="18" charset="-127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2800">
                <a:tc>
                  <a:txBody>
                    <a:bodyPr/>
                    <a:lstStyle/>
                    <a:p>
                      <a:pPr algn="l" defTabSz="468000" latinLnBrk="1">
                        <a:lnSpc>
                          <a:spcPts val="3300"/>
                        </a:lnSpc>
                      </a:pPr>
                      <a:endParaRPr lang="ko-KR" altLang="en-US" sz="2400" b="0" spc="-100" baseline="0" dirty="0">
                        <a:solidFill>
                          <a:srgbClr val="00AEE0"/>
                        </a:solidFill>
                        <a:latin typeface="나눔명조" pitchFamily="18" charset="-127"/>
                        <a:ea typeface="나눔명조" pitchFamily="18" charset="-127"/>
                      </a:endParaRPr>
                    </a:p>
                  </a:txBody>
                  <a:tcPr marL="0" marR="0" marT="0" marB="0">
                    <a:lnT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2800">
                <a:tc>
                  <a:txBody>
                    <a:bodyPr/>
                    <a:lstStyle/>
                    <a:p>
                      <a:pPr algn="l" defTabSz="468000" latinLnBrk="1">
                        <a:lnSpc>
                          <a:spcPts val="3300"/>
                        </a:lnSpc>
                      </a:pPr>
                      <a:r>
                        <a:rPr lang="ko-KR" altLang="en-US" sz="2400" b="0" spc="-100" baseline="0" dirty="0">
                          <a:solidFill>
                            <a:srgbClr val="00AEE0"/>
                          </a:solidFill>
                          <a:latin typeface="나눔명조" pitchFamily="18" charset="-127"/>
                          <a:ea typeface="나눔명조" pitchFamily="18" charset="-127"/>
                        </a:rPr>
                        <a:t>대학생들의 사이버 </a:t>
                      </a:r>
                      <a:r>
                        <a:rPr lang="ko-KR" altLang="en-US" sz="2400" b="0" spc="-100" baseline="0" dirty="0" err="1">
                          <a:solidFill>
                            <a:srgbClr val="00AEE0"/>
                          </a:solidFill>
                          <a:latin typeface="나눔명조" pitchFamily="18" charset="-127"/>
                          <a:ea typeface="나눔명조" pitchFamily="18" charset="-127"/>
                        </a:rPr>
                        <a:t>모임처</a:t>
                      </a:r>
                      <a:endParaRPr lang="en-US" altLang="ko-KR" sz="2400" b="0" spc="-100" baseline="0" dirty="0">
                        <a:solidFill>
                          <a:srgbClr val="00AEE0"/>
                        </a:solidFill>
                        <a:latin typeface="나눔명조" pitchFamily="18" charset="-127"/>
                        <a:ea typeface="나눔명조" pitchFamily="18" charset="-127"/>
                      </a:endParaRPr>
                    </a:p>
                  </a:txBody>
                  <a:tcPr marL="0" marR="0" marT="0" marB="0">
                    <a:lnT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2800">
                <a:tc>
                  <a:txBody>
                    <a:bodyPr/>
                    <a:lstStyle/>
                    <a:p>
                      <a:pPr algn="l" defTabSz="468000" latinLnBrk="1">
                        <a:lnSpc>
                          <a:spcPts val="3300"/>
                        </a:lnSpc>
                      </a:pPr>
                      <a:r>
                        <a:rPr lang="ko-KR" altLang="en-US" sz="2400" b="0" spc="-100" baseline="0" dirty="0">
                          <a:solidFill>
                            <a:srgbClr val="00AEE0"/>
                          </a:solidFill>
                          <a:latin typeface="나눔명조" pitchFamily="18" charset="-127"/>
                          <a:ea typeface="나눔명조" pitchFamily="18" charset="-127"/>
                        </a:rPr>
                        <a:t>추천과 조회수를 통한 인기 게시글 지원 </a:t>
                      </a:r>
                    </a:p>
                  </a:txBody>
                  <a:tcPr marL="0" marR="0" marT="0" marB="0">
                    <a:lnT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2800">
                <a:tc>
                  <a:txBody>
                    <a:bodyPr/>
                    <a:lstStyle/>
                    <a:p>
                      <a:pPr algn="l" defTabSz="468000" latinLnBrk="1">
                        <a:lnSpc>
                          <a:spcPts val="3300"/>
                        </a:lnSpc>
                      </a:pPr>
                      <a:r>
                        <a:rPr lang="ko-KR" altLang="en-US" sz="2400" b="0" spc="-100" baseline="0" dirty="0">
                          <a:solidFill>
                            <a:srgbClr val="00AEE0"/>
                          </a:solidFill>
                          <a:latin typeface="나눔명조" pitchFamily="18" charset="-127"/>
                          <a:ea typeface="나눔명조" pitchFamily="18" charset="-127"/>
                        </a:rPr>
                        <a:t>다양한 카테고리</a:t>
                      </a:r>
                    </a:p>
                  </a:txBody>
                  <a:tcPr marL="0" marR="0" marT="0" marB="0">
                    <a:lnT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2800">
                <a:tc>
                  <a:txBody>
                    <a:bodyPr/>
                    <a:lstStyle/>
                    <a:p>
                      <a:pPr algn="l" defTabSz="468000" latinLnBrk="1">
                        <a:lnSpc>
                          <a:spcPts val="3300"/>
                        </a:lnSpc>
                      </a:pPr>
                      <a:r>
                        <a:rPr lang="ko-KR" altLang="en-US" sz="2400" b="0" spc="-100" baseline="0" dirty="0">
                          <a:solidFill>
                            <a:srgbClr val="00AEE0"/>
                          </a:solidFill>
                          <a:latin typeface="나눔명조" pitchFamily="18" charset="-127"/>
                          <a:ea typeface="나눔명조" pitchFamily="18" charset="-127"/>
                        </a:rPr>
                        <a:t>아주 간단하고 심플한 글 작성</a:t>
                      </a:r>
                    </a:p>
                  </a:txBody>
                  <a:tcPr marL="0" marR="0" marT="0" marB="0">
                    <a:lnT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2800">
                <a:tc>
                  <a:txBody>
                    <a:bodyPr/>
                    <a:lstStyle/>
                    <a:p>
                      <a:pPr algn="l" defTabSz="468000" latinLnBrk="1">
                        <a:lnSpc>
                          <a:spcPts val="3300"/>
                        </a:lnSpc>
                      </a:pPr>
                      <a:endParaRPr lang="ko-KR" altLang="en-US" sz="2400" b="0" spc="-100" baseline="0" dirty="0">
                        <a:solidFill>
                          <a:srgbClr val="00AEE0"/>
                        </a:solidFill>
                        <a:latin typeface="나눔명조" pitchFamily="18" charset="-127"/>
                        <a:ea typeface="나눔명조" pitchFamily="18" charset="-127"/>
                      </a:endParaRPr>
                    </a:p>
                  </a:txBody>
                  <a:tcPr marL="0" marR="0" marT="0" marB="0">
                    <a:lnT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EE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1400">
                <a:tc>
                  <a:txBody>
                    <a:bodyPr/>
                    <a:lstStyle/>
                    <a:p>
                      <a:pPr algn="l" defTabSz="468000" latinLnBrk="1">
                        <a:lnSpc>
                          <a:spcPts val="3300"/>
                        </a:lnSpc>
                      </a:pPr>
                      <a:endParaRPr lang="ko-KR" altLang="en-US" sz="2400" b="0" spc="-100" baseline="0" dirty="0">
                        <a:solidFill>
                          <a:srgbClr val="00AEE0"/>
                        </a:solidFill>
                        <a:latin typeface="나눔명조" pitchFamily="18" charset="-127"/>
                        <a:ea typeface="나눔명조" pitchFamily="18" charset="-127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AEE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EE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3802">
                <a:tc>
                  <a:txBody>
                    <a:bodyPr/>
                    <a:lstStyle/>
                    <a:p>
                      <a:pPr algn="l" defTabSz="468000" latinLnBrk="1">
                        <a:lnSpc>
                          <a:spcPts val="3300"/>
                        </a:lnSpc>
                      </a:pPr>
                      <a:endParaRPr lang="ko-KR" altLang="en-US" sz="2400" b="0" spc="-100" baseline="0" dirty="0">
                        <a:solidFill>
                          <a:srgbClr val="00AEE0"/>
                        </a:solidFill>
                        <a:latin typeface="나눔명조" pitchFamily="18" charset="-127"/>
                        <a:ea typeface="나눔명조" pitchFamily="18" charset="-127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AEE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EE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53063242"/>
                  </a:ext>
                </a:extLst>
              </a:tr>
              <a:tr h="193802">
                <a:tc>
                  <a:txBody>
                    <a:bodyPr/>
                    <a:lstStyle/>
                    <a:p>
                      <a:pPr algn="l" defTabSz="468000" latinLnBrk="1">
                        <a:lnSpc>
                          <a:spcPts val="3300"/>
                        </a:lnSpc>
                      </a:pPr>
                      <a:endParaRPr lang="ko-KR" altLang="en-US" sz="2400" b="0" spc="-100" baseline="0" dirty="0">
                        <a:solidFill>
                          <a:srgbClr val="00AEE0"/>
                        </a:solidFill>
                        <a:latin typeface="나눔명조" pitchFamily="18" charset="-127"/>
                        <a:ea typeface="나눔명조" pitchFamily="18" charset="-127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AEE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93534735"/>
                  </a:ext>
                </a:extLst>
              </a:tr>
            </a:tbl>
          </a:graphicData>
        </a:graphic>
      </p:graphicFrame>
      <p:sp>
        <p:nvSpPr>
          <p:cNvPr id="17" name="텍스트 개체 틀 1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기획</a:t>
            </a:r>
          </a:p>
        </p:txBody>
      </p:sp>
      <p:sp>
        <p:nvSpPr>
          <p:cNvPr id="19" name="텍스트 개체 틀 18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8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2016700" y="828000"/>
            <a:ext cx="6660000" cy="720000"/>
          </a:xfrm>
        </p:spPr>
        <p:txBody>
          <a:bodyPr/>
          <a:lstStyle/>
          <a:p>
            <a:endParaRPr lang="en-US" altLang="ko-KR" sz="2800" dirty="0"/>
          </a:p>
          <a:p>
            <a:r>
              <a:rPr lang="ko-KR" altLang="en-US" sz="2800" dirty="0" err="1"/>
              <a:t>ㅡ벤치마킹ㅡ</a:t>
            </a:r>
            <a:endParaRPr lang="ko-KR" altLang="en-US" sz="28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F59A3B4-68EA-4FE1-9550-47BC76242484}"/>
              </a:ext>
            </a:extLst>
          </p:cNvPr>
          <p:cNvSpPr/>
          <p:nvPr/>
        </p:nvSpPr>
        <p:spPr>
          <a:xfrm>
            <a:off x="4986660" y="2040981"/>
            <a:ext cx="4517252" cy="707886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4000" b="1" baseline="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6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나눔명조" pitchFamily="18" charset="-127"/>
                <a:ea typeface="나눔명조" pitchFamily="18" charset="-127"/>
              </a:rPr>
              <a:t>에브리</a:t>
            </a:r>
            <a:r>
              <a:rPr lang="ko-KR" altLang="en-US" sz="4000" b="1" baseline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6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나눔명조" pitchFamily="18" charset="-127"/>
                <a:ea typeface="나눔명조" pitchFamily="18" charset="-127"/>
              </a:rPr>
              <a:t> 타임</a:t>
            </a:r>
            <a:endParaRPr lang="ko-KR" altLang="en-US" sz="40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6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4754401-490D-4EC8-B470-0F6E127870F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764158" y="4081679"/>
            <a:ext cx="4853716" cy="3255425"/>
          </a:xfrm>
        </p:spPr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하지만</a:t>
            </a:r>
            <a:r>
              <a:rPr lang="en-US" altLang="ko-KR" dirty="0"/>
              <a:t>..</a:t>
            </a:r>
            <a:br>
              <a:rPr lang="en-US" altLang="ko-KR" dirty="0"/>
            </a:br>
            <a:r>
              <a:rPr lang="ko-KR" altLang="en-US" dirty="0"/>
              <a:t>익명성이 너무 강해</a:t>
            </a:r>
            <a:endParaRPr lang="en-US" altLang="ko-KR" dirty="0"/>
          </a:p>
          <a:p>
            <a:r>
              <a:rPr lang="ko-KR" altLang="en-US" dirty="0"/>
              <a:t>눈살 찌푸려지는 이야기들이 있기도</a:t>
            </a:r>
            <a:r>
              <a:rPr lang="en-US" altLang="ko-KR" dirty="0"/>
              <a:t>..</a:t>
            </a:r>
            <a:endParaRPr lang="ko-KR" altLang="en-US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771114A6-D7BB-43BA-B395-BBD6FB22FB76}"/>
              </a:ext>
            </a:extLst>
          </p:cNvPr>
          <p:cNvGrpSpPr/>
          <p:nvPr/>
        </p:nvGrpSpPr>
        <p:grpSpPr>
          <a:xfrm>
            <a:off x="3367521" y="2070000"/>
            <a:ext cx="2267577" cy="813121"/>
            <a:chOff x="3367521" y="2070000"/>
            <a:chExt cx="2267577" cy="813121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4960FB51-C8A6-461D-A079-C930FEC3508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67521" y="2070000"/>
              <a:ext cx="2267577" cy="813121"/>
            </a:xfrm>
            <a:prstGeom prst="rect">
              <a:avLst/>
            </a:prstGeom>
          </p:spPr>
        </p:pic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4444BA18-72D7-4AAF-AEEE-8E04DECED697}"/>
                </a:ext>
              </a:extLst>
            </p:cNvPr>
            <p:cNvSpPr/>
            <p:nvPr/>
          </p:nvSpPr>
          <p:spPr>
            <a:xfrm>
              <a:off x="4482604" y="2400981"/>
              <a:ext cx="576065" cy="4821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74F5309F-C6A2-4FF1-AF65-78E98768977F}"/>
              </a:ext>
            </a:extLst>
          </p:cNvPr>
          <p:cNvGrpSpPr/>
          <p:nvPr/>
        </p:nvGrpSpPr>
        <p:grpSpPr>
          <a:xfrm>
            <a:off x="457483" y="3050430"/>
            <a:ext cx="5013981" cy="3255424"/>
            <a:chOff x="457483" y="3050430"/>
            <a:chExt cx="5013981" cy="3255424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2CBF6FF8-CE72-4546-8C03-1DE24C98E2C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7483" y="3050430"/>
              <a:ext cx="5013981" cy="3255424"/>
            </a:xfrm>
            <a:prstGeom prst="rect">
              <a:avLst/>
            </a:prstGeom>
          </p:spPr>
        </p:pic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42DD530C-32EC-4FFD-9DE7-167E8226CC52}"/>
                </a:ext>
              </a:extLst>
            </p:cNvPr>
            <p:cNvSpPr/>
            <p:nvPr/>
          </p:nvSpPr>
          <p:spPr>
            <a:xfrm>
              <a:off x="757852" y="3214399"/>
              <a:ext cx="144016" cy="895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27922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텍스트 개체 틀 10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sz="2800" dirty="0" err="1"/>
              <a:t>ㅡ벤치마킹ㅡ</a:t>
            </a:r>
            <a:endParaRPr lang="ko-KR" altLang="en-US" sz="2800" dirty="0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기획</a:t>
            </a:r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4716700" y="3985884"/>
            <a:ext cx="1260000" cy="1260000"/>
          </a:xfrm>
          <a:prstGeom prst="ellipse">
            <a:avLst/>
          </a:prstGeom>
          <a:noFill/>
          <a:ln w="19050" cap="rnd" cmpd="sng">
            <a:solidFill>
              <a:srgbClr val="EA552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E100"/>
              </a:solidFill>
            </a:endParaRPr>
          </a:p>
        </p:txBody>
      </p:sp>
      <p:sp>
        <p:nvSpPr>
          <p:cNvPr id="14" name="원호 13"/>
          <p:cNvSpPr/>
          <p:nvPr/>
        </p:nvSpPr>
        <p:spPr>
          <a:xfrm rot="1082330">
            <a:off x="3510700" y="2779884"/>
            <a:ext cx="3672000" cy="3672000"/>
          </a:xfrm>
          <a:prstGeom prst="arc">
            <a:avLst>
              <a:gd name="adj1" fmla="val 16200000"/>
              <a:gd name="adj2" fmla="val 19567370"/>
            </a:avLst>
          </a:prstGeom>
          <a:ln w="12700" cap="rnd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EA5521"/>
              </a:solidFill>
            </a:endParaRPr>
          </a:p>
        </p:txBody>
      </p:sp>
      <p:sp>
        <p:nvSpPr>
          <p:cNvPr id="16" name="원호 15"/>
          <p:cNvSpPr/>
          <p:nvPr/>
        </p:nvSpPr>
        <p:spPr>
          <a:xfrm rot="15100569">
            <a:off x="3510701" y="2779885"/>
            <a:ext cx="3672000" cy="3672000"/>
          </a:xfrm>
          <a:prstGeom prst="arc">
            <a:avLst>
              <a:gd name="adj1" fmla="val 16200000"/>
              <a:gd name="adj2" fmla="val 19567370"/>
            </a:avLst>
          </a:prstGeom>
          <a:ln w="12700" cap="rnd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EA5521"/>
              </a:solidFill>
            </a:endParaRPr>
          </a:p>
        </p:txBody>
      </p:sp>
      <p:sp>
        <p:nvSpPr>
          <p:cNvPr id="17" name="원호 16"/>
          <p:cNvSpPr/>
          <p:nvPr/>
        </p:nvSpPr>
        <p:spPr>
          <a:xfrm rot="7891124">
            <a:off x="3510700" y="2779884"/>
            <a:ext cx="3672000" cy="3672000"/>
          </a:xfrm>
          <a:prstGeom prst="arc">
            <a:avLst>
              <a:gd name="adj1" fmla="val 16200000"/>
              <a:gd name="adj2" fmla="val 19567370"/>
            </a:avLst>
          </a:prstGeom>
          <a:ln w="12700" cap="rnd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EA5521"/>
              </a:solidFill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4770700" y="2268000"/>
            <a:ext cx="1152000" cy="1152000"/>
          </a:xfrm>
          <a:prstGeom prst="ellipse">
            <a:avLst/>
          </a:prstGeom>
          <a:solidFill>
            <a:srgbClr val="FFE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E100"/>
              </a:solidFill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4950700" y="2448000"/>
            <a:ext cx="792000" cy="792000"/>
          </a:xfrm>
          <a:prstGeom prst="ellipse">
            <a:avLst/>
          </a:prstGeom>
          <a:solidFill>
            <a:schemeClr val="bg1"/>
          </a:solidFill>
          <a:ln w="6350">
            <a:solidFill>
              <a:srgbClr val="00AE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ko-KR" altLang="en-US" dirty="0">
              <a:solidFill>
                <a:srgbClr val="FFE100"/>
              </a:solidFill>
            </a:endParaRPr>
          </a:p>
        </p:txBody>
      </p:sp>
      <p:sp>
        <p:nvSpPr>
          <p:cNvPr id="22" name="타원 21"/>
          <p:cNvSpPr/>
          <p:nvPr/>
        </p:nvSpPr>
        <p:spPr>
          <a:xfrm rot="5400000">
            <a:off x="6388373" y="4753334"/>
            <a:ext cx="1152000" cy="1152000"/>
          </a:xfrm>
          <a:prstGeom prst="ellipse">
            <a:avLst/>
          </a:prstGeom>
          <a:solidFill>
            <a:srgbClr val="FFE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E100"/>
              </a:solidFill>
            </a:endParaRPr>
          </a:p>
        </p:txBody>
      </p:sp>
      <p:sp>
        <p:nvSpPr>
          <p:cNvPr id="23" name="타원 22"/>
          <p:cNvSpPr/>
          <p:nvPr/>
        </p:nvSpPr>
        <p:spPr>
          <a:xfrm rot="5400000">
            <a:off x="6568373" y="4933334"/>
            <a:ext cx="792000" cy="792000"/>
          </a:xfrm>
          <a:prstGeom prst="ellipse">
            <a:avLst/>
          </a:prstGeom>
          <a:solidFill>
            <a:schemeClr val="bg1"/>
          </a:solidFill>
          <a:ln w="6350">
            <a:solidFill>
              <a:srgbClr val="00AE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ko-KR" altLang="en-US" dirty="0">
              <a:solidFill>
                <a:srgbClr val="FFE100"/>
              </a:solidFill>
            </a:endParaRPr>
          </a:p>
        </p:txBody>
      </p:sp>
      <p:sp>
        <p:nvSpPr>
          <p:cNvPr id="24" name="타원 23"/>
          <p:cNvSpPr/>
          <p:nvPr/>
        </p:nvSpPr>
        <p:spPr>
          <a:xfrm rot="5400000">
            <a:off x="3402484" y="5041814"/>
            <a:ext cx="1152000" cy="1152000"/>
          </a:xfrm>
          <a:prstGeom prst="ellipse">
            <a:avLst/>
          </a:prstGeom>
          <a:solidFill>
            <a:srgbClr val="FFE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E100"/>
              </a:solidFill>
            </a:endParaRPr>
          </a:p>
        </p:txBody>
      </p:sp>
      <p:sp>
        <p:nvSpPr>
          <p:cNvPr id="25" name="타원 24"/>
          <p:cNvSpPr/>
          <p:nvPr/>
        </p:nvSpPr>
        <p:spPr>
          <a:xfrm rot="5400000">
            <a:off x="3582484" y="5221814"/>
            <a:ext cx="792000" cy="792000"/>
          </a:xfrm>
          <a:prstGeom prst="ellipse">
            <a:avLst/>
          </a:prstGeom>
          <a:solidFill>
            <a:schemeClr val="bg1"/>
          </a:solidFill>
          <a:ln w="6350">
            <a:solidFill>
              <a:srgbClr val="00AE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E100"/>
              </a:solidFill>
            </a:endParaRPr>
          </a:p>
        </p:txBody>
      </p:sp>
      <p:sp>
        <p:nvSpPr>
          <p:cNvPr id="26" name="텍스트 개체 틀 10"/>
          <p:cNvSpPr txBox="1">
            <a:spLocks/>
          </p:cNvSpPr>
          <p:nvPr/>
        </p:nvSpPr>
        <p:spPr>
          <a:xfrm>
            <a:off x="4950700" y="2448000"/>
            <a:ext cx="792000" cy="792000"/>
          </a:xfrm>
          <a:prstGeom prst="rect">
            <a:avLst/>
          </a:prstGeom>
        </p:spPr>
        <p:txBody>
          <a:bodyPr lIns="0" tIns="0" rIns="0" bIns="0" anchor="ctr"/>
          <a:lstStyle>
            <a:lvl1pPr marL="0" algn="ctr">
              <a:lnSpc>
                <a:spcPts val="1000"/>
              </a:lnSpc>
              <a:buNone/>
              <a:defRPr sz="950" b="1" spc="10" baseline="0">
                <a:solidFill>
                  <a:srgbClr val="00AEE0"/>
                </a:solidFill>
                <a:effectLst/>
                <a:latin typeface="나눔고딕" pitchFamily="50" charset="-127"/>
                <a:ea typeface="나눔고딕" pitchFamily="50" charset="-127"/>
              </a:defRPr>
            </a:lvl1pPr>
            <a:lvl2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2pPr>
            <a:lvl3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3pPr>
            <a:lvl4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4pPr>
            <a:lvl5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5pPr>
          </a:lstStyle>
          <a:p>
            <a:pPr marL="0" marR="0" lvl="0" indent="-377259" algn="ctr" defTabSz="1006023" rtl="0" eaLnBrk="1" fontAlgn="auto" latinLnBrk="1" hangingPunct="1">
              <a:lnSpc>
                <a:spcPts val="1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altLang="ko-KR" sz="950" b="1" i="0" u="none" strike="noStrike" kern="1200" cap="none" spc="10" normalizeH="0" baseline="0" noProof="0" dirty="0">
              <a:ln>
                <a:noFill/>
              </a:ln>
              <a:solidFill>
                <a:srgbClr val="00AEE0"/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  <a:cs typeface="+mn-cs"/>
            </a:endParaRPr>
          </a:p>
        </p:txBody>
      </p:sp>
      <p:sp>
        <p:nvSpPr>
          <p:cNvPr id="28" name="텍스트 개체 틀 10"/>
          <p:cNvSpPr txBox="1">
            <a:spLocks/>
          </p:cNvSpPr>
          <p:nvPr/>
        </p:nvSpPr>
        <p:spPr>
          <a:xfrm>
            <a:off x="3582484" y="5221814"/>
            <a:ext cx="792000" cy="792000"/>
          </a:xfrm>
          <a:prstGeom prst="rect">
            <a:avLst/>
          </a:prstGeom>
        </p:spPr>
        <p:txBody>
          <a:bodyPr lIns="0" tIns="0" rIns="0" bIns="0" anchor="ctr"/>
          <a:lstStyle>
            <a:lvl1pPr marL="0" algn="ctr">
              <a:lnSpc>
                <a:spcPts val="1000"/>
              </a:lnSpc>
              <a:buNone/>
              <a:defRPr sz="950" b="1" spc="10" baseline="0">
                <a:solidFill>
                  <a:srgbClr val="00AEE0"/>
                </a:solidFill>
                <a:effectLst/>
                <a:latin typeface="나눔고딕" pitchFamily="50" charset="-127"/>
                <a:ea typeface="나눔고딕" pitchFamily="50" charset="-127"/>
              </a:defRPr>
            </a:lvl1pPr>
            <a:lvl2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2pPr>
            <a:lvl3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3pPr>
            <a:lvl4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4pPr>
            <a:lvl5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5pPr>
          </a:lstStyle>
          <a:p>
            <a:pPr marL="0" marR="0" lvl="0" indent="-377259" algn="ctr" defTabSz="1006023" rtl="0" eaLnBrk="1" fontAlgn="auto" latinLnBrk="1" hangingPunct="1">
              <a:lnSpc>
                <a:spcPts val="1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altLang="ko-KR" sz="950" b="1" i="0" u="none" strike="noStrike" kern="1200" cap="none" spc="10" normalizeH="0" baseline="0" noProof="0" dirty="0">
              <a:ln>
                <a:noFill/>
              </a:ln>
              <a:solidFill>
                <a:srgbClr val="00AEE0"/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  <a:cs typeface="+mn-cs"/>
            </a:endParaRPr>
          </a:p>
        </p:txBody>
      </p:sp>
      <p:sp>
        <p:nvSpPr>
          <p:cNvPr id="29" name="텍스트 개체 틀 10"/>
          <p:cNvSpPr txBox="1">
            <a:spLocks/>
          </p:cNvSpPr>
          <p:nvPr/>
        </p:nvSpPr>
        <p:spPr>
          <a:xfrm>
            <a:off x="6568373" y="4933334"/>
            <a:ext cx="792000" cy="792000"/>
          </a:xfrm>
          <a:prstGeom prst="rect">
            <a:avLst/>
          </a:prstGeom>
        </p:spPr>
        <p:txBody>
          <a:bodyPr lIns="0" tIns="0" rIns="0" bIns="0" anchor="ctr"/>
          <a:lstStyle>
            <a:lvl1pPr marL="0" algn="ctr">
              <a:lnSpc>
                <a:spcPts val="1000"/>
              </a:lnSpc>
              <a:buNone/>
              <a:defRPr sz="950" b="1" spc="10" baseline="0">
                <a:solidFill>
                  <a:srgbClr val="00AEE0"/>
                </a:solidFill>
                <a:effectLst/>
                <a:latin typeface="나눔고딕" pitchFamily="50" charset="-127"/>
                <a:ea typeface="나눔고딕" pitchFamily="50" charset="-127"/>
              </a:defRPr>
            </a:lvl1pPr>
            <a:lvl2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2pPr>
            <a:lvl3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3pPr>
            <a:lvl4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4pPr>
            <a:lvl5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5pPr>
          </a:lstStyle>
          <a:p>
            <a:pPr marL="0" marR="0" lvl="0" indent="-377259" algn="ctr" defTabSz="1006023" rtl="0" eaLnBrk="1" fontAlgn="auto" latinLnBrk="1" hangingPunct="1">
              <a:lnSpc>
                <a:spcPts val="1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altLang="ko-KR" sz="950" b="1" i="0" u="none" strike="noStrike" kern="1200" cap="none" spc="10" normalizeH="0" baseline="0" noProof="0" dirty="0">
              <a:ln>
                <a:noFill/>
              </a:ln>
              <a:solidFill>
                <a:srgbClr val="00AEE0"/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  <a:cs typeface="+mn-cs"/>
            </a:endParaRPr>
          </a:p>
        </p:txBody>
      </p:sp>
      <p:sp>
        <p:nvSpPr>
          <p:cNvPr id="30" name="텍스트 개체 틀 10"/>
          <p:cNvSpPr txBox="1">
            <a:spLocks/>
          </p:cNvSpPr>
          <p:nvPr/>
        </p:nvSpPr>
        <p:spPr>
          <a:xfrm>
            <a:off x="4950700" y="4357334"/>
            <a:ext cx="792000" cy="792000"/>
          </a:xfrm>
          <a:prstGeom prst="rect">
            <a:avLst/>
          </a:prstGeom>
        </p:spPr>
        <p:txBody>
          <a:bodyPr lIns="0" tIns="0" rIns="0" bIns="0" anchor="ctr"/>
          <a:lstStyle>
            <a:lvl1pPr marL="0" algn="ctr">
              <a:lnSpc>
                <a:spcPts val="1000"/>
              </a:lnSpc>
              <a:buNone/>
              <a:defRPr sz="950" b="1" spc="10" baseline="0">
                <a:solidFill>
                  <a:srgbClr val="EA5521"/>
                </a:solidFill>
                <a:effectLst/>
                <a:latin typeface="나눔고딕" pitchFamily="50" charset="-127"/>
                <a:ea typeface="나눔고딕" pitchFamily="50" charset="-127"/>
              </a:defRPr>
            </a:lvl1pPr>
            <a:lvl2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2pPr>
            <a:lvl3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3pPr>
            <a:lvl4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4pPr>
            <a:lvl5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5pPr>
          </a:lstStyle>
          <a:p>
            <a:pPr lvl="0" indent="-377259">
              <a:spcBef>
                <a:spcPct val="20000"/>
              </a:spcBef>
            </a:pPr>
            <a:r>
              <a:rPr lang="en-US" altLang="ko-KR" sz="3200" dirty="0"/>
              <a:t>X</a:t>
            </a:r>
            <a:endParaRPr lang="ko-KR" altLang="en-US" sz="32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B74910B-A510-4666-8F72-7E2CACB747E7}"/>
              </a:ext>
            </a:extLst>
          </p:cNvPr>
          <p:cNvSpPr/>
          <p:nvPr/>
        </p:nvSpPr>
        <p:spPr>
          <a:xfrm>
            <a:off x="3535937" y="2412614"/>
            <a:ext cx="3777759" cy="646331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36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1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dcinside</a:t>
            </a:r>
            <a:endParaRPr lang="ko-KR" altLang="en-US" sz="36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1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55EF9ED-2112-4CDB-9BEB-0C95673FA7DC}"/>
              </a:ext>
            </a:extLst>
          </p:cNvPr>
          <p:cNvSpPr/>
          <p:nvPr/>
        </p:nvSpPr>
        <p:spPr>
          <a:xfrm>
            <a:off x="1945819" y="5325426"/>
            <a:ext cx="4065330" cy="58477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3200" b="1" baseline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92D05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나눔명조" pitchFamily="18" charset="-127"/>
                <a:ea typeface="나눔명조" pitchFamily="18" charset="-127"/>
              </a:rPr>
              <a:t>네이버 블로그</a:t>
            </a:r>
            <a:endParaRPr lang="ko-KR" altLang="en-US" sz="3200" b="1" dirty="0">
              <a:ln w="9525">
                <a:solidFill>
                  <a:schemeClr val="bg1"/>
                </a:solidFill>
                <a:prstDash val="solid"/>
              </a:ln>
              <a:solidFill>
                <a:srgbClr val="92D050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63267E50-2A59-4452-A81B-643DC6FC3D90}"/>
              </a:ext>
            </a:extLst>
          </p:cNvPr>
          <p:cNvSpPr/>
          <p:nvPr/>
        </p:nvSpPr>
        <p:spPr>
          <a:xfrm>
            <a:off x="4815164" y="5051924"/>
            <a:ext cx="4517252" cy="646331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3600" b="1" baseline="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6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나눔명조" pitchFamily="18" charset="-127"/>
                <a:ea typeface="나눔명조" pitchFamily="18" charset="-127"/>
              </a:rPr>
              <a:t>에브리</a:t>
            </a:r>
            <a:r>
              <a:rPr lang="ko-KR" altLang="en-US" sz="3600" b="1" baseline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6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나눔명조" pitchFamily="18" charset="-127"/>
                <a:ea typeface="나눔명조" pitchFamily="18" charset="-127"/>
              </a:rPr>
              <a:t> 타임</a:t>
            </a:r>
            <a:endParaRPr lang="ko-KR" altLang="en-US" sz="36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6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텍스트 개체 틀 1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기획</a:t>
            </a:r>
          </a:p>
        </p:txBody>
      </p:sp>
      <p:sp>
        <p:nvSpPr>
          <p:cNvPr id="19" name="텍스트 개체 틀 18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pic>
        <p:nvPicPr>
          <p:cNvPr id="1026" name="Picture 2" descr="구글 로고 ai 파일 다운로드 - 새로운 로고!">
            <a:extLst>
              <a:ext uri="{FF2B5EF4-FFF2-40B4-BE49-F238E27FC236}">
                <a16:creationId xmlns:a16="http://schemas.microsoft.com/office/drawing/2014/main" id="{9A9BCE0B-AD05-4860-90F0-3114ADEC484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500"/>
          <a:stretch/>
        </p:blipFill>
        <p:spPr bwMode="auto">
          <a:xfrm>
            <a:off x="2466380" y="583476"/>
            <a:ext cx="5760640" cy="2232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5B9A29B2-84F5-4758-A863-DE8CB6C43240}"/>
              </a:ext>
            </a:extLst>
          </p:cNvPr>
          <p:cNvSpPr/>
          <p:nvPr/>
        </p:nvSpPr>
        <p:spPr>
          <a:xfrm>
            <a:off x="1551719" y="2211200"/>
            <a:ext cx="7589962" cy="464947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dirty="0">
                <a:solidFill>
                  <a:srgbClr val="033655"/>
                </a:solidFill>
              </a:rPr>
              <a:t>*</a:t>
            </a:r>
            <a:r>
              <a:rPr lang="en-US" altLang="ko-KR" b="1" dirty="0">
                <a:solidFill>
                  <a:srgbClr val="033655"/>
                </a:solidFill>
              </a:rPr>
              <a:t>useful </a:t>
            </a:r>
            <a:r>
              <a:rPr lang="ko-KR" altLang="en-US" b="1" dirty="0">
                <a:solidFill>
                  <a:srgbClr val="033655"/>
                </a:solidFill>
              </a:rPr>
              <a:t>사람을 향합니다</a:t>
            </a:r>
            <a:r>
              <a:rPr lang="en-US" altLang="ko-KR" b="1" dirty="0">
                <a:solidFill>
                  <a:srgbClr val="033655"/>
                </a:solidFill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srgbClr val="033655"/>
                </a:solidFill>
              </a:rPr>
              <a:t>*simple </a:t>
            </a:r>
            <a:r>
              <a:rPr lang="ko-KR" altLang="en-US" b="1" dirty="0">
                <a:solidFill>
                  <a:srgbClr val="033655"/>
                </a:solidFill>
              </a:rPr>
              <a:t>단순한 것이 더 강력합니다</a:t>
            </a:r>
          </a:p>
          <a:p>
            <a:pPr algn="ctr">
              <a:lnSpc>
                <a:spcPct val="150000"/>
              </a:lnSpc>
            </a:pPr>
            <a:r>
              <a:rPr lang="ko-KR" altLang="en-US" b="1" dirty="0">
                <a:solidFill>
                  <a:srgbClr val="033655"/>
                </a:solidFill>
              </a:rPr>
              <a:t>*</a:t>
            </a:r>
            <a:r>
              <a:rPr lang="en-US" altLang="ko-KR" b="1" dirty="0">
                <a:solidFill>
                  <a:srgbClr val="033655"/>
                </a:solidFill>
              </a:rPr>
              <a:t>fast </a:t>
            </a:r>
            <a:r>
              <a:rPr lang="ko-KR" altLang="en-US" b="1" dirty="0">
                <a:solidFill>
                  <a:srgbClr val="033655"/>
                </a:solidFill>
              </a:rPr>
              <a:t>천분의 일초까지 헤아립니다</a:t>
            </a:r>
          </a:p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srgbClr val="033655"/>
                </a:solidFill>
              </a:rPr>
              <a:t>engaging </a:t>
            </a:r>
            <a:r>
              <a:rPr lang="ko-KR" altLang="en-US" b="1" dirty="0">
                <a:solidFill>
                  <a:srgbClr val="033655"/>
                </a:solidFill>
              </a:rPr>
              <a:t>초심자에게는 경험을 주고 전문가를 매혹시킵니다</a:t>
            </a:r>
          </a:p>
          <a:p>
            <a:pPr algn="ctr">
              <a:lnSpc>
                <a:spcPct val="150000"/>
              </a:lnSpc>
            </a:pPr>
            <a:r>
              <a:rPr lang="ko-KR" altLang="en-US" b="1" dirty="0">
                <a:solidFill>
                  <a:srgbClr val="033655"/>
                </a:solidFill>
              </a:rPr>
              <a:t>*</a:t>
            </a:r>
            <a:r>
              <a:rPr lang="en-US" altLang="ko-KR" b="1" dirty="0">
                <a:solidFill>
                  <a:srgbClr val="033655"/>
                </a:solidFill>
              </a:rPr>
              <a:t>innovative </a:t>
            </a:r>
            <a:r>
              <a:rPr lang="ko-KR" altLang="en-US" b="1" dirty="0">
                <a:solidFill>
                  <a:srgbClr val="033655"/>
                </a:solidFill>
              </a:rPr>
              <a:t>혁신을 두려워하지 않습니다</a:t>
            </a:r>
            <a:r>
              <a:rPr lang="en-US" altLang="ko-KR" b="1" dirty="0">
                <a:solidFill>
                  <a:srgbClr val="033655"/>
                </a:solidFill>
              </a:rPr>
              <a:t>.  </a:t>
            </a:r>
            <a:r>
              <a:rPr lang="ko-KR" altLang="en-US" b="1" dirty="0">
                <a:solidFill>
                  <a:srgbClr val="033655"/>
                </a:solidFill>
              </a:rPr>
              <a:t>문서 파일 저장 방식</a:t>
            </a:r>
            <a:r>
              <a:rPr lang="en-US" altLang="ko-KR" b="1" dirty="0">
                <a:solidFill>
                  <a:srgbClr val="033655"/>
                </a:solidFill>
              </a:rPr>
              <a:t>?</a:t>
            </a:r>
          </a:p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srgbClr val="033655"/>
                </a:solidFill>
              </a:rPr>
              <a:t>universal </a:t>
            </a:r>
            <a:r>
              <a:rPr lang="ko-KR" altLang="en-US" b="1" dirty="0">
                <a:solidFill>
                  <a:srgbClr val="033655"/>
                </a:solidFill>
              </a:rPr>
              <a:t>모두를 위한 설계를 합니다</a:t>
            </a:r>
          </a:p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srgbClr val="033655"/>
                </a:solidFill>
              </a:rPr>
              <a:t>profitable </a:t>
            </a:r>
            <a:r>
              <a:rPr lang="ko-KR" altLang="en-US" b="1" dirty="0">
                <a:solidFill>
                  <a:srgbClr val="033655"/>
                </a:solidFill>
              </a:rPr>
              <a:t>사업 계획에 도움이 됩니다</a:t>
            </a:r>
          </a:p>
          <a:p>
            <a:pPr algn="ctr">
              <a:lnSpc>
                <a:spcPct val="150000"/>
              </a:lnSpc>
            </a:pPr>
            <a:r>
              <a:rPr lang="ko-KR" altLang="en-US" b="1" dirty="0">
                <a:solidFill>
                  <a:srgbClr val="033655"/>
                </a:solidFill>
              </a:rPr>
              <a:t>*</a:t>
            </a:r>
            <a:r>
              <a:rPr lang="en-US" altLang="ko-KR" b="1" dirty="0">
                <a:solidFill>
                  <a:srgbClr val="033655"/>
                </a:solidFill>
              </a:rPr>
              <a:t>beautiful </a:t>
            </a:r>
            <a:r>
              <a:rPr lang="ko-KR" altLang="en-US" b="1" dirty="0">
                <a:solidFill>
                  <a:srgbClr val="033655"/>
                </a:solidFill>
              </a:rPr>
              <a:t>주의를 </a:t>
            </a:r>
            <a:r>
              <a:rPr lang="ko-KR" altLang="en-US" b="1" dirty="0" err="1">
                <a:solidFill>
                  <a:srgbClr val="033655"/>
                </a:solidFill>
              </a:rPr>
              <a:t>산란시키지</a:t>
            </a:r>
            <a:r>
              <a:rPr lang="ko-KR" altLang="en-US" b="1" dirty="0">
                <a:solidFill>
                  <a:srgbClr val="033655"/>
                </a:solidFill>
              </a:rPr>
              <a:t> 않고 눈을 즐겁게 합니다</a:t>
            </a:r>
            <a:r>
              <a:rPr lang="en-US" altLang="ko-KR" b="1" dirty="0">
                <a:solidFill>
                  <a:srgbClr val="033655"/>
                </a:solidFill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srgbClr val="033655"/>
                </a:solidFill>
              </a:rPr>
              <a:t>trustworthy </a:t>
            </a:r>
            <a:r>
              <a:rPr lang="ko-KR" altLang="en-US" b="1" dirty="0">
                <a:solidFill>
                  <a:srgbClr val="033655"/>
                </a:solidFill>
              </a:rPr>
              <a:t>사람들에게 확신</a:t>
            </a:r>
            <a:r>
              <a:rPr lang="en-US" altLang="ko-KR" b="1" dirty="0">
                <a:solidFill>
                  <a:srgbClr val="033655"/>
                </a:solidFill>
              </a:rPr>
              <a:t>(</a:t>
            </a:r>
            <a:r>
              <a:rPr lang="ko-KR" altLang="en-US" b="1" dirty="0">
                <a:solidFill>
                  <a:srgbClr val="033655"/>
                </a:solidFill>
              </a:rPr>
              <a:t>신뢰</a:t>
            </a:r>
            <a:r>
              <a:rPr lang="en-US" altLang="ko-KR" b="1" dirty="0">
                <a:solidFill>
                  <a:srgbClr val="033655"/>
                </a:solidFill>
              </a:rPr>
              <a:t>)</a:t>
            </a:r>
            <a:r>
              <a:rPr lang="ko-KR" altLang="en-US" b="1" dirty="0">
                <a:solidFill>
                  <a:srgbClr val="033655"/>
                </a:solidFill>
              </a:rPr>
              <a:t>을 주어야 합니다</a:t>
            </a:r>
          </a:p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srgbClr val="033655"/>
                </a:solidFill>
              </a:rPr>
              <a:t>personable </a:t>
            </a:r>
            <a:r>
              <a:rPr lang="ko-KR" altLang="en-US" b="1" dirty="0">
                <a:solidFill>
                  <a:srgbClr val="033655"/>
                </a:solidFill>
              </a:rPr>
              <a:t>인간미를 보탭니다</a:t>
            </a:r>
          </a:p>
        </p:txBody>
      </p:sp>
    </p:spTree>
    <p:extLst>
      <p:ext uri="{BB962C8B-B14F-4D97-AF65-F5344CB8AC3E}">
        <p14:creationId xmlns:p14="http://schemas.microsoft.com/office/powerpoint/2010/main" val="18268424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텍스트 개체 틀 52"/>
          <p:cNvSpPr>
            <a:spLocks noGrp="1"/>
          </p:cNvSpPr>
          <p:nvPr>
            <p:ph type="body" sz="quarter" idx="11"/>
          </p:nvPr>
        </p:nvSpPr>
        <p:spPr>
          <a:xfrm>
            <a:off x="1553015" y="1008060"/>
            <a:ext cx="8082528" cy="720000"/>
          </a:xfrm>
        </p:spPr>
        <p:txBody>
          <a:bodyPr/>
          <a:lstStyle/>
          <a:p>
            <a:r>
              <a:rPr lang="ko-KR" altLang="en-US" sz="2000" dirty="0">
                <a:solidFill>
                  <a:srgbClr val="FF0000"/>
                </a:solidFill>
              </a:rPr>
              <a:t>전체적인 페이지 흐름도를 통해 페이지별 기능들 을 볼 수 있습니다</a:t>
            </a:r>
            <a:r>
              <a:rPr lang="en-US" altLang="ko-KR" sz="2000" dirty="0">
                <a:solidFill>
                  <a:srgbClr val="FF0000"/>
                </a:solidFill>
              </a:rPr>
              <a:t>.</a:t>
            </a:r>
            <a:endParaRPr lang="ko-KR" altLang="en-US" sz="2000" dirty="0">
              <a:solidFill>
                <a:srgbClr val="FF0000"/>
              </a:solidFill>
            </a:endParaRPr>
          </a:p>
        </p:txBody>
      </p:sp>
      <p:sp>
        <p:nvSpPr>
          <p:cNvPr id="52" name="텍스트 개체 틀 5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페이지 흐름도</a:t>
            </a:r>
          </a:p>
        </p:txBody>
      </p:sp>
      <p:sp>
        <p:nvSpPr>
          <p:cNvPr id="54" name="텍스트 개체 틀 5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D176D526-6270-474F-AA2A-2C98CBD021FB}"/>
              </a:ext>
            </a:extLst>
          </p:cNvPr>
          <p:cNvGrpSpPr/>
          <p:nvPr/>
        </p:nvGrpSpPr>
        <p:grpSpPr>
          <a:xfrm>
            <a:off x="404722" y="3204567"/>
            <a:ext cx="10205270" cy="3453011"/>
            <a:chOff x="847497" y="1448661"/>
            <a:chExt cx="10622309" cy="4713012"/>
          </a:xfrm>
        </p:grpSpPr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BDAAA163-9FDD-4612-A173-D3697D8CCE63}"/>
                </a:ext>
              </a:extLst>
            </p:cNvPr>
            <p:cNvSpPr/>
            <p:nvPr/>
          </p:nvSpPr>
          <p:spPr>
            <a:xfrm>
              <a:off x="9956697" y="4810622"/>
              <a:ext cx="1513109" cy="59871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800" dirty="0"/>
                <a:t>수정 폼</a:t>
              </a:r>
            </a:p>
          </p:txBody>
        </p:sp>
        <p:cxnSp>
          <p:nvCxnSpPr>
            <p:cNvPr id="48" name="직선 화살표 연결선 47">
              <a:extLst>
                <a:ext uri="{FF2B5EF4-FFF2-40B4-BE49-F238E27FC236}">
                  <a16:creationId xmlns:a16="http://schemas.microsoft.com/office/drawing/2014/main" id="{FBAF7BA4-E872-4A86-BE35-273EF0F2DC20}"/>
                </a:ext>
              </a:extLst>
            </p:cNvPr>
            <p:cNvCxnSpPr>
              <a:cxnSpLocks/>
              <a:endCxn id="50" idx="1"/>
            </p:cNvCxnSpPr>
            <p:nvPr/>
          </p:nvCxnSpPr>
          <p:spPr>
            <a:xfrm>
              <a:off x="2928027" y="1753914"/>
              <a:ext cx="101237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49" name="사각형: 둥근 모서리 48">
              <a:extLst>
                <a:ext uri="{FF2B5EF4-FFF2-40B4-BE49-F238E27FC236}">
                  <a16:creationId xmlns:a16="http://schemas.microsoft.com/office/drawing/2014/main" id="{D0D16D38-4977-4BC8-9051-31930AF95792}"/>
                </a:ext>
              </a:extLst>
            </p:cNvPr>
            <p:cNvSpPr/>
            <p:nvPr/>
          </p:nvSpPr>
          <p:spPr>
            <a:xfrm>
              <a:off x="3940399" y="2313438"/>
              <a:ext cx="1513109" cy="59871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800" dirty="0"/>
                <a:t>로그아웃</a:t>
              </a:r>
            </a:p>
          </p:txBody>
        </p:sp>
        <p:sp>
          <p:nvSpPr>
            <p:cNvPr id="50" name="사각형: 둥근 모서리 49">
              <a:extLst>
                <a:ext uri="{FF2B5EF4-FFF2-40B4-BE49-F238E27FC236}">
                  <a16:creationId xmlns:a16="http://schemas.microsoft.com/office/drawing/2014/main" id="{DB2C389B-93D7-45C7-920B-202CD6FBA1AE}"/>
                </a:ext>
              </a:extLst>
            </p:cNvPr>
            <p:cNvSpPr/>
            <p:nvPr/>
          </p:nvSpPr>
          <p:spPr>
            <a:xfrm>
              <a:off x="3940399" y="1454556"/>
              <a:ext cx="1513114" cy="59871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800" dirty="0"/>
                <a:t>로그인</a:t>
              </a:r>
            </a:p>
          </p:txBody>
        </p: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17C7F1D9-F1EE-459C-99C4-C22DC27B4A7C}"/>
                </a:ext>
              </a:extLst>
            </p:cNvPr>
            <p:cNvCxnSpPr>
              <a:cxnSpLocks/>
            </p:cNvCxnSpPr>
            <p:nvPr/>
          </p:nvCxnSpPr>
          <p:spPr>
            <a:xfrm>
              <a:off x="2928027" y="1753914"/>
              <a:ext cx="0" cy="858882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55" name="직선 화살표 연결선 54">
              <a:extLst>
                <a:ext uri="{FF2B5EF4-FFF2-40B4-BE49-F238E27FC236}">
                  <a16:creationId xmlns:a16="http://schemas.microsoft.com/office/drawing/2014/main" id="{C5BDEF3E-93A3-4F14-9E78-C5DF4D8B26E5}"/>
                </a:ext>
              </a:extLst>
            </p:cNvPr>
            <p:cNvCxnSpPr>
              <a:cxnSpLocks/>
              <a:endCxn id="49" idx="1"/>
            </p:cNvCxnSpPr>
            <p:nvPr/>
          </p:nvCxnSpPr>
          <p:spPr>
            <a:xfrm>
              <a:off x="2928027" y="2612796"/>
              <a:ext cx="101237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621B6225-A43D-4755-B833-9274B22E371F}"/>
                </a:ext>
              </a:extLst>
            </p:cNvPr>
            <p:cNvCxnSpPr>
              <a:cxnSpLocks/>
              <a:stCxn id="58" idx="3"/>
            </p:cNvCxnSpPr>
            <p:nvPr/>
          </p:nvCxnSpPr>
          <p:spPr>
            <a:xfrm>
              <a:off x="2360611" y="2184535"/>
              <a:ext cx="567416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57" name="직선 화살표 연결선 56">
              <a:extLst>
                <a:ext uri="{FF2B5EF4-FFF2-40B4-BE49-F238E27FC236}">
                  <a16:creationId xmlns:a16="http://schemas.microsoft.com/office/drawing/2014/main" id="{5B45E225-95EA-4FDA-93A4-CC3C530BD98F}"/>
                </a:ext>
              </a:extLst>
            </p:cNvPr>
            <p:cNvCxnSpPr>
              <a:cxnSpLocks/>
              <a:stCxn id="49" idx="0"/>
              <a:endCxn id="50" idx="2"/>
            </p:cNvCxnSpPr>
            <p:nvPr/>
          </p:nvCxnSpPr>
          <p:spPr>
            <a:xfrm flipV="1">
              <a:off x="4696954" y="2053271"/>
              <a:ext cx="2" cy="260167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58" name="사각형: 둥근 모서리 57">
              <a:extLst>
                <a:ext uri="{FF2B5EF4-FFF2-40B4-BE49-F238E27FC236}">
                  <a16:creationId xmlns:a16="http://schemas.microsoft.com/office/drawing/2014/main" id="{D6FDEC31-F7A7-4CDD-A246-6FAAFB6DE93C}"/>
                </a:ext>
              </a:extLst>
            </p:cNvPr>
            <p:cNvSpPr/>
            <p:nvPr/>
          </p:nvSpPr>
          <p:spPr>
            <a:xfrm>
              <a:off x="847497" y="1885177"/>
              <a:ext cx="1513114" cy="59871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800" dirty="0"/>
                <a:t>메인</a:t>
              </a:r>
            </a:p>
          </p:txBody>
        </p:sp>
        <p:cxnSp>
          <p:nvCxnSpPr>
            <p:cNvPr id="59" name="연결선: 꺾임 58">
              <a:extLst>
                <a:ext uri="{FF2B5EF4-FFF2-40B4-BE49-F238E27FC236}">
                  <a16:creationId xmlns:a16="http://schemas.microsoft.com/office/drawing/2014/main" id="{6E976B65-60FE-45A7-8B01-0857871783B3}"/>
                </a:ext>
              </a:extLst>
            </p:cNvPr>
            <p:cNvCxnSpPr>
              <a:cxnSpLocks/>
              <a:stCxn id="50" idx="0"/>
              <a:endCxn id="58" idx="0"/>
            </p:cNvCxnSpPr>
            <p:nvPr/>
          </p:nvCxnSpPr>
          <p:spPr>
            <a:xfrm rot="16200000" flipH="1" flipV="1">
              <a:off x="2935194" y="123415"/>
              <a:ext cx="430621" cy="3092902"/>
            </a:xfrm>
            <a:prstGeom prst="bentConnector3">
              <a:avLst>
                <a:gd name="adj1" fmla="val -53086"/>
              </a:avLst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0" name="연결선: 꺾임 59">
              <a:extLst>
                <a:ext uri="{FF2B5EF4-FFF2-40B4-BE49-F238E27FC236}">
                  <a16:creationId xmlns:a16="http://schemas.microsoft.com/office/drawing/2014/main" id="{4DB1A5FC-149D-4DEA-9817-26AB23029A5D}"/>
                </a:ext>
              </a:extLst>
            </p:cNvPr>
            <p:cNvCxnSpPr>
              <a:cxnSpLocks/>
              <a:stCxn id="58" idx="2"/>
              <a:endCxn id="61" idx="1"/>
            </p:cNvCxnSpPr>
            <p:nvPr/>
          </p:nvCxnSpPr>
          <p:spPr>
            <a:xfrm rot="16200000" flipH="1">
              <a:off x="2256016" y="1831929"/>
              <a:ext cx="1054190" cy="2358115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61" name="사각형: 둥근 모서리 60">
              <a:extLst>
                <a:ext uri="{FF2B5EF4-FFF2-40B4-BE49-F238E27FC236}">
                  <a16:creationId xmlns:a16="http://schemas.microsoft.com/office/drawing/2014/main" id="{EE75AFAE-DDA1-45BC-B6C3-29A661B226EC}"/>
                </a:ext>
              </a:extLst>
            </p:cNvPr>
            <p:cNvSpPr/>
            <p:nvPr/>
          </p:nvSpPr>
          <p:spPr>
            <a:xfrm>
              <a:off x="3962169" y="3238724"/>
              <a:ext cx="1513109" cy="59871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800" dirty="0"/>
                <a:t>게시판</a:t>
              </a:r>
            </a:p>
          </p:txBody>
        </p:sp>
        <p:sp>
          <p:nvSpPr>
            <p:cNvPr id="62" name="사각형: 둥근 모서리 61">
              <a:extLst>
                <a:ext uri="{FF2B5EF4-FFF2-40B4-BE49-F238E27FC236}">
                  <a16:creationId xmlns:a16="http://schemas.microsoft.com/office/drawing/2014/main" id="{AFE981C4-8731-47EB-8BD5-82E74A21AE13}"/>
                </a:ext>
              </a:extLst>
            </p:cNvPr>
            <p:cNvSpPr/>
            <p:nvPr/>
          </p:nvSpPr>
          <p:spPr>
            <a:xfrm>
              <a:off x="5960340" y="4151080"/>
              <a:ext cx="1513109" cy="59871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800"/>
                <a:t>게시글</a:t>
              </a:r>
              <a:endParaRPr lang="ko-KR" altLang="en-US" sz="1800" dirty="0"/>
            </a:p>
          </p:txBody>
        </p:sp>
        <p:sp>
          <p:nvSpPr>
            <p:cNvPr id="63" name="사각형: 둥근 모서리 62">
              <a:extLst>
                <a:ext uri="{FF2B5EF4-FFF2-40B4-BE49-F238E27FC236}">
                  <a16:creationId xmlns:a16="http://schemas.microsoft.com/office/drawing/2014/main" id="{9012A49F-FC4D-453D-BBC2-F3CEADBE071F}"/>
                </a:ext>
              </a:extLst>
            </p:cNvPr>
            <p:cNvSpPr/>
            <p:nvPr/>
          </p:nvSpPr>
          <p:spPr>
            <a:xfrm>
              <a:off x="7958521" y="4812144"/>
              <a:ext cx="1513109" cy="59871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800" dirty="0"/>
                <a:t>삭제</a:t>
              </a:r>
            </a:p>
          </p:txBody>
        </p:sp>
        <p:sp>
          <p:nvSpPr>
            <p:cNvPr id="64" name="사각형: 둥근 모서리 63">
              <a:extLst>
                <a:ext uri="{FF2B5EF4-FFF2-40B4-BE49-F238E27FC236}">
                  <a16:creationId xmlns:a16="http://schemas.microsoft.com/office/drawing/2014/main" id="{9818B030-730F-47EF-B568-09DC54556586}"/>
                </a:ext>
              </a:extLst>
            </p:cNvPr>
            <p:cNvSpPr/>
            <p:nvPr/>
          </p:nvSpPr>
          <p:spPr>
            <a:xfrm>
              <a:off x="7958521" y="5562958"/>
              <a:ext cx="1513109" cy="59871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800" dirty="0"/>
                <a:t>수정</a:t>
              </a:r>
            </a:p>
          </p:txBody>
        </p:sp>
        <p:cxnSp>
          <p:nvCxnSpPr>
            <p:cNvPr id="65" name="직선 화살표 연결선 64">
              <a:extLst>
                <a:ext uri="{FF2B5EF4-FFF2-40B4-BE49-F238E27FC236}">
                  <a16:creationId xmlns:a16="http://schemas.microsoft.com/office/drawing/2014/main" id="{1EF14B29-7D8D-4F7D-8971-385D2AE0C52B}"/>
                </a:ext>
              </a:extLst>
            </p:cNvPr>
            <p:cNvCxnSpPr>
              <a:cxnSpLocks/>
              <a:stCxn id="61" idx="3"/>
              <a:endCxn id="62" idx="1"/>
            </p:cNvCxnSpPr>
            <p:nvPr/>
          </p:nvCxnSpPr>
          <p:spPr>
            <a:xfrm>
              <a:off x="5475278" y="3538082"/>
              <a:ext cx="485062" cy="912356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66" name="사각형: 둥근 모서리 65">
              <a:extLst>
                <a:ext uri="{FF2B5EF4-FFF2-40B4-BE49-F238E27FC236}">
                  <a16:creationId xmlns:a16="http://schemas.microsoft.com/office/drawing/2014/main" id="{0C90A059-C9B5-47ED-BA6C-D4F280AB3E68}"/>
                </a:ext>
              </a:extLst>
            </p:cNvPr>
            <p:cNvSpPr/>
            <p:nvPr/>
          </p:nvSpPr>
          <p:spPr>
            <a:xfrm>
              <a:off x="7958521" y="4059808"/>
              <a:ext cx="1513109" cy="59871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800" dirty="0"/>
                <a:t>추천</a:t>
              </a:r>
            </a:p>
          </p:txBody>
        </p:sp>
        <p:cxnSp>
          <p:nvCxnSpPr>
            <p:cNvPr id="67" name="직선 화살표 연결선 66">
              <a:extLst>
                <a:ext uri="{FF2B5EF4-FFF2-40B4-BE49-F238E27FC236}">
                  <a16:creationId xmlns:a16="http://schemas.microsoft.com/office/drawing/2014/main" id="{2D939580-AC3C-4B32-A63C-F9453D56E81C}"/>
                </a:ext>
              </a:extLst>
            </p:cNvPr>
            <p:cNvCxnSpPr>
              <a:cxnSpLocks/>
              <a:stCxn id="62" idx="3"/>
              <a:endCxn id="66" idx="1"/>
            </p:cNvCxnSpPr>
            <p:nvPr/>
          </p:nvCxnSpPr>
          <p:spPr>
            <a:xfrm flipV="1">
              <a:off x="7473449" y="4359166"/>
              <a:ext cx="485072" cy="91272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68" name="사각형: 둥근 모서리 67">
              <a:extLst>
                <a:ext uri="{FF2B5EF4-FFF2-40B4-BE49-F238E27FC236}">
                  <a16:creationId xmlns:a16="http://schemas.microsoft.com/office/drawing/2014/main" id="{7B5F46F9-21D0-493A-9F94-07EB837AF66D}"/>
                </a:ext>
              </a:extLst>
            </p:cNvPr>
            <p:cNvSpPr/>
            <p:nvPr/>
          </p:nvSpPr>
          <p:spPr>
            <a:xfrm>
              <a:off x="5991838" y="2986720"/>
              <a:ext cx="1513109" cy="59871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800" dirty="0"/>
                <a:t>글쓰기</a:t>
              </a:r>
            </a:p>
          </p:txBody>
        </p:sp>
        <p:cxnSp>
          <p:nvCxnSpPr>
            <p:cNvPr id="69" name="직선 화살표 연결선 68">
              <a:extLst>
                <a:ext uri="{FF2B5EF4-FFF2-40B4-BE49-F238E27FC236}">
                  <a16:creationId xmlns:a16="http://schemas.microsoft.com/office/drawing/2014/main" id="{3AFE2282-DB4B-4C88-91C0-6D1FE0DAF824}"/>
                </a:ext>
              </a:extLst>
            </p:cNvPr>
            <p:cNvCxnSpPr>
              <a:cxnSpLocks/>
              <a:stCxn id="62" idx="3"/>
              <a:endCxn id="63" idx="1"/>
            </p:cNvCxnSpPr>
            <p:nvPr/>
          </p:nvCxnSpPr>
          <p:spPr>
            <a:xfrm>
              <a:off x="7473449" y="4450438"/>
              <a:ext cx="485072" cy="661064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0" name="직선 화살표 연결선 69">
              <a:extLst>
                <a:ext uri="{FF2B5EF4-FFF2-40B4-BE49-F238E27FC236}">
                  <a16:creationId xmlns:a16="http://schemas.microsoft.com/office/drawing/2014/main" id="{65B70886-C535-4D45-B6E8-F02915B246D1}"/>
                </a:ext>
              </a:extLst>
            </p:cNvPr>
            <p:cNvCxnSpPr>
              <a:cxnSpLocks/>
              <a:stCxn id="62" idx="3"/>
              <a:endCxn id="64" idx="1"/>
            </p:cNvCxnSpPr>
            <p:nvPr/>
          </p:nvCxnSpPr>
          <p:spPr>
            <a:xfrm>
              <a:off x="7473449" y="4450438"/>
              <a:ext cx="485072" cy="1411878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1" name="직선 화살표 연결선 70">
              <a:extLst>
                <a:ext uri="{FF2B5EF4-FFF2-40B4-BE49-F238E27FC236}">
                  <a16:creationId xmlns:a16="http://schemas.microsoft.com/office/drawing/2014/main" id="{60860DC0-49AC-4A31-B9D6-A30627D09F97}"/>
                </a:ext>
              </a:extLst>
            </p:cNvPr>
            <p:cNvCxnSpPr>
              <a:cxnSpLocks/>
              <a:stCxn id="61" idx="3"/>
              <a:endCxn id="68" idx="1"/>
            </p:cNvCxnSpPr>
            <p:nvPr/>
          </p:nvCxnSpPr>
          <p:spPr>
            <a:xfrm flipV="1">
              <a:off x="5475278" y="3286078"/>
              <a:ext cx="516560" cy="252004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72" name="사각형: 둥근 모서리 71">
              <a:extLst>
                <a:ext uri="{FF2B5EF4-FFF2-40B4-BE49-F238E27FC236}">
                  <a16:creationId xmlns:a16="http://schemas.microsoft.com/office/drawing/2014/main" id="{F7F32ED8-0037-42A5-9EE1-948B5D55DEE1}"/>
                </a:ext>
              </a:extLst>
            </p:cNvPr>
            <p:cNvSpPr/>
            <p:nvPr/>
          </p:nvSpPr>
          <p:spPr>
            <a:xfrm>
              <a:off x="5960340" y="1448663"/>
              <a:ext cx="1513114" cy="59871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800" dirty="0"/>
                <a:t>회원가입</a:t>
              </a:r>
            </a:p>
          </p:txBody>
        </p:sp>
        <p:cxnSp>
          <p:nvCxnSpPr>
            <p:cNvPr id="73" name="직선 화살표 연결선 72">
              <a:extLst>
                <a:ext uri="{FF2B5EF4-FFF2-40B4-BE49-F238E27FC236}">
                  <a16:creationId xmlns:a16="http://schemas.microsoft.com/office/drawing/2014/main" id="{D6DFF60D-009E-4C5C-9EA8-3E0AAD8A23D1}"/>
                </a:ext>
              </a:extLst>
            </p:cNvPr>
            <p:cNvCxnSpPr>
              <a:cxnSpLocks/>
              <a:stCxn id="50" idx="3"/>
              <a:endCxn id="72" idx="1"/>
            </p:cNvCxnSpPr>
            <p:nvPr/>
          </p:nvCxnSpPr>
          <p:spPr>
            <a:xfrm flipV="1">
              <a:off x="5453513" y="1748021"/>
              <a:ext cx="506827" cy="589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74" name="사각형: 둥근 모서리 73">
              <a:extLst>
                <a:ext uri="{FF2B5EF4-FFF2-40B4-BE49-F238E27FC236}">
                  <a16:creationId xmlns:a16="http://schemas.microsoft.com/office/drawing/2014/main" id="{5E750DF3-42DE-4A1E-AADF-7DFD86940F67}"/>
                </a:ext>
              </a:extLst>
            </p:cNvPr>
            <p:cNvSpPr/>
            <p:nvPr/>
          </p:nvSpPr>
          <p:spPr>
            <a:xfrm>
              <a:off x="7789859" y="1454556"/>
              <a:ext cx="1513114" cy="598714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800" dirty="0"/>
                <a:t>약관동의</a:t>
              </a:r>
            </a:p>
          </p:txBody>
        </p:sp>
        <p:cxnSp>
          <p:nvCxnSpPr>
            <p:cNvPr id="75" name="직선 화살표 연결선 74">
              <a:extLst>
                <a:ext uri="{FF2B5EF4-FFF2-40B4-BE49-F238E27FC236}">
                  <a16:creationId xmlns:a16="http://schemas.microsoft.com/office/drawing/2014/main" id="{EB4B969F-FB02-4A0D-9EA4-272CC1AC877A}"/>
                </a:ext>
              </a:extLst>
            </p:cNvPr>
            <p:cNvCxnSpPr>
              <a:cxnSpLocks/>
              <a:stCxn id="72" idx="3"/>
              <a:endCxn id="74" idx="1"/>
            </p:cNvCxnSpPr>
            <p:nvPr/>
          </p:nvCxnSpPr>
          <p:spPr>
            <a:xfrm>
              <a:off x="7473454" y="1748021"/>
              <a:ext cx="316405" cy="589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76" name="사각형: 둥근 모서리 75">
              <a:extLst>
                <a:ext uri="{FF2B5EF4-FFF2-40B4-BE49-F238E27FC236}">
                  <a16:creationId xmlns:a16="http://schemas.microsoft.com/office/drawing/2014/main" id="{FCBB3084-6777-4599-A996-A03AF503B152}"/>
                </a:ext>
              </a:extLst>
            </p:cNvPr>
            <p:cNvSpPr/>
            <p:nvPr/>
          </p:nvSpPr>
          <p:spPr>
            <a:xfrm>
              <a:off x="9809800" y="1448662"/>
              <a:ext cx="1513114" cy="59871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800" dirty="0"/>
                <a:t>회원가입 폼</a:t>
              </a:r>
            </a:p>
          </p:txBody>
        </p:sp>
        <p:cxnSp>
          <p:nvCxnSpPr>
            <p:cNvPr id="77" name="직선 화살표 연결선 76">
              <a:extLst>
                <a:ext uri="{FF2B5EF4-FFF2-40B4-BE49-F238E27FC236}">
                  <a16:creationId xmlns:a16="http://schemas.microsoft.com/office/drawing/2014/main" id="{D7A2D4CF-BA2F-4D36-A326-7D8483A67EBB}"/>
                </a:ext>
              </a:extLst>
            </p:cNvPr>
            <p:cNvCxnSpPr>
              <a:cxnSpLocks/>
              <a:stCxn id="74" idx="3"/>
              <a:endCxn id="76" idx="1"/>
            </p:cNvCxnSpPr>
            <p:nvPr/>
          </p:nvCxnSpPr>
          <p:spPr>
            <a:xfrm flipV="1">
              <a:off x="9302973" y="1748020"/>
              <a:ext cx="506827" cy="58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8" name="연결선: 꺾임 77">
              <a:extLst>
                <a:ext uri="{FF2B5EF4-FFF2-40B4-BE49-F238E27FC236}">
                  <a16:creationId xmlns:a16="http://schemas.microsoft.com/office/drawing/2014/main" id="{29AC0260-6831-4B8D-9F2F-BF8B44968807}"/>
                </a:ext>
              </a:extLst>
            </p:cNvPr>
            <p:cNvCxnSpPr>
              <a:cxnSpLocks/>
              <a:stCxn id="76" idx="0"/>
              <a:endCxn id="58" idx="1"/>
            </p:cNvCxnSpPr>
            <p:nvPr/>
          </p:nvCxnSpPr>
          <p:spPr>
            <a:xfrm rot="16200000" flipH="1" flipV="1">
              <a:off x="5338990" y="-3042832"/>
              <a:ext cx="735873" cy="9718860"/>
            </a:xfrm>
            <a:prstGeom prst="bentConnector4">
              <a:avLst>
                <a:gd name="adj1" fmla="val -31065"/>
                <a:gd name="adj2" fmla="val 102352"/>
              </a:avLst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9" name="직선 화살표 연결선 78">
              <a:extLst>
                <a:ext uri="{FF2B5EF4-FFF2-40B4-BE49-F238E27FC236}">
                  <a16:creationId xmlns:a16="http://schemas.microsoft.com/office/drawing/2014/main" id="{E00E305F-AB08-474E-9E67-E597846E2347}"/>
                </a:ext>
              </a:extLst>
            </p:cNvPr>
            <p:cNvCxnSpPr>
              <a:cxnSpLocks/>
              <a:stCxn id="64" idx="3"/>
              <a:endCxn id="47" idx="1"/>
            </p:cNvCxnSpPr>
            <p:nvPr/>
          </p:nvCxnSpPr>
          <p:spPr>
            <a:xfrm flipV="1">
              <a:off x="9471630" y="5109980"/>
              <a:ext cx="485067" cy="75233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80" name="연결선: 꺾임 79">
              <a:extLst>
                <a:ext uri="{FF2B5EF4-FFF2-40B4-BE49-F238E27FC236}">
                  <a16:creationId xmlns:a16="http://schemas.microsoft.com/office/drawing/2014/main" id="{40DC2292-A7B9-4695-9263-E8DA26C7DEE4}"/>
                </a:ext>
              </a:extLst>
            </p:cNvPr>
            <p:cNvCxnSpPr>
              <a:cxnSpLocks/>
              <a:stCxn id="47" idx="0"/>
              <a:endCxn id="62" idx="0"/>
            </p:cNvCxnSpPr>
            <p:nvPr/>
          </p:nvCxnSpPr>
          <p:spPr>
            <a:xfrm rot="16200000" flipV="1">
              <a:off x="8385303" y="2482672"/>
              <a:ext cx="659542" cy="3996357"/>
            </a:xfrm>
            <a:prstGeom prst="bentConnector3">
              <a:avLst>
                <a:gd name="adj1" fmla="val 134660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81" name="사각형: 둥근 모서리 80">
              <a:extLst>
                <a:ext uri="{FF2B5EF4-FFF2-40B4-BE49-F238E27FC236}">
                  <a16:creationId xmlns:a16="http://schemas.microsoft.com/office/drawing/2014/main" id="{CE01FB08-76DB-44AD-97DD-91B2F0A5F0C2}"/>
                </a:ext>
              </a:extLst>
            </p:cNvPr>
            <p:cNvSpPr/>
            <p:nvPr/>
          </p:nvSpPr>
          <p:spPr>
            <a:xfrm>
              <a:off x="8043277" y="2981200"/>
              <a:ext cx="1513109" cy="59871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800" dirty="0"/>
                <a:t>글 쓰기 폼</a:t>
              </a:r>
            </a:p>
          </p:txBody>
        </p:sp>
        <p:cxnSp>
          <p:nvCxnSpPr>
            <p:cNvPr id="123" name="직선 화살표 연결선 122">
              <a:extLst>
                <a:ext uri="{FF2B5EF4-FFF2-40B4-BE49-F238E27FC236}">
                  <a16:creationId xmlns:a16="http://schemas.microsoft.com/office/drawing/2014/main" id="{65FED241-586E-4DFB-A8F1-497F6C64228A}"/>
                </a:ext>
              </a:extLst>
            </p:cNvPr>
            <p:cNvCxnSpPr>
              <a:cxnSpLocks/>
              <a:stCxn id="68" idx="3"/>
              <a:endCxn id="81" idx="1"/>
            </p:cNvCxnSpPr>
            <p:nvPr/>
          </p:nvCxnSpPr>
          <p:spPr>
            <a:xfrm flipV="1">
              <a:off x="7504947" y="3280558"/>
              <a:ext cx="538330" cy="5520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24" name="연결선: 꺾임 123">
              <a:extLst>
                <a:ext uri="{FF2B5EF4-FFF2-40B4-BE49-F238E27FC236}">
                  <a16:creationId xmlns:a16="http://schemas.microsoft.com/office/drawing/2014/main" id="{E66D5D88-9500-451E-832B-85D384D0E41F}"/>
                </a:ext>
              </a:extLst>
            </p:cNvPr>
            <p:cNvCxnSpPr>
              <a:cxnSpLocks/>
              <a:stCxn id="81" idx="2"/>
              <a:endCxn id="62" idx="0"/>
            </p:cNvCxnSpPr>
            <p:nvPr/>
          </p:nvCxnSpPr>
          <p:spPr>
            <a:xfrm rot="5400000">
              <a:off x="7472782" y="2824029"/>
              <a:ext cx="571165" cy="2082937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텍스트 개체 틀 52"/>
          <p:cNvSpPr>
            <a:spLocks noGrp="1"/>
          </p:cNvSpPr>
          <p:nvPr>
            <p:ph type="body" sz="quarter" idx="11"/>
          </p:nvPr>
        </p:nvSpPr>
        <p:spPr>
          <a:xfrm>
            <a:off x="2016700" y="833501"/>
            <a:ext cx="6660000" cy="720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sz="2000" dirty="0"/>
              <a:t>회원은 개인정보 동의 약관에 </a:t>
            </a:r>
            <a:r>
              <a:rPr lang="ko-KR" altLang="en-US" sz="2000" dirty="0" err="1"/>
              <a:t>동의시</a:t>
            </a:r>
            <a:r>
              <a:rPr lang="ko-KR" altLang="en-US" sz="2000" dirty="0"/>
              <a:t> 회원 가입 진행</a:t>
            </a:r>
            <a:r>
              <a:rPr lang="en-US" altLang="ko-KR" sz="2000" dirty="0"/>
              <a:t>!</a:t>
            </a:r>
          </a:p>
          <a:p>
            <a:pPr>
              <a:lnSpc>
                <a:spcPct val="100000"/>
              </a:lnSpc>
            </a:pPr>
            <a:r>
              <a:rPr lang="ko-KR" altLang="en-US" sz="2000" dirty="0"/>
              <a:t>아이디</a:t>
            </a:r>
            <a:r>
              <a:rPr lang="en-US" altLang="ko-KR" sz="2000" dirty="0"/>
              <a:t>, </a:t>
            </a:r>
            <a:r>
              <a:rPr lang="ko-KR" altLang="en-US" sz="2000" dirty="0"/>
              <a:t>비밀번호</a:t>
            </a:r>
            <a:r>
              <a:rPr lang="en-US" altLang="ko-KR" sz="2000" dirty="0"/>
              <a:t>, </a:t>
            </a:r>
            <a:r>
              <a:rPr lang="ko-KR" altLang="en-US" sz="2000" dirty="0"/>
              <a:t>이메일 규칙을 </a:t>
            </a:r>
            <a:r>
              <a:rPr lang="ko-KR" altLang="en-US" sz="2000" dirty="0" err="1"/>
              <a:t>만족시</a:t>
            </a:r>
            <a:r>
              <a:rPr lang="ko-KR" altLang="en-US" sz="2000" dirty="0"/>
              <a:t> 회원 가입</a:t>
            </a:r>
            <a:r>
              <a:rPr lang="en-US" altLang="ko-KR" sz="2000" dirty="0"/>
              <a:t>!</a:t>
            </a:r>
            <a:endParaRPr lang="ko-KR" altLang="en-US" sz="2000" dirty="0"/>
          </a:p>
        </p:txBody>
      </p:sp>
      <p:sp>
        <p:nvSpPr>
          <p:cNvPr id="52" name="텍스트 개체 틀 5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페이지 흐름도</a:t>
            </a:r>
          </a:p>
        </p:txBody>
      </p:sp>
      <p:sp>
        <p:nvSpPr>
          <p:cNvPr id="54" name="텍스트 개체 틀 5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250E4028-5B75-4D49-BDC5-95ECF66FD9E6}"/>
              </a:ext>
            </a:extLst>
          </p:cNvPr>
          <p:cNvGrpSpPr/>
          <p:nvPr/>
        </p:nvGrpSpPr>
        <p:grpSpPr>
          <a:xfrm>
            <a:off x="404722" y="2230728"/>
            <a:ext cx="9735391" cy="5032436"/>
            <a:chOff x="86429" y="78442"/>
            <a:chExt cx="12054128" cy="6707369"/>
          </a:xfrm>
        </p:grpSpPr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8CB1698A-937E-4DE6-AD52-5996D439F6B9}"/>
                </a:ext>
              </a:extLst>
            </p:cNvPr>
            <p:cNvCxnSpPr>
              <a:cxnSpLocks/>
              <a:stCxn id="90" idx="1"/>
              <a:endCxn id="92" idx="3"/>
            </p:cNvCxnSpPr>
            <p:nvPr/>
          </p:nvCxnSpPr>
          <p:spPr>
            <a:xfrm flipH="1" flipV="1">
              <a:off x="3443996" y="2674023"/>
              <a:ext cx="112826" cy="1252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42" name="사각형: 둥근 모서리 41">
              <a:extLst>
                <a:ext uri="{FF2B5EF4-FFF2-40B4-BE49-F238E27FC236}">
                  <a16:creationId xmlns:a16="http://schemas.microsoft.com/office/drawing/2014/main" id="{EE6B49D1-5F3B-4831-9E13-F72996C14AA0}"/>
                </a:ext>
              </a:extLst>
            </p:cNvPr>
            <p:cNvSpPr/>
            <p:nvPr/>
          </p:nvSpPr>
          <p:spPr>
            <a:xfrm>
              <a:off x="3556822" y="3660558"/>
              <a:ext cx="1513109" cy="59871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정보 입력</a:t>
              </a:r>
            </a:p>
          </p:txBody>
        </p:sp>
        <p:sp>
          <p:nvSpPr>
            <p:cNvPr id="43" name="사각형: 둥근 모서리 42">
              <a:extLst>
                <a:ext uri="{FF2B5EF4-FFF2-40B4-BE49-F238E27FC236}">
                  <a16:creationId xmlns:a16="http://schemas.microsoft.com/office/drawing/2014/main" id="{F027C9A3-DF6D-4BF7-8975-FC4782407A9A}"/>
                </a:ext>
              </a:extLst>
            </p:cNvPr>
            <p:cNvSpPr/>
            <p:nvPr/>
          </p:nvSpPr>
          <p:spPr>
            <a:xfrm>
              <a:off x="7122065" y="5003962"/>
              <a:ext cx="1513114" cy="59871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로그인</a:t>
              </a:r>
            </a:p>
          </p:txBody>
        </p:sp>
        <p:cxnSp>
          <p:nvCxnSpPr>
            <p:cNvPr id="44" name="직선 화살표 연결선 43">
              <a:extLst>
                <a:ext uri="{FF2B5EF4-FFF2-40B4-BE49-F238E27FC236}">
                  <a16:creationId xmlns:a16="http://schemas.microsoft.com/office/drawing/2014/main" id="{6C568BDE-83FE-441F-9600-F6D5D75D76B8}"/>
                </a:ext>
              </a:extLst>
            </p:cNvPr>
            <p:cNvCxnSpPr>
              <a:cxnSpLocks/>
              <a:stCxn id="87" idx="2"/>
              <a:endCxn id="82" idx="0"/>
            </p:cNvCxnSpPr>
            <p:nvPr/>
          </p:nvCxnSpPr>
          <p:spPr>
            <a:xfrm>
              <a:off x="4313378" y="1411707"/>
              <a:ext cx="1" cy="24095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E4664BF7-BCE0-43B9-8707-136240B86832}"/>
                </a:ext>
              </a:extLst>
            </p:cNvPr>
            <p:cNvSpPr/>
            <p:nvPr/>
          </p:nvSpPr>
          <p:spPr>
            <a:xfrm>
              <a:off x="5339443" y="78442"/>
              <a:ext cx="1513114" cy="59871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로그인</a:t>
              </a:r>
            </a:p>
          </p:txBody>
        </p:sp>
        <p:sp>
          <p:nvSpPr>
            <p:cNvPr id="82" name="사각형: 둥근 모서리 81">
              <a:extLst>
                <a:ext uri="{FF2B5EF4-FFF2-40B4-BE49-F238E27FC236}">
                  <a16:creationId xmlns:a16="http://schemas.microsoft.com/office/drawing/2014/main" id="{FEF4A121-7D54-415A-AA76-E3CE98221894}"/>
                </a:ext>
              </a:extLst>
            </p:cNvPr>
            <p:cNvSpPr/>
            <p:nvPr/>
          </p:nvSpPr>
          <p:spPr>
            <a:xfrm>
              <a:off x="3556822" y="1652659"/>
              <a:ext cx="1513114" cy="59871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약관 폼</a:t>
              </a:r>
            </a:p>
          </p:txBody>
        </p:sp>
        <p:sp>
          <p:nvSpPr>
            <p:cNvPr id="83" name="사각형: 둥근 모서리 82">
              <a:extLst>
                <a:ext uri="{FF2B5EF4-FFF2-40B4-BE49-F238E27FC236}">
                  <a16:creationId xmlns:a16="http://schemas.microsoft.com/office/drawing/2014/main" id="{7798BF57-8A41-49C2-A701-1BC7D4721DBB}"/>
                </a:ext>
              </a:extLst>
            </p:cNvPr>
            <p:cNvSpPr/>
            <p:nvPr/>
          </p:nvSpPr>
          <p:spPr>
            <a:xfrm>
              <a:off x="7122065" y="1652659"/>
              <a:ext cx="1513114" cy="59871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로그인 폼</a:t>
              </a:r>
            </a:p>
          </p:txBody>
        </p:sp>
        <p:sp>
          <p:nvSpPr>
            <p:cNvPr id="84" name="사각형: 둥근 모서리 83">
              <a:extLst>
                <a:ext uri="{FF2B5EF4-FFF2-40B4-BE49-F238E27FC236}">
                  <a16:creationId xmlns:a16="http://schemas.microsoft.com/office/drawing/2014/main" id="{B4BA42DD-1C01-4527-A0B1-51DFB1CAD65B}"/>
                </a:ext>
              </a:extLst>
            </p:cNvPr>
            <p:cNvSpPr/>
            <p:nvPr/>
          </p:nvSpPr>
          <p:spPr>
            <a:xfrm>
              <a:off x="7122065" y="2387186"/>
              <a:ext cx="1513114" cy="59871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ID/PW</a:t>
              </a:r>
              <a:r>
                <a:rPr lang="ko-KR" altLang="en-US" sz="1400" dirty="0"/>
                <a:t> 체크</a:t>
              </a:r>
            </a:p>
          </p:txBody>
        </p:sp>
        <p:sp>
          <p:nvSpPr>
            <p:cNvPr id="85" name="사각형: 둥근 모서리 84">
              <a:extLst>
                <a:ext uri="{FF2B5EF4-FFF2-40B4-BE49-F238E27FC236}">
                  <a16:creationId xmlns:a16="http://schemas.microsoft.com/office/drawing/2014/main" id="{C46629B0-C106-47C0-A5FE-C5E662C04666}"/>
                </a:ext>
              </a:extLst>
            </p:cNvPr>
            <p:cNvSpPr/>
            <p:nvPr/>
          </p:nvSpPr>
          <p:spPr>
            <a:xfrm>
              <a:off x="5339443" y="916420"/>
              <a:ext cx="1513114" cy="59871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회원유무</a:t>
              </a:r>
            </a:p>
          </p:txBody>
        </p:sp>
        <p:sp>
          <p:nvSpPr>
            <p:cNvPr id="86" name="말풍선: 모서리가 둥근 사각형 85">
              <a:extLst>
                <a:ext uri="{FF2B5EF4-FFF2-40B4-BE49-F238E27FC236}">
                  <a16:creationId xmlns:a16="http://schemas.microsoft.com/office/drawing/2014/main" id="{B2A5DE0E-3BEE-49D1-B31E-A6E4F1C11A91}"/>
                </a:ext>
              </a:extLst>
            </p:cNvPr>
            <p:cNvSpPr/>
            <p:nvPr/>
          </p:nvSpPr>
          <p:spPr>
            <a:xfrm>
              <a:off x="7204494" y="1041074"/>
              <a:ext cx="1348256" cy="370633"/>
            </a:xfrm>
            <a:prstGeom prst="wedgeRoundRectCallou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기존회원</a:t>
              </a:r>
            </a:p>
          </p:txBody>
        </p:sp>
        <p:sp>
          <p:nvSpPr>
            <p:cNvPr id="87" name="말풍선: 모서리가 둥근 사각형 86">
              <a:extLst>
                <a:ext uri="{FF2B5EF4-FFF2-40B4-BE49-F238E27FC236}">
                  <a16:creationId xmlns:a16="http://schemas.microsoft.com/office/drawing/2014/main" id="{7D7C0B0A-FC0D-45DD-925A-855F524AC9BB}"/>
                </a:ext>
              </a:extLst>
            </p:cNvPr>
            <p:cNvSpPr/>
            <p:nvPr/>
          </p:nvSpPr>
          <p:spPr>
            <a:xfrm>
              <a:off x="3639250" y="1041074"/>
              <a:ext cx="1348256" cy="370633"/>
            </a:xfrm>
            <a:prstGeom prst="wedgeRoundRectCallou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신규회원</a:t>
              </a:r>
            </a:p>
          </p:txBody>
        </p:sp>
        <p:sp>
          <p:nvSpPr>
            <p:cNvPr id="88" name="말풍선: 모서리가 둥근 사각형 87">
              <a:extLst>
                <a:ext uri="{FF2B5EF4-FFF2-40B4-BE49-F238E27FC236}">
                  <a16:creationId xmlns:a16="http://schemas.microsoft.com/office/drawing/2014/main" id="{DDC30DE4-7D60-45EE-9428-574DC3080212}"/>
                </a:ext>
              </a:extLst>
            </p:cNvPr>
            <p:cNvSpPr/>
            <p:nvPr/>
          </p:nvSpPr>
          <p:spPr>
            <a:xfrm>
              <a:off x="10209088" y="1411707"/>
              <a:ext cx="1931469" cy="1675086"/>
            </a:xfrm>
            <a:prstGeom prst="wedgeRoundRectCallou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경고</a:t>
              </a:r>
              <a:endParaRPr lang="en-US" altLang="ko-KR" sz="1400" dirty="0"/>
            </a:p>
            <a:p>
              <a:pPr algn="ctr"/>
              <a:r>
                <a:rPr lang="ko-KR" altLang="en-US" sz="1400" dirty="0"/>
                <a:t>아이디 또는 비밀번호를 다시 확인하세요</a:t>
              </a:r>
              <a:r>
                <a:rPr lang="en-US" altLang="ko-KR" sz="1400" dirty="0"/>
                <a:t>.</a:t>
              </a:r>
              <a:endParaRPr lang="ko-KR" altLang="en-US" sz="1400" dirty="0"/>
            </a:p>
          </p:txBody>
        </p:sp>
        <p:sp>
          <p:nvSpPr>
            <p:cNvPr id="89" name="사각형: 둥근 모서리 88">
              <a:extLst>
                <a:ext uri="{FF2B5EF4-FFF2-40B4-BE49-F238E27FC236}">
                  <a16:creationId xmlns:a16="http://schemas.microsoft.com/office/drawing/2014/main" id="{ADCE18A0-F237-41D7-8CA5-A89119A89F74}"/>
                </a:ext>
              </a:extLst>
            </p:cNvPr>
            <p:cNvSpPr/>
            <p:nvPr/>
          </p:nvSpPr>
          <p:spPr>
            <a:xfrm>
              <a:off x="5339443" y="6090120"/>
              <a:ext cx="1513114" cy="59871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메인</a:t>
              </a:r>
            </a:p>
          </p:txBody>
        </p:sp>
        <p:sp>
          <p:nvSpPr>
            <p:cNvPr id="90" name="사각형: 둥근 모서리 89">
              <a:extLst>
                <a:ext uri="{FF2B5EF4-FFF2-40B4-BE49-F238E27FC236}">
                  <a16:creationId xmlns:a16="http://schemas.microsoft.com/office/drawing/2014/main" id="{1D1B1F5F-BECC-4B4A-933A-3B97C47F95E3}"/>
                </a:ext>
              </a:extLst>
            </p:cNvPr>
            <p:cNvSpPr/>
            <p:nvPr/>
          </p:nvSpPr>
          <p:spPr>
            <a:xfrm>
              <a:off x="3556822" y="2387186"/>
              <a:ext cx="1513114" cy="59871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약관체크</a:t>
              </a:r>
            </a:p>
          </p:txBody>
        </p:sp>
        <p:sp>
          <p:nvSpPr>
            <p:cNvPr id="91" name="말풍선: 모서리가 둥근 사각형 90">
              <a:extLst>
                <a:ext uri="{FF2B5EF4-FFF2-40B4-BE49-F238E27FC236}">
                  <a16:creationId xmlns:a16="http://schemas.microsoft.com/office/drawing/2014/main" id="{1F9D0DA4-5849-4796-A327-19B062A14E29}"/>
                </a:ext>
              </a:extLst>
            </p:cNvPr>
            <p:cNvSpPr/>
            <p:nvPr/>
          </p:nvSpPr>
          <p:spPr>
            <a:xfrm>
              <a:off x="3639250" y="3106431"/>
              <a:ext cx="1348256" cy="370633"/>
            </a:xfrm>
            <a:prstGeom prst="wedgeRoundRectCallou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동의</a:t>
              </a:r>
            </a:p>
          </p:txBody>
        </p:sp>
        <p:sp>
          <p:nvSpPr>
            <p:cNvPr id="92" name="말풍선: 모서리가 둥근 사각형 91">
              <a:extLst>
                <a:ext uri="{FF2B5EF4-FFF2-40B4-BE49-F238E27FC236}">
                  <a16:creationId xmlns:a16="http://schemas.microsoft.com/office/drawing/2014/main" id="{7A4B3F56-C1A7-4911-B0CB-1C0EB86D533F}"/>
                </a:ext>
              </a:extLst>
            </p:cNvPr>
            <p:cNvSpPr/>
            <p:nvPr/>
          </p:nvSpPr>
          <p:spPr>
            <a:xfrm>
              <a:off x="2095740" y="2488706"/>
              <a:ext cx="1348256" cy="370633"/>
            </a:xfrm>
            <a:prstGeom prst="wedgeRoundRectCallou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err="1"/>
                <a:t>비동의</a:t>
              </a:r>
              <a:endParaRPr lang="ko-KR" altLang="en-US" sz="1400" dirty="0"/>
            </a:p>
          </p:txBody>
        </p:sp>
        <p:sp>
          <p:nvSpPr>
            <p:cNvPr id="93" name="말풍선: 모서리가 둥근 사각형 92">
              <a:extLst>
                <a:ext uri="{FF2B5EF4-FFF2-40B4-BE49-F238E27FC236}">
                  <a16:creationId xmlns:a16="http://schemas.microsoft.com/office/drawing/2014/main" id="{D0BC4FEB-A4D4-489A-AFD5-2DA84A0FDF16}"/>
                </a:ext>
              </a:extLst>
            </p:cNvPr>
            <p:cNvSpPr/>
            <p:nvPr/>
          </p:nvSpPr>
          <p:spPr>
            <a:xfrm>
              <a:off x="3639248" y="4442767"/>
              <a:ext cx="1348256" cy="370633"/>
            </a:xfrm>
            <a:prstGeom prst="wedgeRoundRectCallou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유효성</a:t>
              </a:r>
            </a:p>
          </p:txBody>
        </p:sp>
        <p:sp>
          <p:nvSpPr>
            <p:cNvPr id="94" name="사각형: 둥근 모서리 93">
              <a:extLst>
                <a:ext uri="{FF2B5EF4-FFF2-40B4-BE49-F238E27FC236}">
                  <a16:creationId xmlns:a16="http://schemas.microsoft.com/office/drawing/2014/main" id="{B701368B-54E2-43A9-8A5B-D948BC1B6514}"/>
                </a:ext>
              </a:extLst>
            </p:cNvPr>
            <p:cNvSpPr/>
            <p:nvPr/>
          </p:nvSpPr>
          <p:spPr>
            <a:xfrm>
              <a:off x="3556822" y="5003963"/>
              <a:ext cx="1513114" cy="59871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가입 성공 및 로그인</a:t>
              </a:r>
            </a:p>
          </p:txBody>
        </p:sp>
        <p:sp>
          <p:nvSpPr>
            <p:cNvPr id="95" name="말풍선: 모서리가 둥근 사각형 94">
              <a:extLst>
                <a:ext uri="{FF2B5EF4-FFF2-40B4-BE49-F238E27FC236}">
                  <a16:creationId xmlns:a16="http://schemas.microsoft.com/office/drawing/2014/main" id="{ED8D9BA2-AEC6-4E87-8161-8CB8C844902A}"/>
                </a:ext>
              </a:extLst>
            </p:cNvPr>
            <p:cNvSpPr/>
            <p:nvPr/>
          </p:nvSpPr>
          <p:spPr>
            <a:xfrm>
              <a:off x="86430" y="1787894"/>
              <a:ext cx="1931469" cy="1675086"/>
            </a:xfrm>
            <a:prstGeom prst="wedgeRoundRectCallou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경고</a:t>
              </a:r>
              <a:endParaRPr lang="en-US" altLang="ko-KR" sz="1400" dirty="0"/>
            </a:p>
            <a:p>
              <a:pPr algn="ctr"/>
              <a:r>
                <a:rPr lang="ko-KR" altLang="en-US" sz="1400" dirty="0"/>
                <a:t>개인정보 수집 이용안내에 모두 동의해주세요</a:t>
              </a:r>
              <a:r>
                <a:rPr lang="en-US" altLang="ko-KR" sz="1400" dirty="0"/>
                <a:t>.</a:t>
              </a:r>
              <a:endParaRPr lang="ko-KR" altLang="en-US" sz="1400" dirty="0"/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CBDE3925-C21E-4B19-86D5-5568D523C100}"/>
                </a:ext>
              </a:extLst>
            </p:cNvPr>
            <p:cNvSpPr/>
            <p:nvPr/>
          </p:nvSpPr>
          <p:spPr>
            <a:xfrm>
              <a:off x="86429" y="3753853"/>
              <a:ext cx="2656763" cy="303195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FD38410D-F8B2-480E-B2D1-0A5C3B20C012}"/>
                </a:ext>
              </a:extLst>
            </p:cNvPr>
            <p:cNvSpPr/>
            <p:nvPr/>
          </p:nvSpPr>
          <p:spPr>
            <a:xfrm>
              <a:off x="86430" y="3753853"/>
              <a:ext cx="2656762" cy="50542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유효성 체크</a:t>
              </a:r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583086E4-EB55-4F30-BC8A-5D346394A88E}"/>
                </a:ext>
              </a:extLst>
            </p:cNvPr>
            <p:cNvSpPr/>
            <p:nvPr/>
          </p:nvSpPr>
          <p:spPr>
            <a:xfrm>
              <a:off x="163629" y="4355811"/>
              <a:ext cx="2483317" cy="29396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아이디 중복 체크</a:t>
              </a:r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5D8CAD14-5874-4666-8C67-F93F97051482}"/>
                </a:ext>
              </a:extLst>
            </p:cNvPr>
            <p:cNvSpPr/>
            <p:nvPr/>
          </p:nvSpPr>
          <p:spPr>
            <a:xfrm>
              <a:off x="174896" y="4815879"/>
              <a:ext cx="2472050" cy="29396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아이디 규칙 체크</a:t>
              </a:r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533C4CE3-4094-4B66-9D86-C5BAF5327026}"/>
                </a:ext>
              </a:extLst>
            </p:cNvPr>
            <p:cNvSpPr/>
            <p:nvPr/>
          </p:nvSpPr>
          <p:spPr>
            <a:xfrm>
              <a:off x="163630" y="5304825"/>
              <a:ext cx="2472050" cy="29396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비밀번호 규칙 체크</a:t>
              </a:r>
            </a:p>
          </p:txBody>
        </p:sp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061A4AF6-A8AE-48B9-8953-BFA7112B5B17}"/>
                </a:ext>
              </a:extLst>
            </p:cNvPr>
            <p:cNvSpPr/>
            <p:nvPr/>
          </p:nvSpPr>
          <p:spPr>
            <a:xfrm>
              <a:off x="174896" y="5803398"/>
              <a:ext cx="2472050" cy="29396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비밀번호 재확인</a:t>
              </a:r>
            </a:p>
          </p:txBody>
        </p:sp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50164830-D899-4E1D-8BB9-B6D221429CE7}"/>
                </a:ext>
              </a:extLst>
            </p:cNvPr>
            <p:cNvSpPr/>
            <p:nvPr/>
          </p:nvSpPr>
          <p:spPr>
            <a:xfrm>
              <a:off x="163630" y="6312901"/>
              <a:ext cx="2472050" cy="29396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이메일 규칙 체크</a:t>
              </a:r>
            </a:p>
          </p:txBody>
        </p:sp>
        <p:cxnSp>
          <p:nvCxnSpPr>
            <p:cNvPr id="103" name="직선 화살표 연결선 102">
              <a:extLst>
                <a:ext uri="{FF2B5EF4-FFF2-40B4-BE49-F238E27FC236}">
                  <a16:creationId xmlns:a16="http://schemas.microsoft.com/office/drawing/2014/main" id="{F33104E8-1621-4A68-A4F6-B55F0324C38A}"/>
                </a:ext>
              </a:extLst>
            </p:cNvPr>
            <p:cNvCxnSpPr>
              <a:cxnSpLocks/>
              <a:stCxn id="82" idx="2"/>
              <a:endCxn id="90" idx="0"/>
            </p:cNvCxnSpPr>
            <p:nvPr/>
          </p:nvCxnSpPr>
          <p:spPr>
            <a:xfrm>
              <a:off x="4313379" y="2251374"/>
              <a:ext cx="0" cy="13581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04" name="직선 화살표 연결선 103">
              <a:extLst>
                <a:ext uri="{FF2B5EF4-FFF2-40B4-BE49-F238E27FC236}">
                  <a16:creationId xmlns:a16="http://schemas.microsoft.com/office/drawing/2014/main" id="{29134041-0CD4-4EC6-94E5-B68F099B40DF}"/>
                </a:ext>
              </a:extLst>
            </p:cNvPr>
            <p:cNvCxnSpPr>
              <a:cxnSpLocks/>
              <a:stCxn id="90" idx="2"/>
              <a:endCxn id="91" idx="0"/>
            </p:cNvCxnSpPr>
            <p:nvPr/>
          </p:nvCxnSpPr>
          <p:spPr>
            <a:xfrm flipH="1">
              <a:off x="4313378" y="2985901"/>
              <a:ext cx="1" cy="12053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05" name="직선 화살표 연결선 104">
              <a:extLst>
                <a:ext uri="{FF2B5EF4-FFF2-40B4-BE49-F238E27FC236}">
                  <a16:creationId xmlns:a16="http://schemas.microsoft.com/office/drawing/2014/main" id="{25482B2B-8611-4175-9A29-EC40BCBD0110}"/>
                </a:ext>
              </a:extLst>
            </p:cNvPr>
            <p:cNvCxnSpPr>
              <a:cxnSpLocks/>
              <a:stCxn id="91" idx="2"/>
              <a:endCxn id="42" idx="0"/>
            </p:cNvCxnSpPr>
            <p:nvPr/>
          </p:nvCxnSpPr>
          <p:spPr>
            <a:xfrm flipH="1">
              <a:off x="4313377" y="3477064"/>
              <a:ext cx="1" cy="1834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06" name="직선 화살표 연결선 105">
              <a:extLst>
                <a:ext uri="{FF2B5EF4-FFF2-40B4-BE49-F238E27FC236}">
                  <a16:creationId xmlns:a16="http://schemas.microsoft.com/office/drawing/2014/main" id="{82C3A2D3-6D37-45E9-9861-6876955DCA3B}"/>
                </a:ext>
              </a:extLst>
            </p:cNvPr>
            <p:cNvCxnSpPr>
              <a:cxnSpLocks/>
              <a:stCxn id="42" idx="2"/>
              <a:endCxn id="93" idx="0"/>
            </p:cNvCxnSpPr>
            <p:nvPr/>
          </p:nvCxnSpPr>
          <p:spPr>
            <a:xfrm flipH="1">
              <a:off x="4313376" y="4259273"/>
              <a:ext cx="1" cy="1834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07" name="직선 화살표 연결선 106">
              <a:extLst>
                <a:ext uri="{FF2B5EF4-FFF2-40B4-BE49-F238E27FC236}">
                  <a16:creationId xmlns:a16="http://schemas.microsoft.com/office/drawing/2014/main" id="{FFFB1309-9349-448A-A5CE-9A80FBE8877A}"/>
                </a:ext>
              </a:extLst>
            </p:cNvPr>
            <p:cNvCxnSpPr>
              <a:cxnSpLocks/>
              <a:stCxn id="93" idx="2"/>
              <a:endCxn id="94" idx="0"/>
            </p:cNvCxnSpPr>
            <p:nvPr/>
          </p:nvCxnSpPr>
          <p:spPr>
            <a:xfrm>
              <a:off x="4313376" y="4813400"/>
              <a:ext cx="3" cy="19056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08" name="연결선: 꺾임 107">
              <a:extLst>
                <a:ext uri="{FF2B5EF4-FFF2-40B4-BE49-F238E27FC236}">
                  <a16:creationId xmlns:a16="http://schemas.microsoft.com/office/drawing/2014/main" id="{C641D726-B841-47B7-9CB6-0640285EB12B}"/>
                </a:ext>
              </a:extLst>
            </p:cNvPr>
            <p:cNvCxnSpPr>
              <a:cxnSpLocks/>
              <a:stCxn id="94" idx="2"/>
              <a:endCxn id="89" idx="1"/>
            </p:cNvCxnSpPr>
            <p:nvPr/>
          </p:nvCxnSpPr>
          <p:spPr>
            <a:xfrm rot="16200000" flipH="1">
              <a:off x="4433011" y="5483046"/>
              <a:ext cx="786800" cy="1026064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09" name="연결선: 꺾임 108">
              <a:extLst>
                <a:ext uri="{FF2B5EF4-FFF2-40B4-BE49-F238E27FC236}">
                  <a16:creationId xmlns:a16="http://schemas.microsoft.com/office/drawing/2014/main" id="{538319F6-8C0A-4CEA-AA8B-0E0459A35C3F}"/>
                </a:ext>
              </a:extLst>
            </p:cNvPr>
            <p:cNvCxnSpPr>
              <a:cxnSpLocks/>
              <a:stCxn id="43" idx="2"/>
              <a:endCxn id="89" idx="3"/>
            </p:cNvCxnSpPr>
            <p:nvPr/>
          </p:nvCxnSpPr>
          <p:spPr>
            <a:xfrm rot="5400000">
              <a:off x="6972190" y="5483045"/>
              <a:ext cx="786801" cy="1026065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10" name="직선 화살표 연결선 109">
              <a:extLst>
                <a:ext uri="{FF2B5EF4-FFF2-40B4-BE49-F238E27FC236}">
                  <a16:creationId xmlns:a16="http://schemas.microsoft.com/office/drawing/2014/main" id="{56A28315-444C-40B9-9EC8-68D875E1E434}"/>
                </a:ext>
              </a:extLst>
            </p:cNvPr>
            <p:cNvCxnSpPr>
              <a:cxnSpLocks/>
              <a:stCxn id="84" idx="2"/>
              <a:endCxn id="43" idx="0"/>
            </p:cNvCxnSpPr>
            <p:nvPr/>
          </p:nvCxnSpPr>
          <p:spPr>
            <a:xfrm>
              <a:off x="7878622" y="2985901"/>
              <a:ext cx="0" cy="201806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11" name="직선 화살표 연결선 110">
              <a:extLst>
                <a:ext uri="{FF2B5EF4-FFF2-40B4-BE49-F238E27FC236}">
                  <a16:creationId xmlns:a16="http://schemas.microsoft.com/office/drawing/2014/main" id="{54812BD5-7EC6-40F1-A35D-8B460F389C37}"/>
                </a:ext>
              </a:extLst>
            </p:cNvPr>
            <p:cNvCxnSpPr>
              <a:cxnSpLocks/>
              <a:stCxn id="83" idx="2"/>
              <a:endCxn id="84" idx="0"/>
            </p:cNvCxnSpPr>
            <p:nvPr/>
          </p:nvCxnSpPr>
          <p:spPr>
            <a:xfrm>
              <a:off x="7878622" y="2251374"/>
              <a:ext cx="0" cy="13581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12" name="직선 화살표 연결선 111">
              <a:extLst>
                <a:ext uri="{FF2B5EF4-FFF2-40B4-BE49-F238E27FC236}">
                  <a16:creationId xmlns:a16="http://schemas.microsoft.com/office/drawing/2014/main" id="{1E9FCE5A-49E4-4153-B66D-8E1D2A90BA65}"/>
                </a:ext>
              </a:extLst>
            </p:cNvPr>
            <p:cNvCxnSpPr>
              <a:cxnSpLocks/>
              <a:stCxn id="86" idx="2"/>
              <a:endCxn id="83" idx="0"/>
            </p:cNvCxnSpPr>
            <p:nvPr/>
          </p:nvCxnSpPr>
          <p:spPr>
            <a:xfrm>
              <a:off x="7878622" y="1411707"/>
              <a:ext cx="0" cy="24095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13" name="직선 화살표 연결선 112">
              <a:extLst>
                <a:ext uri="{FF2B5EF4-FFF2-40B4-BE49-F238E27FC236}">
                  <a16:creationId xmlns:a16="http://schemas.microsoft.com/office/drawing/2014/main" id="{0ECF2225-18A9-4B3C-87C7-B288053BD0B2}"/>
                </a:ext>
              </a:extLst>
            </p:cNvPr>
            <p:cNvCxnSpPr>
              <a:cxnSpLocks/>
              <a:stCxn id="85" idx="3"/>
              <a:endCxn id="86" idx="1"/>
            </p:cNvCxnSpPr>
            <p:nvPr/>
          </p:nvCxnSpPr>
          <p:spPr>
            <a:xfrm>
              <a:off x="6852557" y="1215778"/>
              <a:ext cx="351937" cy="1061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14" name="직선 화살표 연결선 113">
              <a:extLst>
                <a:ext uri="{FF2B5EF4-FFF2-40B4-BE49-F238E27FC236}">
                  <a16:creationId xmlns:a16="http://schemas.microsoft.com/office/drawing/2014/main" id="{0FFEF2A4-F69E-4B73-8397-9040C045E52D}"/>
                </a:ext>
              </a:extLst>
            </p:cNvPr>
            <p:cNvCxnSpPr>
              <a:cxnSpLocks/>
              <a:stCxn id="85" idx="1"/>
              <a:endCxn id="87" idx="3"/>
            </p:cNvCxnSpPr>
            <p:nvPr/>
          </p:nvCxnSpPr>
          <p:spPr>
            <a:xfrm flipH="1">
              <a:off x="4987506" y="1215778"/>
              <a:ext cx="351937" cy="1061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15" name="직선 화살표 연결선 114">
              <a:extLst>
                <a:ext uri="{FF2B5EF4-FFF2-40B4-BE49-F238E27FC236}">
                  <a16:creationId xmlns:a16="http://schemas.microsoft.com/office/drawing/2014/main" id="{C399D773-7942-4EDC-8034-FD765C5C2EFA}"/>
                </a:ext>
              </a:extLst>
            </p:cNvPr>
            <p:cNvCxnSpPr>
              <a:cxnSpLocks/>
              <a:stCxn id="45" idx="2"/>
              <a:endCxn id="85" idx="0"/>
            </p:cNvCxnSpPr>
            <p:nvPr/>
          </p:nvCxnSpPr>
          <p:spPr>
            <a:xfrm>
              <a:off x="6096000" y="677157"/>
              <a:ext cx="0" cy="23926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16" name="직선 화살표 연결선 115">
              <a:extLst>
                <a:ext uri="{FF2B5EF4-FFF2-40B4-BE49-F238E27FC236}">
                  <a16:creationId xmlns:a16="http://schemas.microsoft.com/office/drawing/2014/main" id="{4927D387-A137-42EC-8966-37C354B3B0F5}"/>
                </a:ext>
              </a:extLst>
            </p:cNvPr>
            <p:cNvCxnSpPr>
              <a:cxnSpLocks/>
              <a:stCxn id="92" idx="1"/>
              <a:endCxn id="95" idx="3"/>
            </p:cNvCxnSpPr>
            <p:nvPr/>
          </p:nvCxnSpPr>
          <p:spPr>
            <a:xfrm flipH="1" flipV="1">
              <a:off x="2017899" y="2625437"/>
              <a:ext cx="77841" cy="4858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17" name="연결선: 꺾임 116">
              <a:extLst>
                <a:ext uri="{FF2B5EF4-FFF2-40B4-BE49-F238E27FC236}">
                  <a16:creationId xmlns:a16="http://schemas.microsoft.com/office/drawing/2014/main" id="{5B26CEF1-7CA8-408D-9896-21817998B85F}"/>
                </a:ext>
              </a:extLst>
            </p:cNvPr>
            <p:cNvCxnSpPr>
              <a:cxnSpLocks/>
              <a:stCxn id="84" idx="3"/>
              <a:endCxn id="83" idx="3"/>
            </p:cNvCxnSpPr>
            <p:nvPr/>
          </p:nvCxnSpPr>
          <p:spPr>
            <a:xfrm flipV="1">
              <a:off x="8635179" y="1952017"/>
              <a:ext cx="12700" cy="734527"/>
            </a:xfrm>
            <a:prstGeom prst="bentConnector3">
              <a:avLst>
                <a:gd name="adj1" fmla="val 1800000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118" name="말풍선: 모서리가 둥근 사각형 117">
              <a:extLst>
                <a:ext uri="{FF2B5EF4-FFF2-40B4-BE49-F238E27FC236}">
                  <a16:creationId xmlns:a16="http://schemas.microsoft.com/office/drawing/2014/main" id="{4E405BE2-1EB9-4041-ABAB-345FEE59B748}"/>
                </a:ext>
              </a:extLst>
            </p:cNvPr>
            <p:cNvSpPr/>
            <p:nvPr/>
          </p:nvSpPr>
          <p:spPr>
            <a:xfrm>
              <a:off x="8705150" y="2066057"/>
              <a:ext cx="1348256" cy="370633"/>
            </a:xfrm>
            <a:prstGeom prst="wedgeRoundRectCallou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실패</a:t>
              </a:r>
            </a:p>
          </p:txBody>
        </p:sp>
        <p:cxnSp>
          <p:nvCxnSpPr>
            <p:cNvPr id="119" name="직선 화살표 연결선 118">
              <a:extLst>
                <a:ext uri="{FF2B5EF4-FFF2-40B4-BE49-F238E27FC236}">
                  <a16:creationId xmlns:a16="http://schemas.microsoft.com/office/drawing/2014/main" id="{12DD76EA-8398-46DF-A283-8885048F37A6}"/>
                </a:ext>
              </a:extLst>
            </p:cNvPr>
            <p:cNvCxnSpPr>
              <a:cxnSpLocks/>
              <a:stCxn id="118" idx="3"/>
              <a:endCxn id="88" idx="1"/>
            </p:cNvCxnSpPr>
            <p:nvPr/>
          </p:nvCxnSpPr>
          <p:spPr>
            <a:xfrm flipV="1">
              <a:off x="10053406" y="2249250"/>
              <a:ext cx="155682" cy="212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</p:spTree>
    <p:extLst>
      <p:ext uri="{BB962C8B-B14F-4D97-AF65-F5344CB8AC3E}">
        <p14:creationId xmlns:p14="http://schemas.microsoft.com/office/powerpoint/2010/main" val="41456335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텍스트 개체 틀 52"/>
          <p:cNvSpPr>
            <a:spLocks noGrp="1"/>
          </p:cNvSpPr>
          <p:nvPr>
            <p:ph type="body" sz="quarter" idx="11"/>
          </p:nvPr>
        </p:nvSpPr>
        <p:spPr>
          <a:xfrm>
            <a:off x="2031762" y="755111"/>
            <a:ext cx="6660000" cy="720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sz="1800" dirty="0"/>
              <a:t>회원제 사이트로 글 쓰기는 회원 만 가능</a:t>
            </a:r>
            <a:r>
              <a:rPr lang="en-US" altLang="ko-KR" sz="1800" dirty="0"/>
              <a:t>!</a:t>
            </a:r>
            <a:br>
              <a:rPr lang="en-US" altLang="ko-KR" sz="1800" dirty="0"/>
            </a:br>
            <a:r>
              <a:rPr lang="ko-KR" altLang="en-US" sz="1800" dirty="0"/>
              <a:t>업로드시 파일의 용량제한을 두어 파일의 용량 체크</a:t>
            </a:r>
            <a:r>
              <a:rPr lang="en-US" altLang="ko-KR" sz="1800" dirty="0"/>
              <a:t>!</a:t>
            </a:r>
          </a:p>
          <a:p>
            <a:pPr>
              <a:lnSpc>
                <a:spcPct val="100000"/>
              </a:lnSpc>
            </a:pPr>
            <a:r>
              <a:rPr lang="ko-KR" altLang="en-US" sz="1800" dirty="0"/>
              <a:t>제목과 내용을 필수입력 사항</a:t>
            </a:r>
            <a:r>
              <a:rPr lang="en-US" altLang="ko-KR" sz="1800" dirty="0"/>
              <a:t>!</a:t>
            </a:r>
            <a:endParaRPr lang="ko-KR" altLang="en-US" sz="1800" dirty="0"/>
          </a:p>
        </p:txBody>
      </p:sp>
      <p:sp>
        <p:nvSpPr>
          <p:cNvPr id="52" name="텍스트 개체 틀 5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페이지 흐름도</a:t>
            </a:r>
          </a:p>
        </p:txBody>
      </p:sp>
      <p:sp>
        <p:nvSpPr>
          <p:cNvPr id="54" name="텍스트 개체 틀 5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82095049-C49A-4469-B2AB-8A829BCB4B74}"/>
              </a:ext>
            </a:extLst>
          </p:cNvPr>
          <p:cNvGrpSpPr/>
          <p:nvPr/>
        </p:nvGrpSpPr>
        <p:grpSpPr>
          <a:xfrm>
            <a:off x="738188" y="2484487"/>
            <a:ext cx="6659921" cy="4653821"/>
            <a:chOff x="738188" y="2484487"/>
            <a:chExt cx="6659921" cy="4653821"/>
          </a:xfrm>
        </p:grpSpPr>
        <p:cxnSp>
          <p:nvCxnSpPr>
            <p:cNvPr id="50" name="직선 화살표 연결선 49">
              <a:extLst>
                <a:ext uri="{FF2B5EF4-FFF2-40B4-BE49-F238E27FC236}">
                  <a16:creationId xmlns:a16="http://schemas.microsoft.com/office/drawing/2014/main" id="{AE224446-56E1-4F71-8DC1-18D3B2B9E8B7}"/>
                </a:ext>
              </a:extLst>
            </p:cNvPr>
            <p:cNvCxnSpPr>
              <a:cxnSpLocks/>
              <a:stCxn id="58" idx="2"/>
              <a:endCxn id="55" idx="0"/>
            </p:cNvCxnSpPr>
            <p:nvPr/>
          </p:nvCxnSpPr>
          <p:spPr>
            <a:xfrm>
              <a:off x="4031608" y="3420207"/>
              <a:ext cx="1" cy="16736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51" name="사각형: 둥근 모서리 50">
              <a:extLst>
                <a:ext uri="{FF2B5EF4-FFF2-40B4-BE49-F238E27FC236}">
                  <a16:creationId xmlns:a16="http://schemas.microsoft.com/office/drawing/2014/main" id="{711B4CFE-C99E-44CD-9C27-0DABEDD7D3E7}"/>
                </a:ext>
              </a:extLst>
            </p:cNvPr>
            <p:cNvSpPr/>
            <p:nvPr/>
          </p:nvSpPr>
          <p:spPr>
            <a:xfrm>
              <a:off x="4828755" y="2494131"/>
              <a:ext cx="1175535" cy="415863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글 쓰기</a:t>
              </a:r>
            </a:p>
          </p:txBody>
        </p:sp>
        <p:sp>
          <p:nvSpPr>
            <p:cNvPr id="55" name="사각형: 둥근 모서리 54">
              <a:extLst>
                <a:ext uri="{FF2B5EF4-FFF2-40B4-BE49-F238E27FC236}">
                  <a16:creationId xmlns:a16="http://schemas.microsoft.com/office/drawing/2014/main" id="{4CBB9950-044E-43CB-A852-2FA794221D2E}"/>
                </a:ext>
              </a:extLst>
            </p:cNvPr>
            <p:cNvSpPr/>
            <p:nvPr/>
          </p:nvSpPr>
          <p:spPr>
            <a:xfrm>
              <a:off x="3443841" y="3587570"/>
              <a:ext cx="1175535" cy="415863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글 쓰기 폼</a:t>
              </a:r>
            </a:p>
          </p:txBody>
        </p:sp>
        <p:sp>
          <p:nvSpPr>
            <p:cNvPr id="56" name="사각형: 둥근 모서리 55">
              <a:extLst>
                <a:ext uri="{FF2B5EF4-FFF2-40B4-BE49-F238E27FC236}">
                  <a16:creationId xmlns:a16="http://schemas.microsoft.com/office/drawing/2014/main" id="{DCC4DDA7-4AA7-456A-83A7-3FDEA66F7DDC}"/>
                </a:ext>
              </a:extLst>
            </p:cNvPr>
            <p:cNvSpPr/>
            <p:nvPr/>
          </p:nvSpPr>
          <p:spPr>
            <a:xfrm>
              <a:off x="4828755" y="3076184"/>
              <a:ext cx="1175535" cy="415863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회원유무</a:t>
              </a:r>
            </a:p>
          </p:txBody>
        </p:sp>
        <p:sp>
          <p:nvSpPr>
            <p:cNvPr id="57" name="말풍선: 모서리가 둥근 사각형 56">
              <a:extLst>
                <a:ext uri="{FF2B5EF4-FFF2-40B4-BE49-F238E27FC236}">
                  <a16:creationId xmlns:a16="http://schemas.microsoft.com/office/drawing/2014/main" id="{2DE5C0B0-2F86-4390-9BDC-CD0C75098799}"/>
                </a:ext>
              </a:extLst>
            </p:cNvPr>
            <p:cNvSpPr/>
            <p:nvPr/>
          </p:nvSpPr>
          <p:spPr>
            <a:xfrm>
              <a:off x="6277709" y="3162768"/>
              <a:ext cx="1047457" cy="257439"/>
            </a:xfrm>
            <a:prstGeom prst="wedgeRoundRectCallou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비회원</a:t>
              </a:r>
            </a:p>
          </p:txBody>
        </p:sp>
        <p:sp>
          <p:nvSpPr>
            <p:cNvPr id="58" name="말풍선: 모서리가 둥근 사각형 57">
              <a:extLst>
                <a:ext uri="{FF2B5EF4-FFF2-40B4-BE49-F238E27FC236}">
                  <a16:creationId xmlns:a16="http://schemas.microsoft.com/office/drawing/2014/main" id="{6A311E06-E658-48FB-8A04-864C75033AB5}"/>
                </a:ext>
              </a:extLst>
            </p:cNvPr>
            <p:cNvSpPr/>
            <p:nvPr/>
          </p:nvSpPr>
          <p:spPr>
            <a:xfrm>
              <a:off x="3507879" y="3162768"/>
              <a:ext cx="1047457" cy="257439"/>
            </a:xfrm>
            <a:prstGeom prst="wedgeRoundRectCallou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기존 회원</a:t>
              </a:r>
            </a:p>
          </p:txBody>
        </p:sp>
        <p:sp>
          <p:nvSpPr>
            <p:cNvPr id="60" name="사각형: 둥근 모서리 59">
              <a:extLst>
                <a:ext uri="{FF2B5EF4-FFF2-40B4-BE49-F238E27FC236}">
                  <a16:creationId xmlns:a16="http://schemas.microsoft.com/office/drawing/2014/main" id="{09C8546D-6A76-48EE-8E7C-9CB5FD56000F}"/>
                </a:ext>
              </a:extLst>
            </p:cNvPr>
            <p:cNvSpPr/>
            <p:nvPr/>
          </p:nvSpPr>
          <p:spPr>
            <a:xfrm>
              <a:off x="4828755" y="6669796"/>
              <a:ext cx="1175535" cy="415863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게시글 목록</a:t>
              </a:r>
            </a:p>
          </p:txBody>
        </p:sp>
        <p:sp>
          <p:nvSpPr>
            <p:cNvPr id="61" name="말풍선: 모서리가 둥근 사각형 60">
              <a:extLst>
                <a:ext uri="{FF2B5EF4-FFF2-40B4-BE49-F238E27FC236}">
                  <a16:creationId xmlns:a16="http://schemas.microsoft.com/office/drawing/2014/main" id="{C68CA376-19B8-4527-8157-4896A384BDA1}"/>
                </a:ext>
              </a:extLst>
            </p:cNvPr>
            <p:cNvSpPr/>
            <p:nvPr/>
          </p:nvSpPr>
          <p:spPr>
            <a:xfrm>
              <a:off x="3507880" y="4134534"/>
              <a:ext cx="1047457" cy="257439"/>
            </a:xfrm>
            <a:prstGeom prst="wedgeRoundRectCallou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유효성</a:t>
              </a:r>
            </a:p>
          </p:txBody>
        </p:sp>
        <p:sp>
          <p:nvSpPr>
            <p:cNvPr id="62" name="사각형: 둥근 모서리 61">
              <a:extLst>
                <a:ext uri="{FF2B5EF4-FFF2-40B4-BE49-F238E27FC236}">
                  <a16:creationId xmlns:a16="http://schemas.microsoft.com/office/drawing/2014/main" id="{F477E068-9A06-44D6-9F6C-E8D2F120033F}"/>
                </a:ext>
              </a:extLst>
            </p:cNvPr>
            <p:cNvSpPr/>
            <p:nvPr/>
          </p:nvSpPr>
          <p:spPr>
            <a:xfrm>
              <a:off x="3443841" y="5915360"/>
              <a:ext cx="1175535" cy="415863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글쓰기 성공</a:t>
              </a:r>
            </a:p>
          </p:txBody>
        </p:sp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C0D0480E-3B88-45D0-B59A-54BC2EB83A8D}"/>
                </a:ext>
              </a:extLst>
            </p:cNvPr>
            <p:cNvGrpSpPr/>
            <p:nvPr/>
          </p:nvGrpSpPr>
          <p:grpSpPr>
            <a:xfrm>
              <a:off x="738188" y="6055236"/>
              <a:ext cx="2070980" cy="1083072"/>
              <a:chOff x="86429" y="2417601"/>
              <a:chExt cx="2665705" cy="1559292"/>
            </a:xfrm>
          </p:grpSpPr>
          <p:sp>
            <p:nvSpPr>
              <p:cNvPr id="126" name="직사각형 125">
                <a:extLst>
                  <a:ext uri="{FF2B5EF4-FFF2-40B4-BE49-F238E27FC236}">
                    <a16:creationId xmlns:a16="http://schemas.microsoft.com/office/drawing/2014/main" id="{F56FC356-01AB-4A12-A481-B547C064588D}"/>
                  </a:ext>
                </a:extLst>
              </p:cNvPr>
              <p:cNvSpPr/>
              <p:nvPr/>
            </p:nvSpPr>
            <p:spPr>
              <a:xfrm>
                <a:off x="86429" y="2417601"/>
                <a:ext cx="2656763" cy="155929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127" name="직사각형 126">
                <a:extLst>
                  <a:ext uri="{FF2B5EF4-FFF2-40B4-BE49-F238E27FC236}">
                    <a16:creationId xmlns:a16="http://schemas.microsoft.com/office/drawing/2014/main" id="{276EB3DF-F78E-4FA9-879A-B715F13E1146}"/>
                  </a:ext>
                </a:extLst>
              </p:cNvPr>
              <p:cNvSpPr/>
              <p:nvPr/>
            </p:nvSpPr>
            <p:spPr>
              <a:xfrm>
                <a:off x="86429" y="2417601"/>
                <a:ext cx="2665705" cy="50542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/>
                  <a:t>유효성 체크</a:t>
                </a:r>
              </a:p>
            </p:txBody>
          </p:sp>
          <p:sp>
            <p:nvSpPr>
              <p:cNvPr id="128" name="직사각형 127">
                <a:extLst>
                  <a:ext uri="{FF2B5EF4-FFF2-40B4-BE49-F238E27FC236}">
                    <a16:creationId xmlns:a16="http://schemas.microsoft.com/office/drawing/2014/main" id="{341CCF08-88AC-4F56-B31E-B65D79D40187}"/>
                  </a:ext>
                </a:extLst>
              </p:cNvPr>
              <p:cNvSpPr/>
              <p:nvPr/>
            </p:nvSpPr>
            <p:spPr>
              <a:xfrm>
                <a:off x="163629" y="3009017"/>
                <a:ext cx="2483317" cy="29396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/>
                  <a:t>제목 유무 체크</a:t>
                </a:r>
              </a:p>
            </p:txBody>
          </p:sp>
          <p:sp>
            <p:nvSpPr>
              <p:cNvPr id="129" name="직사각형 128">
                <a:extLst>
                  <a:ext uri="{FF2B5EF4-FFF2-40B4-BE49-F238E27FC236}">
                    <a16:creationId xmlns:a16="http://schemas.microsoft.com/office/drawing/2014/main" id="{2AABC648-D742-46AD-9D20-810C52B69F1C}"/>
                  </a:ext>
                </a:extLst>
              </p:cNvPr>
              <p:cNvSpPr/>
              <p:nvPr/>
            </p:nvSpPr>
            <p:spPr>
              <a:xfrm>
                <a:off x="178785" y="3555024"/>
                <a:ext cx="2472050" cy="29396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/>
                  <a:t>내용 유무 체크</a:t>
                </a:r>
              </a:p>
            </p:txBody>
          </p:sp>
        </p:grpSp>
        <p:cxnSp>
          <p:nvCxnSpPr>
            <p:cNvPr id="64" name="직선 화살표 연결선 63">
              <a:extLst>
                <a:ext uri="{FF2B5EF4-FFF2-40B4-BE49-F238E27FC236}">
                  <a16:creationId xmlns:a16="http://schemas.microsoft.com/office/drawing/2014/main" id="{22506587-3F5A-4805-8C03-1525752F4E1B}"/>
                </a:ext>
              </a:extLst>
            </p:cNvPr>
            <p:cNvCxnSpPr>
              <a:cxnSpLocks/>
              <a:stCxn id="55" idx="2"/>
              <a:endCxn id="61" idx="0"/>
            </p:cNvCxnSpPr>
            <p:nvPr/>
          </p:nvCxnSpPr>
          <p:spPr>
            <a:xfrm>
              <a:off x="4031609" y="4003433"/>
              <a:ext cx="0" cy="13110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5" name="직선 화살표 연결선 64">
              <a:extLst>
                <a:ext uri="{FF2B5EF4-FFF2-40B4-BE49-F238E27FC236}">
                  <a16:creationId xmlns:a16="http://schemas.microsoft.com/office/drawing/2014/main" id="{78514773-DDE5-4562-9AB6-8B077E3541BF}"/>
                </a:ext>
              </a:extLst>
            </p:cNvPr>
            <p:cNvCxnSpPr>
              <a:cxnSpLocks/>
              <a:stCxn id="61" idx="1"/>
              <a:endCxn id="81" idx="3"/>
            </p:cNvCxnSpPr>
            <p:nvPr/>
          </p:nvCxnSpPr>
          <p:spPr>
            <a:xfrm flipH="1">
              <a:off x="3306050" y="4263254"/>
              <a:ext cx="201830" cy="464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6" name="연결선: 꺾임 65">
              <a:extLst>
                <a:ext uri="{FF2B5EF4-FFF2-40B4-BE49-F238E27FC236}">
                  <a16:creationId xmlns:a16="http://schemas.microsoft.com/office/drawing/2014/main" id="{16DF67B3-8245-4E9E-B79B-17700F2F5A06}"/>
                </a:ext>
              </a:extLst>
            </p:cNvPr>
            <p:cNvCxnSpPr>
              <a:cxnSpLocks/>
              <a:stCxn id="62" idx="2"/>
              <a:endCxn id="60" idx="1"/>
            </p:cNvCxnSpPr>
            <p:nvPr/>
          </p:nvCxnSpPr>
          <p:spPr>
            <a:xfrm rot="16200000" flipH="1">
              <a:off x="4156930" y="6205902"/>
              <a:ext cx="546505" cy="797147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8" name="직선 화살표 연결선 67">
              <a:extLst>
                <a:ext uri="{FF2B5EF4-FFF2-40B4-BE49-F238E27FC236}">
                  <a16:creationId xmlns:a16="http://schemas.microsoft.com/office/drawing/2014/main" id="{AA109DA8-9F7A-4B0C-8EF9-775643584257}"/>
                </a:ext>
              </a:extLst>
            </p:cNvPr>
            <p:cNvCxnSpPr>
              <a:cxnSpLocks/>
              <a:stCxn id="57" idx="2"/>
            </p:cNvCxnSpPr>
            <p:nvPr/>
          </p:nvCxnSpPr>
          <p:spPr>
            <a:xfrm>
              <a:off x="6801437" y="3420207"/>
              <a:ext cx="0" cy="16736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9" name="직선 화살표 연결선 68">
              <a:extLst>
                <a:ext uri="{FF2B5EF4-FFF2-40B4-BE49-F238E27FC236}">
                  <a16:creationId xmlns:a16="http://schemas.microsoft.com/office/drawing/2014/main" id="{6596FDA5-F560-40E7-9661-2063C5C1C4A3}"/>
                </a:ext>
              </a:extLst>
            </p:cNvPr>
            <p:cNvCxnSpPr>
              <a:cxnSpLocks/>
              <a:stCxn id="56" idx="3"/>
              <a:endCxn id="57" idx="1"/>
            </p:cNvCxnSpPr>
            <p:nvPr/>
          </p:nvCxnSpPr>
          <p:spPr>
            <a:xfrm>
              <a:off x="6004290" y="3284116"/>
              <a:ext cx="273419" cy="737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0" name="직선 화살표 연결선 69">
              <a:extLst>
                <a:ext uri="{FF2B5EF4-FFF2-40B4-BE49-F238E27FC236}">
                  <a16:creationId xmlns:a16="http://schemas.microsoft.com/office/drawing/2014/main" id="{FBE0AFDB-5FD8-4177-92F0-0ECD0681A041}"/>
                </a:ext>
              </a:extLst>
            </p:cNvPr>
            <p:cNvCxnSpPr>
              <a:cxnSpLocks/>
              <a:stCxn id="56" idx="1"/>
              <a:endCxn id="58" idx="3"/>
            </p:cNvCxnSpPr>
            <p:nvPr/>
          </p:nvCxnSpPr>
          <p:spPr>
            <a:xfrm flipH="1">
              <a:off x="4555336" y="3284116"/>
              <a:ext cx="273419" cy="737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1" name="직선 화살표 연결선 70">
              <a:extLst>
                <a:ext uri="{FF2B5EF4-FFF2-40B4-BE49-F238E27FC236}">
                  <a16:creationId xmlns:a16="http://schemas.microsoft.com/office/drawing/2014/main" id="{67962E3C-99C5-4E28-B3C3-1A82954130C1}"/>
                </a:ext>
              </a:extLst>
            </p:cNvPr>
            <p:cNvCxnSpPr>
              <a:cxnSpLocks/>
              <a:stCxn id="51" idx="2"/>
              <a:endCxn id="56" idx="0"/>
            </p:cNvCxnSpPr>
            <p:nvPr/>
          </p:nvCxnSpPr>
          <p:spPr>
            <a:xfrm>
              <a:off x="5416523" y="2909994"/>
              <a:ext cx="0" cy="16619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74" name="사각형: 둥근 모서리 73">
              <a:extLst>
                <a:ext uri="{FF2B5EF4-FFF2-40B4-BE49-F238E27FC236}">
                  <a16:creationId xmlns:a16="http://schemas.microsoft.com/office/drawing/2014/main" id="{028921F8-B134-477B-A88B-CAD0F4342373}"/>
                </a:ext>
              </a:extLst>
            </p:cNvPr>
            <p:cNvSpPr/>
            <p:nvPr/>
          </p:nvSpPr>
          <p:spPr>
            <a:xfrm>
              <a:off x="3516511" y="2494131"/>
              <a:ext cx="1175535" cy="415863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게시판</a:t>
              </a:r>
            </a:p>
          </p:txBody>
        </p:sp>
        <p:cxnSp>
          <p:nvCxnSpPr>
            <p:cNvPr id="75" name="직선 화살표 연결선 74">
              <a:extLst>
                <a:ext uri="{FF2B5EF4-FFF2-40B4-BE49-F238E27FC236}">
                  <a16:creationId xmlns:a16="http://schemas.microsoft.com/office/drawing/2014/main" id="{9975E5B4-763D-46F1-8181-9A90767C2491}"/>
                </a:ext>
              </a:extLst>
            </p:cNvPr>
            <p:cNvCxnSpPr>
              <a:cxnSpLocks/>
              <a:stCxn id="74" idx="3"/>
              <a:endCxn id="51" idx="1"/>
            </p:cNvCxnSpPr>
            <p:nvPr/>
          </p:nvCxnSpPr>
          <p:spPr>
            <a:xfrm>
              <a:off x="4692046" y="2702062"/>
              <a:ext cx="13671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7" name="직선 화살표 연결선 76">
              <a:extLst>
                <a:ext uri="{FF2B5EF4-FFF2-40B4-BE49-F238E27FC236}">
                  <a16:creationId xmlns:a16="http://schemas.microsoft.com/office/drawing/2014/main" id="{3A2F5CDF-58A7-4D18-9BA3-D204E12FB655}"/>
                </a:ext>
              </a:extLst>
            </p:cNvPr>
            <p:cNvCxnSpPr>
              <a:cxnSpLocks/>
              <a:stCxn id="55" idx="1"/>
              <a:endCxn id="78" idx="3"/>
            </p:cNvCxnSpPr>
            <p:nvPr/>
          </p:nvCxnSpPr>
          <p:spPr>
            <a:xfrm flipH="1" flipV="1">
              <a:off x="3208744" y="3795501"/>
              <a:ext cx="235098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78" name="사각형: 둥근 모서리 77">
              <a:extLst>
                <a:ext uri="{FF2B5EF4-FFF2-40B4-BE49-F238E27FC236}">
                  <a16:creationId xmlns:a16="http://schemas.microsoft.com/office/drawing/2014/main" id="{1FD1C67E-E3C2-47A3-AA38-EB334D92070A}"/>
                </a:ext>
              </a:extLst>
            </p:cNvPr>
            <p:cNvSpPr/>
            <p:nvPr/>
          </p:nvSpPr>
          <p:spPr>
            <a:xfrm>
              <a:off x="2033209" y="3587570"/>
              <a:ext cx="1175535" cy="415863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파일 업로드</a:t>
              </a:r>
            </a:p>
          </p:txBody>
        </p:sp>
        <p:grpSp>
          <p:nvGrpSpPr>
            <p:cNvPr id="79" name="그룹 78">
              <a:extLst>
                <a:ext uri="{FF2B5EF4-FFF2-40B4-BE49-F238E27FC236}">
                  <a16:creationId xmlns:a16="http://schemas.microsoft.com/office/drawing/2014/main" id="{F9140EB2-21FE-4D03-AA04-D8A82E65B6F7}"/>
                </a:ext>
              </a:extLst>
            </p:cNvPr>
            <p:cNvGrpSpPr/>
            <p:nvPr/>
          </p:nvGrpSpPr>
          <p:grpSpPr>
            <a:xfrm>
              <a:off x="745135" y="2484487"/>
              <a:ext cx="2070980" cy="807001"/>
              <a:chOff x="83126" y="64557"/>
              <a:chExt cx="2665705" cy="1161834"/>
            </a:xfrm>
          </p:grpSpPr>
          <p:sp>
            <p:nvSpPr>
              <p:cNvPr id="123" name="직사각형 122">
                <a:extLst>
                  <a:ext uri="{FF2B5EF4-FFF2-40B4-BE49-F238E27FC236}">
                    <a16:creationId xmlns:a16="http://schemas.microsoft.com/office/drawing/2014/main" id="{CF6450FC-4C8D-4AA8-AB7F-0FF6A11EBAFE}"/>
                  </a:ext>
                </a:extLst>
              </p:cNvPr>
              <p:cNvSpPr/>
              <p:nvPr/>
            </p:nvSpPr>
            <p:spPr>
              <a:xfrm>
                <a:off x="83126" y="64557"/>
                <a:ext cx="2656763" cy="116183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124" name="직사각형 123">
                <a:extLst>
                  <a:ext uri="{FF2B5EF4-FFF2-40B4-BE49-F238E27FC236}">
                    <a16:creationId xmlns:a16="http://schemas.microsoft.com/office/drawing/2014/main" id="{3BF385B8-D747-4CDB-86B9-A88023FE278F}"/>
                  </a:ext>
                </a:extLst>
              </p:cNvPr>
              <p:cNvSpPr/>
              <p:nvPr/>
            </p:nvSpPr>
            <p:spPr>
              <a:xfrm>
                <a:off x="169848" y="765626"/>
                <a:ext cx="2483317" cy="25162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/>
                  <a:t>파일 사이즈 체크</a:t>
                </a:r>
              </a:p>
            </p:txBody>
          </p:sp>
          <p:sp>
            <p:nvSpPr>
              <p:cNvPr id="125" name="직사각형 124">
                <a:extLst>
                  <a:ext uri="{FF2B5EF4-FFF2-40B4-BE49-F238E27FC236}">
                    <a16:creationId xmlns:a16="http://schemas.microsoft.com/office/drawing/2014/main" id="{541C583B-1E1E-4B03-B520-676DDC005050}"/>
                  </a:ext>
                </a:extLst>
              </p:cNvPr>
              <p:cNvSpPr/>
              <p:nvPr/>
            </p:nvSpPr>
            <p:spPr>
              <a:xfrm>
                <a:off x="83126" y="64557"/>
                <a:ext cx="2665705" cy="50542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/>
                  <a:t>유효성 체크</a:t>
                </a:r>
              </a:p>
            </p:txBody>
          </p:sp>
        </p:grpSp>
        <p:sp>
          <p:nvSpPr>
            <p:cNvPr id="80" name="말풍선: 모서리가 둥근 사각형 79">
              <a:extLst>
                <a:ext uri="{FF2B5EF4-FFF2-40B4-BE49-F238E27FC236}">
                  <a16:creationId xmlns:a16="http://schemas.microsoft.com/office/drawing/2014/main" id="{C4C2DE89-16BD-4945-BCFE-8D1553B31A99}"/>
                </a:ext>
              </a:extLst>
            </p:cNvPr>
            <p:cNvSpPr/>
            <p:nvPr/>
          </p:nvSpPr>
          <p:spPr>
            <a:xfrm>
              <a:off x="745135" y="4645135"/>
              <a:ext cx="1500553" cy="1163502"/>
            </a:xfrm>
            <a:prstGeom prst="wedgeRoundRectCallou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경고</a:t>
              </a:r>
              <a:endParaRPr lang="en-US" altLang="ko-KR" sz="1400" dirty="0"/>
            </a:p>
            <a:p>
              <a:pPr algn="ctr"/>
              <a:r>
                <a:rPr lang="ko-KR" altLang="en-US" sz="1400" dirty="0"/>
                <a:t>모두 입력해 주세요</a:t>
              </a:r>
              <a:r>
                <a:rPr lang="en-US" altLang="ko-KR" sz="1400" dirty="0"/>
                <a:t>.</a:t>
              </a:r>
              <a:endParaRPr lang="ko-KR" altLang="en-US" sz="1400" dirty="0"/>
            </a:p>
          </p:txBody>
        </p:sp>
        <p:sp>
          <p:nvSpPr>
            <p:cNvPr id="81" name="말풍선: 모서리가 둥근 사각형 80">
              <a:extLst>
                <a:ext uri="{FF2B5EF4-FFF2-40B4-BE49-F238E27FC236}">
                  <a16:creationId xmlns:a16="http://schemas.microsoft.com/office/drawing/2014/main" id="{D6FF7E7C-9CE4-4419-899B-6B8E7F61486E}"/>
                </a:ext>
              </a:extLst>
            </p:cNvPr>
            <p:cNvSpPr/>
            <p:nvPr/>
          </p:nvSpPr>
          <p:spPr>
            <a:xfrm>
              <a:off x="2258593" y="4137264"/>
              <a:ext cx="1047457" cy="261273"/>
            </a:xfrm>
            <a:prstGeom prst="wedgeRoundRectCallou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실패</a:t>
              </a:r>
            </a:p>
          </p:txBody>
        </p:sp>
        <p:cxnSp>
          <p:nvCxnSpPr>
            <p:cNvPr id="120" name="직선 화살표 연결선 119">
              <a:extLst>
                <a:ext uri="{FF2B5EF4-FFF2-40B4-BE49-F238E27FC236}">
                  <a16:creationId xmlns:a16="http://schemas.microsoft.com/office/drawing/2014/main" id="{7518CE82-E297-47EB-A029-619C2A3B5760}"/>
                </a:ext>
              </a:extLst>
            </p:cNvPr>
            <p:cNvCxnSpPr>
              <a:cxnSpLocks/>
              <a:stCxn id="61" idx="2"/>
              <a:endCxn id="62" idx="0"/>
            </p:cNvCxnSpPr>
            <p:nvPr/>
          </p:nvCxnSpPr>
          <p:spPr>
            <a:xfrm>
              <a:off x="4031609" y="4391973"/>
              <a:ext cx="0" cy="152338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21" name="직선 화살표 연결선 120">
              <a:extLst>
                <a:ext uri="{FF2B5EF4-FFF2-40B4-BE49-F238E27FC236}">
                  <a16:creationId xmlns:a16="http://schemas.microsoft.com/office/drawing/2014/main" id="{BC2D3811-A1B8-4CFF-87C1-FB3962F7EA5B}"/>
                </a:ext>
              </a:extLst>
            </p:cNvPr>
            <p:cNvCxnSpPr>
              <a:cxnSpLocks/>
              <a:stCxn id="81" idx="1"/>
              <a:endCxn id="80" idx="0"/>
            </p:cNvCxnSpPr>
            <p:nvPr/>
          </p:nvCxnSpPr>
          <p:spPr>
            <a:xfrm flipH="1">
              <a:off x="1495412" y="4267900"/>
              <a:ext cx="763181" cy="37723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22" name="직선 화살표 연결선 121">
              <a:extLst>
                <a:ext uri="{FF2B5EF4-FFF2-40B4-BE49-F238E27FC236}">
                  <a16:creationId xmlns:a16="http://schemas.microsoft.com/office/drawing/2014/main" id="{8871D57E-09F4-40E7-9196-8E205D531EEC}"/>
                </a:ext>
              </a:extLst>
            </p:cNvPr>
            <p:cNvCxnSpPr>
              <a:cxnSpLocks/>
              <a:stCxn id="78" idx="2"/>
              <a:endCxn id="61" idx="0"/>
            </p:cNvCxnSpPr>
            <p:nvPr/>
          </p:nvCxnSpPr>
          <p:spPr>
            <a:xfrm>
              <a:off x="2620976" y="4003430"/>
              <a:ext cx="1410633" cy="13110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130" name="말풍선: 모서리가 둥근 사각형 129">
              <a:extLst>
                <a:ext uri="{FF2B5EF4-FFF2-40B4-BE49-F238E27FC236}">
                  <a16:creationId xmlns:a16="http://schemas.microsoft.com/office/drawing/2014/main" id="{D7C67259-F633-46BB-9500-B5EBB4B3C242}"/>
                </a:ext>
              </a:extLst>
            </p:cNvPr>
            <p:cNvSpPr/>
            <p:nvPr/>
          </p:nvSpPr>
          <p:spPr>
            <a:xfrm>
              <a:off x="6220379" y="3593572"/>
              <a:ext cx="1177730" cy="554642"/>
            </a:xfrm>
            <a:prstGeom prst="wedgeRoundRectCallou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글쓰기 버튼 비활성화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801470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텍스트 개체 틀 52"/>
          <p:cNvSpPr>
            <a:spLocks noGrp="1"/>
          </p:cNvSpPr>
          <p:nvPr>
            <p:ph type="body" sz="quarter" idx="11"/>
          </p:nvPr>
        </p:nvSpPr>
        <p:spPr>
          <a:xfrm>
            <a:off x="2180235" y="754715"/>
            <a:ext cx="6660000" cy="720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sz="1800" dirty="0"/>
              <a:t>글 수정의 권한은 게시글 작성자  본인에게 있으며</a:t>
            </a:r>
            <a:r>
              <a:rPr lang="en-US" altLang="ko-KR" sz="1800" dirty="0"/>
              <a:t>, </a:t>
            </a:r>
          </a:p>
          <a:p>
            <a:pPr>
              <a:lnSpc>
                <a:spcPct val="100000"/>
              </a:lnSpc>
            </a:pPr>
            <a:r>
              <a:rPr lang="ko-KR" altLang="en-US" sz="1800" dirty="0"/>
              <a:t>보인 외에는 수정이 불가능 합니다</a:t>
            </a:r>
            <a:r>
              <a:rPr lang="en-US" altLang="ko-KR" sz="1800" dirty="0"/>
              <a:t>.</a:t>
            </a:r>
          </a:p>
          <a:p>
            <a:pPr>
              <a:lnSpc>
                <a:spcPct val="100000"/>
              </a:lnSpc>
            </a:pPr>
            <a:r>
              <a:rPr lang="ko-KR" altLang="en-US" sz="1800" dirty="0"/>
              <a:t>수정시에도 작성시와 마찬가지로 글 작성 유효성 체크</a:t>
            </a:r>
            <a:r>
              <a:rPr lang="en-US" altLang="ko-KR" sz="1800" dirty="0"/>
              <a:t>!</a:t>
            </a:r>
            <a:endParaRPr lang="ko-KR" altLang="en-US" sz="1800" dirty="0"/>
          </a:p>
        </p:txBody>
      </p:sp>
      <p:sp>
        <p:nvSpPr>
          <p:cNvPr id="52" name="텍스트 개체 틀 5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페이지 흐름도</a:t>
            </a:r>
          </a:p>
        </p:txBody>
      </p:sp>
      <p:sp>
        <p:nvSpPr>
          <p:cNvPr id="54" name="텍스트 개체 틀 5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98E1F777-6184-4EDA-BC3D-EBF8439A3379}"/>
              </a:ext>
            </a:extLst>
          </p:cNvPr>
          <p:cNvGrpSpPr/>
          <p:nvPr/>
        </p:nvGrpSpPr>
        <p:grpSpPr>
          <a:xfrm>
            <a:off x="424663" y="2124447"/>
            <a:ext cx="7305935" cy="5130816"/>
            <a:chOff x="424663" y="2124447"/>
            <a:chExt cx="7305935" cy="5130816"/>
          </a:xfrm>
        </p:grpSpPr>
        <p:cxnSp>
          <p:nvCxnSpPr>
            <p:cNvPr id="50" name="직선 화살표 연결선 49">
              <a:extLst>
                <a:ext uri="{FF2B5EF4-FFF2-40B4-BE49-F238E27FC236}">
                  <a16:creationId xmlns:a16="http://schemas.microsoft.com/office/drawing/2014/main" id="{4FB178FD-EB17-4A94-B565-0B135B2AE4DA}"/>
                </a:ext>
              </a:extLst>
            </p:cNvPr>
            <p:cNvCxnSpPr>
              <a:cxnSpLocks/>
              <a:stCxn id="58" idx="2"/>
              <a:endCxn id="55" idx="0"/>
            </p:cNvCxnSpPr>
            <p:nvPr/>
          </p:nvCxnSpPr>
          <p:spPr>
            <a:xfrm>
              <a:off x="4257099" y="3147562"/>
              <a:ext cx="1" cy="1849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51" name="사각형: 둥근 모서리 50">
              <a:extLst>
                <a:ext uri="{FF2B5EF4-FFF2-40B4-BE49-F238E27FC236}">
                  <a16:creationId xmlns:a16="http://schemas.microsoft.com/office/drawing/2014/main" id="{B796868F-AD1A-42DF-A4AA-47EFD516B64A}"/>
                </a:ext>
              </a:extLst>
            </p:cNvPr>
            <p:cNvSpPr/>
            <p:nvPr/>
          </p:nvSpPr>
          <p:spPr>
            <a:xfrm>
              <a:off x="5079652" y="2124448"/>
              <a:ext cx="1213000" cy="45943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글 수정</a:t>
              </a:r>
            </a:p>
          </p:txBody>
        </p:sp>
        <p:sp>
          <p:nvSpPr>
            <p:cNvPr id="55" name="사각형: 둥근 모서리 54">
              <a:extLst>
                <a:ext uri="{FF2B5EF4-FFF2-40B4-BE49-F238E27FC236}">
                  <a16:creationId xmlns:a16="http://schemas.microsoft.com/office/drawing/2014/main" id="{7AA1441A-02E6-42CA-81E8-C80153DD2081}"/>
                </a:ext>
              </a:extLst>
            </p:cNvPr>
            <p:cNvSpPr/>
            <p:nvPr/>
          </p:nvSpPr>
          <p:spPr>
            <a:xfrm>
              <a:off x="3650600" y="3332462"/>
              <a:ext cx="1213000" cy="45943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본인 확인</a:t>
              </a:r>
            </a:p>
          </p:txBody>
        </p:sp>
        <p:sp>
          <p:nvSpPr>
            <p:cNvPr id="56" name="사각형: 둥근 모서리 55">
              <a:extLst>
                <a:ext uri="{FF2B5EF4-FFF2-40B4-BE49-F238E27FC236}">
                  <a16:creationId xmlns:a16="http://schemas.microsoft.com/office/drawing/2014/main" id="{F15C6BA0-4CBD-49ED-B40A-94163462D319}"/>
                </a:ext>
              </a:extLst>
            </p:cNvPr>
            <p:cNvSpPr/>
            <p:nvPr/>
          </p:nvSpPr>
          <p:spPr>
            <a:xfrm>
              <a:off x="5079652" y="2767491"/>
              <a:ext cx="1213000" cy="45943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회원유무</a:t>
              </a:r>
            </a:p>
          </p:txBody>
        </p:sp>
        <p:sp>
          <p:nvSpPr>
            <p:cNvPr id="57" name="말풍선: 모서리가 둥근 사각형 56">
              <a:extLst>
                <a:ext uri="{FF2B5EF4-FFF2-40B4-BE49-F238E27FC236}">
                  <a16:creationId xmlns:a16="http://schemas.microsoft.com/office/drawing/2014/main" id="{C9694264-6B92-4EAF-ADB6-D2A67ECF98EE}"/>
                </a:ext>
              </a:extLst>
            </p:cNvPr>
            <p:cNvSpPr/>
            <p:nvPr/>
          </p:nvSpPr>
          <p:spPr>
            <a:xfrm>
              <a:off x="6574785" y="2863147"/>
              <a:ext cx="1080840" cy="284414"/>
            </a:xfrm>
            <a:prstGeom prst="wedgeRoundRectCallou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비회원</a:t>
              </a:r>
            </a:p>
          </p:txBody>
        </p:sp>
        <p:sp>
          <p:nvSpPr>
            <p:cNvPr id="58" name="말풍선: 모서리가 둥근 사각형 57">
              <a:extLst>
                <a:ext uri="{FF2B5EF4-FFF2-40B4-BE49-F238E27FC236}">
                  <a16:creationId xmlns:a16="http://schemas.microsoft.com/office/drawing/2014/main" id="{CBA6B454-AC84-4999-9EFB-D5BE9EDC35E2}"/>
                </a:ext>
              </a:extLst>
            </p:cNvPr>
            <p:cNvSpPr/>
            <p:nvPr/>
          </p:nvSpPr>
          <p:spPr>
            <a:xfrm>
              <a:off x="3716679" y="2863147"/>
              <a:ext cx="1080840" cy="284414"/>
            </a:xfrm>
            <a:prstGeom prst="wedgeRoundRectCallou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기존 회원</a:t>
              </a:r>
            </a:p>
          </p:txBody>
        </p:sp>
        <p:sp>
          <p:nvSpPr>
            <p:cNvPr id="60" name="사각형: 둥근 모서리 59">
              <a:extLst>
                <a:ext uri="{FF2B5EF4-FFF2-40B4-BE49-F238E27FC236}">
                  <a16:creationId xmlns:a16="http://schemas.microsoft.com/office/drawing/2014/main" id="{2DADDE95-ACF1-4C09-B0BD-9D739839EDB5}"/>
                </a:ext>
              </a:extLst>
            </p:cNvPr>
            <p:cNvSpPr/>
            <p:nvPr/>
          </p:nvSpPr>
          <p:spPr>
            <a:xfrm>
              <a:off x="5079652" y="6737658"/>
              <a:ext cx="1213000" cy="45943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게시글 목록</a:t>
              </a:r>
            </a:p>
          </p:txBody>
        </p:sp>
        <p:sp>
          <p:nvSpPr>
            <p:cNvPr id="61" name="말풍선: 모서리가 둥근 사각형 60">
              <a:extLst>
                <a:ext uri="{FF2B5EF4-FFF2-40B4-BE49-F238E27FC236}">
                  <a16:creationId xmlns:a16="http://schemas.microsoft.com/office/drawing/2014/main" id="{8C1ED2D9-51F6-4152-AC87-3ADCBC346FC0}"/>
                </a:ext>
              </a:extLst>
            </p:cNvPr>
            <p:cNvSpPr/>
            <p:nvPr/>
          </p:nvSpPr>
          <p:spPr>
            <a:xfrm>
              <a:off x="2455279" y="4438152"/>
              <a:ext cx="1080840" cy="284414"/>
            </a:xfrm>
            <a:prstGeom prst="wedgeRoundRectCallou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유효성</a:t>
              </a:r>
            </a:p>
          </p:txBody>
        </p:sp>
        <p:sp>
          <p:nvSpPr>
            <p:cNvPr id="62" name="사각형: 둥근 모서리 61">
              <a:extLst>
                <a:ext uri="{FF2B5EF4-FFF2-40B4-BE49-F238E27FC236}">
                  <a16:creationId xmlns:a16="http://schemas.microsoft.com/office/drawing/2014/main" id="{1F163CA0-212F-4182-BBC5-FE1699D3E886}"/>
                </a:ext>
              </a:extLst>
            </p:cNvPr>
            <p:cNvSpPr/>
            <p:nvPr/>
          </p:nvSpPr>
          <p:spPr>
            <a:xfrm>
              <a:off x="3300186" y="5599262"/>
              <a:ext cx="1213000" cy="45943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글쓰기 성공</a:t>
              </a:r>
            </a:p>
          </p:txBody>
        </p:sp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35D67566-C661-4D51-AE51-479821ED3064}"/>
                </a:ext>
              </a:extLst>
            </p:cNvPr>
            <p:cNvGrpSpPr/>
            <p:nvPr/>
          </p:nvGrpSpPr>
          <p:grpSpPr>
            <a:xfrm>
              <a:off x="858716" y="6058702"/>
              <a:ext cx="2136983" cy="1196561"/>
              <a:chOff x="86429" y="2417601"/>
              <a:chExt cx="2665705" cy="1559292"/>
            </a:xfrm>
          </p:grpSpPr>
          <p:sp>
            <p:nvSpPr>
              <p:cNvPr id="136" name="직사각형 135">
                <a:extLst>
                  <a:ext uri="{FF2B5EF4-FFF2-40B4-BE49-F238E27FC236}">
                    <a16:creationId xmlns:a16="http://schemas.microsoft.com/office/drawing/2014/main" id="{457FD281-16EF-4C4B-9138-392A5D6B2469}"/>
                  </a:ext>
                </a:extLst>
              </p:cNvPr>
              <p:cNvSpPr/>
              <p:nvPr/>
            </p:nvSpPr>
            <p:spPr>
              <a:xfrm>
                <a:off x="86429" y="2417601"/>
                <a:ext cx="2656763" cy="155929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137" name="직사각형 136">
                <a:extLst>
                  <a:ext uri="{FF2B5EF4-FFF2-40B4-BE49-F238E27FC236}">
                    <a16:creationId xmlns:a16="http://schemas.microsoft.com/office/drawing/2014/main" id="{804B95A2-4BF3-40A1-A802-F84F03F9E36D}"/>
                  </a:ext>
                </a:extLst>
              </p:cNvPr>
              <p:cNvSpPr/>
              <p:nvPr/>
            </p:nvSpPr>
            <p:spPr>
              <a:xfrm>
                <a:off x="86429" y="2417601"/>
                <a:ext cx="2665705" cy="50542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/>
                  <a:t>유효성 체크</a:t>
                </a:r>
              </a:p>
            </p:txBody>
          </p:sp>
          <p:sp>
            <p:nvSpPr>
              <p:cNvPr id="138" name="직사각형 137">
                <a:extLst>
                  <a:ext uri="{FF2B5EF4-FFF2-40B4-BE49-F238E27FC236}">
                    <a16:creationId xmlns:a16="http://schemas.microsoft.com/office/drawing/2014/main" id="{5F83B858-269A-4488-8B90-3FDD0A8FDB75}"/>
                  </a:ext>
                </a:extLst>
              </p:cNvPr>
              <p:cNvSpPr/>
              <p:nvPr/>
            </p:nvSpPr>
            <p:spPr>
              <a:xfrm>
                <a:off x="163629" y="3009017"/>
                <a:ext cx="2483317" cy="29396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/>
                  <a:t>제목 유무 체크</a:t>
                </a:r>
              </a:p>
            </p:txBody>
          </p:sp>
          <p:sp>
            <p:nvSpPr>
              <p:cNvPr id="139" name="직사각형 138">
                <a:extLst>
                  <a:ext uri="{FF2B5EF4-FFF2-40B4-BE49-F238E27FC236}">
                    <a16:creationId xmlns:a16="http://schemas.microsoft.com/office/drawing/2014/main" id="{91CBAFC0-1FE7-463B-B8B4-D4985E28395F}"/>
                  </a:ext>
                </a:extLst>
              </p:cNvPr>
              <p:cNvSpPr/>
              <p:nvPr/>
            </p:nvSpPr>
            <p:spPr>
              <a:xfrm>
                <a:off x="178785" y="3555024"/>
                <a:ext cx="2472050" cy="29396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/>
                  <a:t>내용 유무 체크</a:t>
                </a:r>
              </a:p>
            </p:txBody>
          </p:sp>
        </p:grpSp>
        <p:cxnSp>
          <p:nvCxnSpPr>
            <p:cNvPr id="64" name="직선 화살표 연결선 63">
              <a:extLst>
                <a:ext uri="{FF2B5EF4-FFF2-40B4-BE49-F238E27FC236}">
                  <a16:creationId xmlns:a16="http://schemas.microsoft.com/office/drawing/2014/main" id="{2CA59B63-102A-4BAF-AF1D-4509B26AEADC}"/>
                </a:ext>
              </a:extLst>
            </p:cNvPr>
            <p:cNvCxnSpPr>
              <a:cxnSpLocks/>
              <a:stCxn id="78" idx="2"/>
              <a:endCxn id="61" idx="0"/>
            </p:cNvCxnSpPr>
            <p:nvPr/>
          </p:nvCxnSpPr>
          <p:spPr>
            <a:xfrm>
              <a:off x="2995699" y="4292759"/>
              <a:ext cx="0" cy="14539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5" name="직선 화살표 연결선 64">
              <a:extLst>
                <a:ext uri="{FF2B5EF4-FFF2-40B4-BE49-F238E27FC236}">
                  <a16:creationId xmlns:a16="http://schemas.microsoft.com/office/drawing/2014/main" id="{6A2D5098-200A-4E32-BC94-67EDE1DF203E}"/>
                </a:ext>
              </a:extLst>
            </p:cNvPr>
            <p:cNvCxnSpPr>
              <a:cxnSpLocks/>
              <a:stCxn id="61" idx="1"/>
              <a:endCxn id="81" idx="3"/>
            </p:cNvCxnSpPr>
            <p:nvPr/>
          </p:nvCxnSpPr>
          <p:spPr>
            <a:xfrm flipH="1">
              <a:off x="2311891" y="4580359"/>
              <a:ext cx="143388" cy="211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6" name="연결선: 꺾임 65">
              <a:extLst>
                <a:ext uri="{FF2B5EF4-FFF2-40B4-BE49-F238E27FC236}">
                  <a16:creationId xmlns:a16="http://schemas.microsoft.com/office/drawing/2014/main" id="{177A0F2C-C0B7-4A1F-A6DD-015E91D42968}"/>
                </a:ext>
              </a:extLst>
            </p:cNvPr>
            <p:cNvCxnSpPr>
              <a:cxnSpLocks/>
              <a:stCxn id="62" idx="2"/>
              <a:endCxn id="60" idx="1"/>
            </p:cNvCxnSpPr>
            <p:nvPr/>
          </p:nvCxnSpPr>
          <p:spPr>
            <a:xfrm rot="16200000" flipH="1">
              <a:off x="4038831" y="5926556"/>
              <a:ext cx="908677" cy="1172967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8" name="직선 화살표 연결선 67">
              <a:extLst>
                <a:ext uri="{FF2B5EF4-FFF2-40B4-BE49-F238E27FC236}">
                  <a16:creationId xmlns:a16="http://schemas.microsoft.com/office/drawing/2014/main" id="{8A2307F4-D8D7-4955-A310-041C217DF935}"/>
                </a:ext>
              </a:extLst>
            </p:cNvPr>
            <p:cNvCxnSpPr>
              <a:cxnSpLocks/>
              <a:stCxn id="57" idx="2"/>
            </p:cNvCxnSpPr>
            <p:nvPr/>
          </p:nvCxnSpPr>
          <p:spPr>
            <a:xfrm>
              <a:off x="7115205" y="3147562"/>
              <a:ext cx="0" cy="1849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9" name="직선 화살표 연결선 68">
              <a:extLst>
                <a:ext uri="{FF2B5EF4-FFF2-40B4-BE49-F238E27FC236}">
                  <a16:creationId xmlns:a16="http://schemas.microsoft.com/office/drawing/2014/main" id="{13A8C05C-E6F6-49DF-8477-88ABFC096BDF}"/>
                </a:ext>
              </a:extLst>
            </p:cNvPr>
            <p:cNvCxnSpPr>
              <a:cxnSpLocks/>
              <a:stCxn id="56" idx="3"/>
              <a:endCxn id="57" idx="1"/>
            </p:cNvCxnSpPr>
            <p:nvPr/>
          </p:nvCxnSpPr>
          <p:spPr>
            <a:xfrm>
              <a:off x="6292652" y="2997211"/>
              <a:ext cx="282133" cy="814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0" name="직선 화살표 연결선 69">
              <a:extLst>
                <a:ext uri="{FF2B5EF4-FFF2-40B4-BE49-F238E27FC236}">
                  <a16:creationId xmlns:a16="http://schemas.microsoft.com/office/drawing/2014/main" id="{798DE1E9-F0D1-4D98-93D8-A9F6768E8243}"/>
                </a:ext>
              </a:extLst>
            </p:cNvPr>
            <p:cNvCxnSpPr>
              <a:cxnSpLocks/>
              <a:stCxn id="56" idx="1"/>
              <a:endCxn id="58" idx="3"/>
            </p:cNvCxnSpPr>
            <p:nvPr/>
          </p:nvCxnSpPr>
          <p:spPr>
            <a:xfrm flipH="1">
              <a:off x="4797519" y="2997211"/>
              <a:ext cx="282133" cy="814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1" name="직선 화살표 연결선 70">
              <a:extLst>
                <a:ext uri="{FF2B5EF4-FFF2-40B4-BE49-F238E27FC236}">
                  <a16:creationId xmlns:a16="http://schemas.microsoft.com/office/drawing/2014/main" id="{C190D4F9-DDD8-498B-AA55-7297AFF4163A}"/>
                </a:ext>
              </a:extLst>
            </p:cNvPr>
            <p:cNvCxnSpPr>
              <a:cxnSpLocks/>
              <a:stCxn id="51" idx="2"/>
              <a:endCxn id="56" idx="0"/>
            </p:cNvCxnSpPr>
            <p:nvPr/>
          </p:nvCxnSpPr>
          <p:spPr>
            <a:xfrm>
              <a:off x="5686152" y="2583887"/>
              <a:ext cx="0" cy="18360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74" name="사각형: 둥근 모서리 73">
              <a:extLst>
                <a:ext uri="{FF2B5EF4-FFF2-40B4-BE49-F238E27FC236}">
                  <a16:creationId xmlns:a16="http://schemas.microsoft.com/office/drawing/2014/main" id="{B41BFF1A-51D5-443B-A400-956AFF2E001E}"/>
                </a:ext>
              </a:extLst>
            </p:cNvPr>
            <p:cNvSpPr/>
            <p:nvPr/>
          </p:nvSpPr>
          <p:spPr>
            <a:xfrm>
              <a:off x="3725585" y="2124447"/>
              <a:ext cx="1213000" cy="45943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게시글</a:t>
              </a:r>
            </a:p>
          </p:txBody>
        </p:sp>
        <p:cxnSp>
          <p:nvCxnSpPr>
            <p:cNvPr id="75" name="직선 화살표 연결선 74">
              <a:extLst>
                <a:ext uri="{FF2B5EF4-FFF2-40B4-BE49-F238E27FC236}">
                  <a16:creationId xmlns:a16="http://schemas.microsoft.com/office/drawing/2014/main" id="{D99F009D-CE15-4DF5-AD22-83791FC951A1}"/>
                </a:ext>
              </a:extLst>
            </p:cNvPr>
            <p:cNvCxnSpPr>
              <a:cxnSpLocks/>
              <a:stCxn id="74" idx="3"/>
              <a:endCxn id="51" idx="1"/>
            </p:cNvCxnSpPr>
            <p:nvPr/>
          </p:nvCxnSpPr>
          <p:spPr>
            <a:xfrm>
              <a:off x="4938585" y="2354167"/>
              <a:ext cx="141067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7" name="직선 화살표 연결선 76">
              <a:extLst>
                <a:ext uri="{FF2B5EF4-FFF2-40B4-BE49-F238E27FC236}">
                  <a16:creationId xmlns:a16="http://schemas.microsoft.com/office/drawing/2014/main" id="{D971FB0B-67F2-40C4-8278-40C35C4771C2}"/>
                </a:ext>
              </a:extLst>
            </p:cNvPr>
            <p:cNvCxnSpPr>
              <a:cxnSpLocks/>
              <a:stCxn id="78" idx="1"/>
              <a:endCxn id="123" idx="3"/>
            </p:cNvCxnSpPr>
            <p:nvPr/>
          </p:nvCxnSpPr>
          <p:spPr>
            <a:xfrm flipH="1" flipV="1">
              <a:off x="2234584" y="4063039"/>
              <a:ext cx="154616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78" name="사각형: 둥근 모서리 77">
              <a:extLst>
                <a:ext uri="{FF2B5EF4-FFF2-40B4-BE49-F238E27FC236}">
                  <a16:creationId xmlns:a16="http://schemas.microsoft.com/office/drawing/2014/main" id="{A385C030-123E-4916-944D-A5146690B491}"/>
                </a:ext>
              </a:extLst>
            </p:cNvPr>
            <p:cNvSpPr/>
            <p:nvPr/>
          </p:nvSpPr>
          <p:spPr>
            <a:xfrm>
              <a:off x="2389199" y="3833320"/>
              <a:ext cx="1213000" cy="45943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글 수정 폼</a:t>
              </a:r>
            </a:p>
          </p:txBody>
        </p:sp>
        <p:grpSp>
          <p:nvGrpSpPr>
            <p:cNvPr id="79" name="그룹 78">
              <a:extLst>
                <a:ext uri="{FF2B5EF4-FFF2-40B4-BE49-F238E27FC236}">
                  <a16:creationId xmlns:a16="http://schemas.microsoft.com/office/drawing/2014/main" id="{83B5B3A5-814B-4E79-9985-CF22B55BB38A}"/>
                </a:ext>
              </a:extLst>
            </p:cNvPr>
            <p:cNvGrpSpPr/>
            <p:nvPr/>
          </p:nvGrpSpPr>
          <p:grpSpPr>
            <a:xfrm>
              <a:off x="509031" y="2423280"/>
              <a:ext cx="2136983" cy="891562"/>
              <a:chOff x="83126" y="64557"/>
              <a:chExt cx="2665705" cy="1161834"/>
            </a:xfrm>
          </p:grpSpPr>
          <p:sp>
            <p:nvSpPr>
              <p:cNvPr id="133" name="직사각형 132">
                <a:extLst>
                  <a:ext uri="{FF2B5EF4-FFF2-40B4-BE49-F238E27FC236}">
                    <a16:creationId xmlns:a16="http://schemas.microsoft.com/office/drawing/2014/main" id="{A41099DE-98CF-485F-A1C8-C0959B55D529}"/>
                  </a:ext>
                </a:extLst>
              </p:cNvPr>
              <p:cNvSpPr/>
              <p:nvPr/>
            </p:nvSpPr>
            <p:spPr>
              <a:xfrm>
                <a:off x="83126" y="64557"/>
                <a:ext cx="2656763" cy="116183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134" name="직사각형 133">
                <a:extLst>
                  <a:ext uri="{FF2B5EF4-FFF2-40B4-BE49-F238E27FC236}">
                    <a16:creationId xmlns:a16="http://schemas.microsoft.com/office/drawing/2014/main" id="{8C1AE139-F61A-47C0-8AA1-776F39AF4A02}"/>
                  </a:ext>
                </a:extLst>
              </p:cNvPr>
              <p:cNvSpPr/>
              <p:nvPr/>
            </p:nvSpPr>
            <p:spPr>
              <a:xfrm>
                <a:off x="169848" y="765626"/>
                <a:ext cx="2483317" cy="25162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/>
                  <a:t>파일 사이즈 체크</a:t>
                </a:r>
              </a:p>
            </p:txBody>
          </p:sp>
          <p:sp>
            <p:nvSpPr>
              <p:cNvPr id="135" name="직사각형 134">
                <a:extLst>
                  <a:ext uri="{FF2B5EF4-FFF2-40B4-BE49-F238E27FC236}">
                    <a16:creationId xmlns:a16="http://schemas.microsoft.com/office/drawing/2014/main" id="{B91B24EB-9510-47A7-BD89-3804DACC455B}"/>
                  </a:ext>
                </a:extLst>
              </p:cNvPr>
              <p:cNvSpPr/>
              <p:nvPr/>
            </p:nvSpPr>
            <p:spPr>
              <a:xfrm>
                <a:off x="83126" y="64557"/>
                <a:ext cx="2665705" cy="50542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/>
                  <a:t>유효성 체크</a:t>
                </a:r>
              </a:p>
            </p:txBody>
          </p:sp>
        </p:grpSp>
        <p:sp>
          <p:nvSpPr>
            <p:cNvPr id="80" name="말풍선: 모서리가 둥근 사각형 79">
              <a:extLst>
                <a:ext uri="{FF2B5EF4-FFF2-40B4-BE49-F238E27FC236}">
                  <a16:creationId xmlns:a16="http://schemas.microsoft.com/office/drawing/2014/main" id="{A4C290BF-CFAF-4AD6-B62C-4240AC430D3C}"/>
                </a:ext>
              </a:extLst>
            </p:cNvPr>
            <p:cNvSpPr/>
            <p:nvPr/>
          </p:nvSpPr>
          <p:spPr>
            <a:xfrm>
              <a:off x="424663" y="4821886"/>
              <a:ext cx="1346808" cy="1062631"/>
            </a:xfrm>
            <a:prstGeom prst="wedgeRoundRectCallou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경고</a:t>
              </a:r>
              <a:endParaRPr lang="en-US" altLang="ko-KR" sz="1400" dirty="0"/>
            </a:p>
            <a:p>
              <a:pPr algn="ctr"/>
              <a:r>
                <a:rPr lang="ko-KR" altLang="en-US" sz="1400" dirty="0"/>
                <a:t>모두 입력해 주세요</a:t>
              </a:r>
              <a:r>
                <a:rPr lang="en-US" altLang="ko-KR" sz="1400" dirty="0"/>
                <a:t>.</a:t>
              </a:r>
              <a:endParaRPr lang="ko-KR" altLang="en-US" sz="1400" dirty="0"/>
            </a:p>
          </p:txBody>
        </p:sp>
        <p:sp>
          <p:nvSpPr>
            <p:cNvPr id="81" name="말풍선: 모서리가 둥근 사각형 80">
              <a:extLst>
                <a:ext uri="{FF2B5EF4-FFF2-40B4-BE49-F238E27FC236}">
                  <a16:creationId xmlns:a16="http://schemas.microsoft.com/office/drawing/2014/main" id="{90FDD5C8-2ED1-4106-8202-1E02D5690055}"/>
                </a:ext>
              </a:extLst>
            </p:cNvPr>
            <p:cNvSpPr/>
            <p:nvPr/>
          </p:nvSpPr>
          <p:spPr>
            <a:xfrm>
              <a:off x="1231051" y="4438152"/>
              <a:ext cx="1080840" cy="288650"/>
            </a:xfrm>
            <a:prstGeom prst="wedgeRoundRectCallou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실패</a:t>
              </a:r>
            </a:p>
          </p:txBody>
        </p:sp>
        <p:cxnSp>
          <p:nvCxnSpPr>
            <p:cNvPr id="120" name="직선 화살표 연결선 119">
              <a:extLst>
                <a:ext uri="{FF2B5EF4-FFF2-40B4-BE49-F238E27FC236}">
                  <a16:creationId xmlns:a16="http://schemas.microsoft.com/office/drawing/2014/main" id="{3870DBCB-6CA4-426D-8B67-765A9FB52F38}"/>
                </a:ext>
              </a:extLst>
            </p:cNvPr>
            <p:cNvCxnSpPr>
              <a:cxnSpLocks/>
              <a:stCxn id="61" idx="2"/>
              <a:endCxn id="62" idx="0"/>
            </p:cNvCxnSpPr>
            <p:nvPr/>
          </p:nvCxnSpPr>
          <p:spPr>
            <a:xfrm>
              <a:off x="2995699" y="4722566"/>
              <a:ext cx="910986" cy="87669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21" name="직선 화살표 연결선 120">
              <a:extLst>
                <a:ext uri="{FF2B5EF4-FFF2-40B4-BE49-F238E27FC236}">
                  <a16:creationId xmlns:a16="http://schemas.microsoft.com/office/drawing/2014/main" id="{4E70CE12-0F8A-45F4-91CF-2B013E399A25}"/>
                </a:ext>
              </a:extLst>
            </p:cNvPr>
            <p:cNvCxnSpPr>
              <a:cxnSpLocks/>
              <a:stCxn id="81" idx="1"/>
              <a:endCxn id="80" idx="0"/>
            </p:cNvCxnSpPr>
            <p:nvPr/>
          </p:nvCxnSpPr>
          <p:spPr>
            <a:xfrm flipH="1">
              <a:off x="1098068" y="4582477"/>
              <a:ext cx="132984" cy="23940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22" name="직선 화살표 연결선 121">
              <a:extLst>
                <a:ext uri="{FF2B5EF4-FFF2-40B4-BE49-F238E27FC236}">
                  <a16:creationId xmlns:a16="http://schemas.microsoft.com/office/drawing/2014/main" id="{9E1EAA39-4B6F-4DC9-82F4-5523E64A2A20}"/>
                </a:ext>
              </a:extLst>
            </p:cNvPr>
            <p:cNvCxnSpPr>
              <a:cxnSpLocks/>
              <a:stCxn id="123" idx="2"/>
              <a:endCxn id="61" idx="0"/>
            </p:cNvCxnSpPr>
            <p:nvPr/>
          </p:nvCxnSpPr>
          <p:spPr>
            <a:xfrm>
              <a:off x="1628084" y="4292758"/>
              <a:ext cx="1367615" cy="1453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123" name="사각형: 둥근 모서리 122">
              <a:extLst>
                <a:ext uri="{FF2B5EF4-FFF2-40B4-BE49-F238E27FC236}">
                  <a16:creationId xmlns:a16="http://schemas.microsoft.com/office/drawing/2014/main" id="{8F570152-97D9-4D82-9A08-D914B5828E55}"/>
                </a:ext>
              </a:extLst>
            </p:cNvPr>
            <p:cNvSpPr/>
            <p:nvPr/>
          </p:nvSpPr>
          <p:spPr>
            <a:xfrm>
              <a:off x="1021584" y="3833319"/>
              <a:ext cx="1213000" cy="45943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파일 업로드</a:t>
              </a:r>
            </a:p>
          </p:txBody>
        </p:sp>
        <p:sp>
          <p:nvSpPr>
            <p:cNvPr id="124" name="말풍선: 모서리가 둥근 사각형 123">
              <a:extLst>
                <a:ext uri="{FF2B5EF4-FFF2-40B4-BE49-F238E27FC236}">
                  <a16:creationId xmlns:a16="http://schemas.microsoft.com/office/drawing/2014/main" id="{7E9F1AFB-0B4F-44EB-A544-F856E5BC1732}"/>
                </a:ext>
              </a:extLst>
            </p:cNvPr>
            <p:cNvSpPr/>
            <p:nvPr/>
          </p:nvSpPr>
          <p:spPr>
            <a:xfrm>
              <a:off x="2462448" y="3418363"/>
              <a:ext cx="1080840" cy="284414"/>
            </a:xfrm>
            <a:prstGeom prst="wedgeRoundRectCallou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본인</a:t>
              </a:r>
            </a:p>
          </p:txBody>
        </p:sp>
        <p:sp>
          <p:nvSpPr>
            <p:cNvPr id="125" name="말풍선: 모서리가 둥근 사각형 124">
              <a:extLst>
                <a:ext uri="{FF2B5EF4-FFF2-40B4-BE49-F238E27FC236}">
                  <a16:creationId xmlns:a16="http://schemas.microsoft.com/office/drawing/2014/main" id="{917413DA-E8DE-4D9A-98EB-957EBF4074DD}"/>
                </a:ext>
              </a:extLst>
            </p:cNvPr>
            <p:cNvSpPr/>
            <p:nvPr/>
          </p:nvSpPr>
          <p:spPr>
            <a:xfrm>
              <a:off x="4970912" y="3424761"/>
              <a:ext cx="1080840" cy="284414"/>
            </a:xfrm>
            <a:prstGeom prst="wedgeRoundRectCallou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다른 회원</a:t>
              </a:r>
            </a:p>
          </p:txBody>
        </p:sp>
        <p:cxnSp>
          <p:nvCxnSpPr>
            <p:cNvPr id="128" name="직선 화살표 연결선 127">
              <a:extLst>
                <a:ext uri="{FF2B5EF4-FFF2-40B4-BE49-F238E27FC236}">
                  <a16:creationId xmlns:a16="http://schemas.microsoft.com/office/drawing/2014/main" id="{E3715184-D1FC-4B23-AAA5-5430B287159B}"/>
                </a:ext>
              </a:extLst>
            </p:cNvPr>
            <p:cNvCxnSpPr>
              <a:cxnSpLocks/>
              <a:stCxn id="55" idx="3"/>
              <a:endCxn id="125" idx="1"/>
            </p:cNvCxnSpPr>
            <p:nvPr/>
          </p:nvCxnSpPr>
          <p:spPr>
            <a:xfrm>
              <a:off x="4863600" y="3562182"/>
              <a:ext cx="107312" cy="478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29" name="직선 화살표 연결선 128">
              <a:extLst>
                <a:ext uri="{FF2B5EF4-FFF2-40B4-BE49-F238E27FC236}">
                  <a16:creationId xmlns:a16="http://schemas.microsoft.com/office/drawing/2014/main" id="{129A7AA2-E560-4F20-8542-50EC8F2C3B02}"/>
                </a:ext>
              </a:extLst>
            </p:cNvPr>
            <p:cNvCxnSpPr>
              <a:cxnSpLocks/>
              <a:stCxn id="125" idx="2"/>
            </p:cNvCxnSpPr>
            <p:nvPr/>
          </p:nvCxnSpPr>
          <p:spPr>
            <a:xfrm flipH="1">
              <a:off x="5510235" y="3709176"/>
              <a:ext cx="1097" cy="14136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31" name="직선 화살표 연결선 130">
              <a:extLst>
                <a:ext uri="{FF2B5EF4-FFF2-40B4-BE49-F238E27FC236}">
                  <a16:creationId xmlns:a16="http://schemas.microsoft.com/office/drawing/2014/main" id="{903E00C3-5591-4124-928E-D2C2FD4E9A5F}"/>
                </a:ext>
              </a:extLst>
            </p:cNvPr>
            <p:cNvCxnSpPr>
              <a:cxnSpLocks/>
              <a:stCxn id="124" idx="2"/>
              <a:endCxn id="78" idx="0"/>
            </p:cNvCxnSpPr>
            <p:nvPr/>
          </p:nvCxnSpPr>
          <p:spPr>
            <a:xfrm flipH="1">
              <a:off x="2995699" y="3702777"/>
              <a:ext cx="7168" cy="13054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32" name="직선 화살표 연결선 131">
              <a:extLst>
                <a:ext uri="{FF2B5EF4-FFF2-40B4-BE49-F238E27FC236}">
                  <a16:creationId xmlns:a16="http://schemas.microsoft.com/office/drawing/2014/main" id="{35B0FE5B-C066-45B7-B3BA-DF7FAED71135}"/>
                </a:ext>
              </a:extLst>
            </p:cNvPr>
            <p:cNvCxnSpPr>
              <a:cxnSpLocks/>
              <a:stCxn id="55" idx="1"/>
              <a:endCxn id="124" idx="3"/>
            </p:cNvCxnSpPr>
            <p:nvPr/>
          </p:nvCxnSpPr>
          <p:spPr>
            <a:xfrm flipH="1" flipV="1">
              <a:off x="3543288" y="3560571"/>
              <a:ext cx="107312" cy="161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140" name="말풍선: 모서리가 둥근 사각형 139">
              <a:extLst>
                <a:ext uri="{FF2B5EF4-FFF2-40B4-BE49-F238E27FC236}">
                  <a16:creationId xmlns:a16="http://schemas.microsoft.com/office/drawing/2014/main" id="{DBC11AD0-1AE9-4339-8034-4A3250BE1044}"/>
                </a:ext>
              </a:extLst>
            </p:cNvPr>
            <p:cNvSpPr/>
            <p:nvPr/>
          </p:nvSpPr>
          <p:spPr>
            <a:xfrm>
              <a:off x="6552868" y="3339627"/>
              <a:ext cx="1177730" cy="554642"/>
            </a:xfrm>
            <a:prstGeom prst="wedgeRoundRectCallou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수정 버튼 비활성화</a:t>
              </a:r>
            </a:p>
          </p:txBody>
        </p:sp>
        <p:sp>
          <p:nvSpPr>
            <p:cNvPr id="141" name="말풍선: 모서리가 둥근 사각형 140">
              <a:extLst>
                <a:ext uri="{FF2B5EF4-FFF2-40B4-BE49-F238E27FC236}">
                  <a16:creationId xmlns:a16="http://schemas.microsoft.com/office/drawing/2014/main" id="{7E8A5FEE-123A-48D0-A20D-725A8F406CE3}"/>
                </a:ext>
              </a:extLst>
            </p:cNvPr>
            <p:cNvSpPr/>
            <p:nvPr/>
          </p:nvSpPr>
          <p:spPr>
            <a:xfrm>
              <a:off x="4942941" y="3894269"/>
              <a:ext cx="1177730" cy="554642"/>
            </a:xfrm>
            <a:prstGeom prst="wedgeRoundRectCallou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수정 버튼 비활성화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81147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AE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/>
          <p:cNvSpPr>
            <a:spLocks noGrp="1"/>
          </p:cNvSpPr>
          <p:nvPr>
            <p:ph type="body" sz="quarter" idx="10"/>
          </p:nvPr>
        </p:nvSpPr>
        <p:spPr>
          <a:xfrm>
            <a:off x="740560" y="1745587"/>
            <a:ext cx="9230365" cy="2232000"/>
          </a:xfrm>
        </p:spPr>
        <p:txBody>
          <a:bodyPr/>
          <a:lstStyle/>
          <a:p>
            <a:r>
              <a:rPr lang="ko-KR" altLang="en-US" dirty="0"/>
              <a:t>팀원</a:t>
            </a:r>
          </a:p>
          <a:p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1"/>
          </p:nvPr>
        </p:nvSpPr>
        <p:spPr>
          <a:xfrm>
            <a:off x="965253" y="2926064"/>
            <a:ext cx="8031600" cy="1000619"/>
          </a:xfrm>
        </p:spPr>
        <p:txBody>
          <a:bodyPr/>
          <a:lstStyle/>
          <a:p>
            <a:endParaRPr lang="en-US" altLang="ko-KR" dirty="0"/>
          </a:p>
          <a:p>
            <a:endParaRPr lang="ko-KR" altLang="en-US" dirty="0"/>
          </a:p>
          <a:p>
            <a:r>
              <a:rPr lang="ko-KR" altLang="en-US" dirty="0" err="1"/>
              <a:t>박성언</a:t>
            </a:r>
            <a:r>
              <a:rPr lang="en-US" altLang="ko-KR" dirty="0"/>
              <a:t>, </a:t>
            </a:r>
            <a:r>
              <a:rPr lang="ko-KR" altLang="en-US" dirty="0"/>
              <a:t>홍성혁</a:t>
            </a:r>
            <a:r>
              <a:rPr lang="en-US" altLang="ko-KR" dirty="0"/>
              <a:t>, </a:t>
            </a:r>
            <a:r>
              <a:rPr lang="ko-KR" altLang="en-US" dirty="0"/>
              <a:t>김현준</a:t>
            </a:r>
            <a:r>
              <a:rPr lang="en-US" altLang="ko-KR" dirty="0"/>
              <a:t>, </a:t>
            </a:r>
            <a:r>
              <a:rPr lang="ko-KR" altLang="en-US" dirty="0" err="1"/>
              <a:t>김휘진</a:t>
            </a:r>
            <a:endParaRPr lang="ko-KR" altLang="en-US" dirty="0"/>
          </a:p>
        </p:txBody>
      </p:sp>
      <p:pic>
        <p:nvPicPr>
          <p:cNvPr id="11" name="그림 10" descr="ba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152000" y="360005"/>
            <a:ext cx="286511" cy="6733022"/>
          </a:xfrm>
          <a:prstGeom prst="rect">
            <a:avLst/>
          </a:prstGeom>
        </p:spPr>
      </p:pic>
      <p:pic>
        <p:nvPicPr>
          <p:cNvPr id="12" name="그림 11" descr="ehbooks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252583" y="6149793"/>
            <a:ext cx="85344" cy="661417"/>
          </a:xfrm>
          <a:prstGeom prst="rect">
            <a:avLst/>
          </a:prstGeom>
        </p:spPr>
      </p:pic>
      <p:cxnSp>
        <p:nvCxnSpPr>
          <p:cNvPr id="13" name="직선 연결선 12"/>
          <p:cNvCxnSpPr/>
          <p:nvPr/>
        </p:nvCxnSpPr>
        <p:spPr>
          <a:xfrm>
            <a:off x="972000" y="4038353"/>
            <a:ext cx="477000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9001400" y="4038353"/>
            <a:ext cx="169200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그림 15" descr="arrow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363130" y="3491197"/>
            <a:ext cx="426721" cy="216408"/>
          </a:xfrm>
          <a:prstGeom prst="rect">
            <a:avLst/>
          </a:prstGeom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A3E3ABA4-6BA4-4BB0-8093-D2186E180234}"/>
              </a:ext>
            </a:extLst>
          </p:cNvPr>
          <p:cNvGrpSpPr/>
          <p:nvPr/>
        </p:nvGrpSpPr>
        <p:grpSpPr>
          <a:xfrm>
            <a:off x="7833430" y="4214415"/>
            <a:ext cx="1884779" cy="1852716"/>
            <a:chOff x="7833430" y="4214415"/>
            <a:chExt cx="1884779" cy="1852716"/>
          </a:xfrm>
        </p:grpSpPr>
        <p:pic>
          <p:nvPicPr>
            <p:cNvPr id="10" name="Picture 2">
              <a:extLst>
                <a:ext uri="{FF2B5EF4-FFF2-40B4-BE49-F238E27FC236}">
                  <a16:creationId xmlns:a16="http://schemas.microsoft.com/office/drawing/2014/main" id="{01C32E7F-C908-4D9C-B61C-D462216B1E3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724" r="7323"/>
            <a:stretch/>
          </p:blipFill>
          <p:spPr bwMode="auto">
            <a:xfrm>
              <a:off x="8040632" y="4545734"/>
              <a:ext cx="1422530" cy="12559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자유형: 도형 14">
              <a:extLst>
                <a:ext uri="{FF2B5EF4-FFF2-40B4-BE49-F238E27FC236}">
                  <a16:creationId xmlns:a16="http://schemas.microsoft.com/office/drawing/2014/main" id="{A14D3A60-283F-4E29-9822-298F3D2ECFC6}"/>
                </a:ext>
              </a:extLst>
            </p:cNvPr>
            <p:cNvSpPr/>
            <p:nvPr/>
          </p:nvSpPr>
          <p:spPr>
            <a:xfrm>
              <a:off x="7833430" y="4214415"/>
              <a:ext cx="1884779" cy="1852716"/>
            </a:xfrm>
            <a:custGeom>
              <a:avLst/>
              <a:gdLst>
                <a:gd name="connsiteX0" fmla="*/ 1800200 w 3600400"/>
                <a:gd name="connsiteY0" fmla="*/ 661354 h 3600400"/>
                <a:gd name="connsiteX1" fmla="*/ 661354 w 3600400"/>
                <a:gd name="connsiteY1" fmla="*/ 1800200 h 3600400"/>
                <a:gd name="connsiteX2" fmla="*/ 1800200 w 3600400"/>
                <a:gd name="connsiteY2" fmla="*/ 2939046 h 3600400"/>
                <a:gd name="connsiteX3" fmla="*/ 2939046 w 3600400"/>
                <a:gd name="connsiteY3" fmla="*/ 1800200 h 3600400"/>
                <a:gd name="connsiteX4" fmla="*/ 1800200 w 3600400"/>
                <a:gd name="connsiteY4" fmla="*/ 661354 h 3600400"/>
                <a:gd name="connsiteX5" fmla="*/ 0 w 3600400"/>
                <a:gd name="connsiteY5" fmla="*/ 0 h 3600400"/>
                <a:gd name="connsiteX6" fmla="*/ 3600400 w 3600400"/>
                <a:gd name="connsiteY6" fmla="*/ 0 h 3600400"/>
                <a:gd name="connsiteX7" fmla="*/ 3600400 w 3600400"/>
                <a:gd name="connsiteY7" fmla="*/ 3600400 h 3600400"/>
                <a:gd name="connsiteX8" fmla="*/ 0 w 3600400"/>
                <a:gd name="connsiteY8" fmla="*/ 3600400 h 3600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00400" h="3600400">
                  <a:moveTo>
                    <a:pt x="1800200" y="661354"/>
                  </a:moveTo>
                  <a:cubicBezTo>
                    <a:pt x="1171233" y="661354"/>
                    <a:pt x="661354" y="1171233"/>
                    <a:pt x="661354" y="1800200"/>
                  </a:cubicBezTo>
                  <a:cubicBezTo>
                    <a:pt x="661354" y="2429167"/>
                    <a:pt x="1171233" y="2939046"/>
                    <a:pt x="1800200" y="2939046"/>
                  </a:cubicBezTo>
                  <a:cubicBezTo>
                    <a:pt x="2429167" y="2939046"/>
                    <a:pt x="2939046" y="2429167"/>
                    <a:pt x="2939046" y="1800200"/>
                  </a:cubicBezTo>
                  <a:cubicBezTo>
                    <a:pt x="2939046" y="1171233"/>
                    <a:pt x="2429167" y="661354"/>
                    <a:pt x="1800200" y="661354"/>
                  </a:cubicBezTo>
                  <a:close/>
                  <a:moveTo>
                    <a:pt x="0" y="0"/>
                  </a:moveTo>
                  <a:lnTo>
                    <a:pt x="3600400" y="0"/>
                  </a:lnTo>
                  <a:lnTo>
                    <a:pt x="3600400" y="3600400"/>
                  </a:lnTo>
                  <a:lnTo>
                    <a:pt x="0" y="3600400"/>
                  </a:lnTo>
                  <a:close/>
                </a:path>
              </a:pathLst>
            </a:custGeom>
            <a:solidFill>
              <a:srgbClr val="00AEE0"/>
            </a:solidFill>
            <a:ln>
              <a:solidFill>
                <a:srgbClr val="00AEE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B27DF960-6DD6-483D-A6D8-27CBA52EF9FA}"/>
              </a:ext>
            </a:extLst>
          </p:cNvPr>
          <p:cNvGrpSpPr/>
          <p:nvPr/>
        </p:nvGrpSpPr>
        <p:grpSpPr>
          <a:xfrm>
            <a:off x="6256058" y="5052544"/>
            <a:ext cx="1813225" cy="1852718"/>
            <a:chOff x="5652506" y="4962943"/>
            <a:chExt cx="1813225" cy="1852718"/>
          </a:xfrm>
        </p:grpSpPr>
        <p:pic>
          <p:nvPicPr>
            <p:cNvPr id="18" name="Picture 6">
              <a:extLst>
                <a:ext uri="{FF2B5EF4-FFF2-40B4-BE49-F238E27FC236}">
                  <a16:creationId xmlns:a16="http://schemas.microsoft.com/office/drawing/2014/main" id="{8D2BBE79-0D77-4087-8A97-9781A5DF174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043" r="9608" b="45068"/>
            <a:stretch/>
          </p:blipFill>
          <p:spPr bwMode="auto">
            <a:xfrm>
              <a:off x="5687623" y="5031045"/>
              <a:ext cx="1749457" cy="15432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1C5A9604-9CAA-46DA-88BE-6600681B9534}"/>
                </a:ext>
              </a:extLst>
            </p:cNvPr>
            <p:cNvSpPr/>
            <p:nvPr/>
          </p:nvSpPr>
          <p:spPr>
            <a:xfrm>
              <a:off x="5652506" y="4962943"/>
              <a:ext cx="1813225" cy="1852718"/>
            </a:xfrm>
            <a:custGeom>
              <a:avLst/>
              <a:gdLst>
                <a:gd name="connsiteX0" fmla="*/ 1800200 w 3600400"/>
                <a:gd name="connsiteY0" fmla="*/ 661354 h 3600400"/>
                <a:gd name="connsiteX1" fmla="*/ 661354 w 3600400"/>
                <a:gd name="connsiteY1" fmla="*/ 1800200 h 3600400"/>
                <a:gd name="connsiteX2" fmla="*/ 1800200 w 3600400"/>
                <a:gd name="connsiteY2" fmla="*/ 2939046 h 3600400"/>
                <a:gd name="connsiteX3" fmla="*/ 2939046 w 3600400"/>
                <a:gd name="connsiteY3" fmla="*/ 1800200 h 3600400"/>
                <a:gd name="connsiteX4" fmla="*/ 1800200 w 3600400"/>
                <a:gd name="connsiteY4" fmla="*/ 661354 h 3600400"/>
                <a:gd name="connsiteX5" fmla="*/ 0 w 3600400"/>
                <a:gd name="connsiteY5" fmla="*/ 0 h 3600400"/>
                <a:gd name="connsiteX6" fmla="*/ 3600400 w 3600400"/>
                <a:gd name="connsiteY6" fmla="*/ 0 h 3600400"/>
                <a:gd name="connsiteX7" fmla="*/ 3600400 w 3600400"/>
                <a:gd name="connsiteY7" fmla="*/ 3600400 h 3600400"/>
                <a:gd name="connsiteX8" fmla="*/ 0 w 3600400"/>
                <a:gd name="connsiteY8" fmla="*/ 3600400 h 3600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00400" h="3600400">
                  <a:moveTo>
                    <a:pt x="1800200" y="661354"/>
                  </a:moveTo>
                  <a:cubicBezTo>
                    <a:pt x="1171233" y="661354"/>
                    <a:pt x="661354" y="1171233"/>
                    <a:pt x="661354" y="1800200"/>
                  </a:cubicBezTo>
                  <a:cubicBezTo>
                    <a:pt x="661354" y="2429167"/>
                    <a:pt x="1171233" y="2939046"/>
                    <a:pt x="1800200" y="2939046"/>
                  </a:cubicBezTo>
                  <a:cubicBezTo>
                    <a:pt x="2429167" y="2939046"/>
                    <a:pt x="2939046" y="2429167"/>
                    <a:pt x="2939046" y="1800200"/>
                  </a:cubicBezTo>
                  <a:cubicBezTo>
                    <a:pt x="2939046" y="1171233"/>
                    <a:pt x="2429167" y="661354"/>
                    <a:pt x="1800200" y="661354"/>
                  </a:cubicBezTo>
                  <a:close/>
                  <a:moveTo>
                    <a:pt x="0" y="0"/>
                  </a:moveTo>
                  <a:lnTo>
                    <a:pt x="3600400" y="0"/>
                  </a:lnTo>
                  <a:lnTo>
                    <a:pt x="3600400" y="3600400"/>
                  </a:lnTo>
                  <a:lnTo>
                    <a:pt x="0" y="3600400"/>
                  </a:lnTo>
                  <a:close/>
                </a:path>
              </a:pathLst>
            </a:custGeom>
            <a:solidFill>
              <a:srgbClr val="00AEE0"/>
            </a:solidFill>
            <a:ln>
              <a:solidFill>
                <a:srgbClr val="00AEE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D2AD1F1E-5089-45C1-99F3-C6374951C73D}"/>
              </a:ext>
            </a:extLst>
          </p:cNvPr>
          <p:cNvGrpSpPr/>
          <p:nvPr/>
        </p:nvGrpSpPr>
        <p:grpSpPr>
          <a:xfrm>
            <a:off x="4605315" y="4087983"/>
            <a:ext cx="1988724" cy="2032039"/>
            <a:chOff x="3059532" y="4173023"/>
            <a:chExt cx="1988724" cy="2032039"/>
          </a:xfrm>
        </p:grpSpPr>
        <p:pic>
          <p:nvPicPr>
            <p:cNvPr id="21" name="Picture 8">
              <a:extLst>
                <a:ext uri="{FF2B5EF4-FFF2-40B4-BE49-F238E27FC236}">
                  <a16:creationId xmlns:a16="http://schemas.microsoft.com/office/drawing/2014/main" id="{326787B7-D3A1-4F9D-899F-298A0BB5BD6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991" t="9911" r="20830" b="14190"/>
            <a:stretch/>
          </p:blipFill>
          <p:spPr bwMode="auto">
            <a:xfrm>
              <a:off x="3370358" y="4483824"/>
              <a:ext cx="1500265" cy="15833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자유형: 도형 21">
              <a:extLst>
                <a:ext uri="{FF2B5EF4-FFF2-40B4-BE49-F238E27FC236}">
                  <a16:creationId xmlns:a16="http://schemas.microsoft.com/office/drawing/2014/main" id="{C447392E-81BB-42A8-BB31-83CCD8B6AB66}"/>
                </a:ext>
              </a:extLst>
            </p:cNvPr>
            <p:cNvSpPr/>
            <p:nvPr/>
          </p:nvSpPr>
          <p:spPr>
            <a:xfrm>
              <a:off x="3059532" y="4173023"/>
              <a:ext cx="1988724" cy="2032039"/>
            </a:xfrm>
            <a:custGeom>
              <a:avLst/>
              <a:gdLst>
                <a:gd name="connsiteX0" fmla="*/ 1800200 w 3600400"/>
                <a:gd name="connsiteY0" fmla="*/ 661354 h 3600400"/>
                <a:gd name="connsiteX1" fmla="*/ 661354 w 3600400"/>
                <a:gd name="connsiteY1" fmla="*/ 1800200 h 3600400"/>
                <a:gd name="connsiteX2" fmla="*/ 1800200 w 3600400"/>
                <a:gd name="connsiteY2" fmla="*/ 2939046 h 3600400"/>
                <a:gd name="connsiteX3" fmla="*/ 2939046 w 3600400"/>
                <a:gd name="connsiteY3" fmla="*/ 1800200 h 3600400"/>
                <a:gd name="connsiteX4" fmla="*/ 1800200 w 3600400"/>
                <a:gd name="connsiteY4" fmla="*/ 661354 h 3600400"/>
                <a:gd name="connsiteX5" fmla="*/ 0 w 3600400"/>
                <a:gd name="connsiteY5" fmla="*/ 0 h 3600400"/>
                <a:gd name="connsiteX6" fmla="*/ 3600400 w 3600400"/>
                <a:gd name="connsiteY6" fmla="*/ 0 h 3600400"/>
                <a:gd name="connsiteX7" fmla="*/ 3600400 w 3600400"/>
                <a:gd name="connsiteY7" fmla="*/ 3600400 h 3600400"/>
                <a:gd name="connsiteX8" fmla="*/ 0 w 3600400"/>
                <a:gd name="connsiteY8" fmla="*/ 3600400 h 3600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00400" h="3600400">
                  <a:moveTo>
                    <a:pt x="1800200" y="661354"/>
                  </a:moveTo>
                  <a:cubicBezTo>
                    <a:pt x="1171233" y="661354"/>
                    <a:pt x="661354" y="1171233"/>
                    <a:pt x="661354" y="1800200"/>
                  </a:cubicBezTo>
                  <a:cubicBezTo>
                    <a:pt x="661354" y="2429167"/>
                    <a:pt x="1171233" y="2939046"/>
                    <a:pt x="1800200" y="2939046"/>
                  </a:cubicBezTo>
                  <a:cubicBezTo>
                    <a:pt x="2429167" y="2939046"/>
                    <a:pt x="2939046" y="2429167"/>
                    <a:pt x="2939046" y="1800200"/>
                  </a:cubicBezTo>
                  <a:cubicBezTo>
                    <a:pt x="2939046" y="1171233"/>
                    <a:pt x="2429167" y="661354"/>
                    <a:pt x="1800200" y="661354"/>
                  </a:cubicBezTo>
                  <a:close/>
                  <a:moveTo>
                    <a:pt x="0" y="0"/>
                  </a:moveTo>
                  <a:lnTo>
                    <a:pt x="3600400" y="0"/>
                  </a:lnTo>
                  <a:lnTo>
                    <a:pt x="3600400" y="3600400"/>
                  </a:lnTo>
                  <a:lnTo>
                    <a:pt x="0" y="3600400"/>
                  </a:lnTo>
                  <a:close/>
                </a:path>
              </a:pathLst>
            </a:custGeom>
            <a:solidFill>
              <a:srgbClr val="00AEE0"/>
            </a:solidFill>
            <a:ln>
              <a:solidFill>
                <a:srgbClr val="00AEE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B9B84AC6-8CAA-45F7-B853-A1ADE381C1AB}"/>
              </a:ext>
            </a:extLst>
          </p:cNvPr>
          <p:cNvGrpSpPr/>
          <p:nvPr/>
        </p:nvGrpSpPr>
        <p:grpSpPr>
          <a:xfrm>
            <a:off x="3079007" y="5052544"/>
            <a:ext cx="1813226" cy="1852719"/>
            <a:chOff x="642884" y="4962942"/>
            <a:chExt cx="1813226" cy="1852719"/>
          </a:xfrm>
        </p:grpSpPr>
        <p:pic>
          <p:nvPicPr>
            <p:cNvPr id="24" name="Picture 10">
              <a:extLst>
                <a:ext uri="{FF2B5EF4-FFF2-40B4-BE49-F238E27FC236}">
                  <a16:creationId xmlns:a16="http://schemas.microsoft.com/office/drawing/2014/main" id="{19ED1CB4-4816-4D28-A0AC-5871883C4E9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642" t="18959" b="20575"/>
            <a:stretch/>
          </p:blipFill>
          <p:spPr bwMode="auto">
            <a:xfrm>
              <a:off x="871927" y="5290942"/>
              <a:ext cx="1313136" cy="12701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자유형: 도형 24">
              <a:extLst>
                <a:ext uri="{FF2B5EF4-FFF2-40B4-BE49-F238E27FC236}">
                  <a16:creationId xmlns:a16="http://schemas.microsoft.com/office/drawing/2014/main" id="{5D7D3B8C-5784-4B29-BF77-65F96E388EA1}"/>
                </a:ext>
              </a:extLst>
            </p:cNvPr>
            <p:cNvSpPr/>
            <p:nvPr/>
          </p:nvSpPr>
          <p:spPr>
            <a:xfrm>
              <a:off x="642884" y="4962942"/>
              <a:ext cx="1813226" cy="1852719"/>
            </a:xfrm>
            <a:custGeom>
              <a:avLst/>
              <a:gdLst>
                <a:gd name="connsiteX0" fmla="*/ 1800200 w 3600400"/>
                <a:gd name="connsiteY0" fmla="*/ 661354 h 3600400"/>
                <a:gd name="connsiteX1" fmla="*/ 661354 w 3600400"/>
                <a:gd name="connsiteY1" fmla="*/ 1800200 h 3600400"/>
                <a:gd name="connsiteX2" fmla="*/ 1800200 w 3600400"/>
                <a:gd name="connsiteY2" fmla="*/ 2939046 h 3600400"/>
                <a:gd name="connsiteX3" fmla="*/ 2939046 w 3600400"/>
                <a:gd name="connsiteY3" fmla="*/ 1800200 h 3600400"/>
                <a:gd name="connsiteX4" fmla="*/ 1800200 w 3600400"/>
                <a:gd name="connsiteY4" fmla="*/ 661354 h 3600400"/>
                <a:gd name="connsiteX5" fmla="*/ 0 w 3600400"/>
                <a:gd name="connsiteY5" fmla="*/ 0 h 3600400"/>
                <a:gd name="connsiteX6" fmla="*/ 3600400 w 3600400"/>
                <a:gd name="connsiteY6" fmla="*/ 0 h 3600400"/>
                <a:gd name="connsiteX7" fmla="*/ 3600400 w 3600400"/>
                <a:gd name="connsiteY7" fmla="*/ 3600400 h 3600400"/>
                <a:gd name="connsiteX8" fmla="*/ 0 w 3600400"/>
                <a:gd name="connsiteY8" fmla="*/ 3600400 h 3600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00400" h="3600400">
                  <a:moveTo>
                    <a:pt x="1800200" y="661354"/>
                  </a:moveTo>
                  <a:cubicBezTo>
                    <a:pt x="1171233" y="661354"/>
                    <a:pt x="661354" y="1171233"/>
                    <a:pt x="661354" y="1800200"/>
                  </a:cubicBezTo>
                  <a:cubicBezTo>
                    <a:pt x="661354" y="2429167"/>
                    <a:pt x="1171233" y="2939046"/>
                    <a:pt x="1800200" y="2939046"/>
                  </a:cubicBezTo>
                  <a:cubicBezTo>
                    <a:pt x="2429167" y="2939046"/>
                    <a:pt x="2939046" y="2429167"/>
                    <a:pt x="2939046" y="1800200"/>
                  </a:cubicBezTo>
                  <a:cubicBezTo>
                    <a:pt x="2939046" y="1171233"/>
                    <a:pt x="2429167" y="661354"/>
                    <a:pt x="1800200" y="661354"/>
                  </a:cubicBezTo>
                  <a:close/>
                  <a:moveTo>
                    <a:pt x="0" y="0"/>
                  </a:moveTo>
                  <a:lnTo>
                    <a:pt x="3600400" y="0"/>
                  </a:lnTo>
                  <a:lnTo>
                    <a:pt x="3600400" y="3600400"/>
                  </a:lnTo>
                  <a:lnTo>
                    <a:pt x="0" y="3600400"/>
                  </a:lnTo>
                  <a:close/>
                </a:path>
              </a:pathLst>
            </a:custGeom>
            <a:solidFill>
              <a:srgbClr val="00AEE0"/>
            </a:solidFill>
            <a:ln>
              <a:solidFill>
                <a:srgbClr val="00AEE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텍스트 개체 틀 52"/>
          <p:cNvSpPr>
            <a:spLocks noGrp="1"/>
          </p:cNvSpPr>
          <p:nvPr>
            <p:ph type="body" sz="quarter" idx="11"/>
          </p:nvPr>
        </p:nvSpPr>
        <p:spPr>
          <a:xfrm>
            <a:off x="2016700" y="868141"/>
            <a:ext cx="6660000" cy="720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sz="2000" dirty="0"/>
              <a:t>글 삭제 또한 본인 의외의 사람은 글 삭제를 할 수 없습니다</a:t>
            </a:r>
            <a:r>
              <a:rPr lang="en-US" altLang="ko-KR" sz="2000" dirty="0"/>
              <a:t>.</a:t>
            </a:r>
          </a:p>
          <a:p>
            <a:pPr>
              <a:lnSpc>
                <a:spcPct val="100000"/>
              </a:lnSpc>
            </a:pPr>
            <a:r>
              <a:rPr lang="ko-KR" altLang="en-US" sz="2000" dirty="0"/>
              <a:t>글 </a:t>
            </a:r>
            <a:r>
              <a:rPr lang="ko-KR" altLang="en-US" sz="2000" dirty="0" err="1"/>
              <a:t>삭제시</a:t>
            </a:r>
            <a:r>
              <a:rPr lang="ko-KR" altLang="en-US" sz="2000" dirty="0"/>
              <a:t> 복원이 안됩니다</a:t>
            </a:r>
            <a:r>
              <a:rPr lang="en-US" altLang="ko-KR" sz="2000" dirty="0"/>
              <a:t>!</a:t>
            </a:r>
            <a:endParaRPr lang="ko-KR" altLang="en-US" sz="2000" dirty="0"/>
          </a:p>
        </p:txBody>
      </p:sp>
      <p:sp>
        <p:nvSpPr>
          <p:cNvPr id="52" name="텍스트 개체 틀 5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페이지 흐름도</a:t>
            </a:r>
          </a:p>
        </p:txBody>
      </p:sp>
      <p:sp>
        <p:nvSpPr>
          <p:cNvPr id="54" name="텍스트 개체 틀 5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59979E65-F7A9-44B9-971B-84DF07F53230}"/>
              </a:ext>
            </a:extLst>
          </p:cNvPr>
          <p:cNvGrpSpPr/>
          <p:nvPr/>
        </p:nvGrpSpPr>
        <p:grpSpPr>
          <a:xfrm>
            <a:off x="558369" y="2173627"/>
            <a:ext cx="7375846" cy="5081636"/>
            <a:chOff x="558369" y="2173627"/>
            <a:chExt cx="7375846" cy="5081636"/>
          </a:xfrm>
        </p:grpSpPr>
        <p:cxnSp>
          <p:nvCxnSpPr>
            <p:cNvPr id="50" name="직선 화살표 연결선 49">
              <a:extLst>
                <a:ext uri="{FF2B5EF4-FFF2-40B4-BE49-F238E27FC236}">
                  <a16:creationId xmlns:a16="http://schemas.microsoft.com/office/drawing/2014/main" id="{DA9EDC34-993C-4895-94EE-6023BA4EC0AC}"/>
                </a:ext>
              </a:extLst>
            </p:cNvPr>
            <p:cNvCxnSpPr>
              <a:cxnSpLocks/>
              <a:stCxn id="58" idx="2"/>
              <a:endCxn id="55" idx="0"/>
            </p:cNvCxnSpPr>
            <p:nvPr/>
          </p:nvCxnSpPr>
          <p:spPr>
            <a:xfrm>
              <a:off x="4215933" y="3343012"/>
              <a:ext cx="1" cy="21133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51" name="사각형: 둥근 모서리 50">
              <a:extLst>
                <a:ext uri="{FF2B5EF4-FFF2-40B4-BE49-F238E27FC236}">
                  <a16:creationId xmlns:a16="http://schemas.microsoft.com/office/drawing/2014/main" id="{3E6C9BD3-5DFA-45D8-A905-62AB05BFF5F2}"/>
                </a:ext>
              </a:extLst>
            </p:cNvPr>
            <p:cNvSpPr/>
            <p:nvPr/>
          </p:nvSpPr>
          <p:spPr>
            <a:xfrm>
              <a:off x="5115877" y="2173628"/>
              <a:ext cx="1327127" cy="525123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글 삭제</a:t>
              </a:r>
            </a:p>
          </p:txBody>
        </p:sp>
        <p:sp>
          <p:nvSpPr>
            <p:cNvPr id="55" name="사각형: 둥근 모서리 54">
              <a:extLst>
                <a:ext uri="{FF2B5EF4-FFF2-40B4-BE49-F238E27FC236}">
                  <a16:creationId xmlns:a16="http://schemas.microsoft.com/office/drawing/2014/main" id="{30B3D78A-F9E4-4856-ACDA-24EA3F868139}"/>
                </a:ext>
              </a:extLst>
            </p:cNvPr>
            <p:cNvSpPr/>
            <p:nvPr/>
          </p:nvSpPr>
          <p:spPr>
            <a:xfrm>
              <a:off x="3552370" y="3554347"/>
              <a:ext cx="1327127" cy="525123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본인 확인</a:t>
              </a:r>
            </a:p>
          </p:txBody>
        </p:sp>
        <p:sp>
          <p:nvSpPr>
            <p:cNvPr id="56" name="사각형: 둥근 모서리 55">
              <a:extLst>
                <a:ext uri="{FF2B5EF4-FFF2-40B4-BE49-F238E27FC236}">
                  <a16:creationId xmlns:a16="http://schemas.microsoft.com/office/drawing/2014/main" id="{C34D3F2A-2073-4B1E-981F-6C447539301E}"/>
                </a:ext>
              </a:extLst>
            </p:cNvPr>
            <p:cNvSpPr/>
            <p:nvPr/>
          </p:nvSpPr>
          <p:spPr>
            <a:xfrm>
              <a:off x="5115877" y="2908604"/>
              <a:ext cx="1327127" cy="525123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회원유무</a:t>
              </a:r>
            </a:p>
          </p:txBody>
        </p:sp>
        <p:sp>
          <p:nvSpPr>
            <p:cNvPr id="57" name="말풍선: 모서리가 둥근 사각형 56">
              <a:extLst>
                <a:ext uri="{FF2B5EF4-FFF2-40B4-BE49-F238E27FC236}">
                  <a16:creationId xmlns:a16="http://schemas.microsoft.com/office/drawing/2014/main" id="{2717839D-8AF9-4956-91B9-363ED8C137E6}"/>
                </a:ext>
              </a:extLst>
            </p:cNvPr>
            <p:cNvSpPr/>
            <p:nvPr/>
          </p:nvSpPr>
          <p:spPr>
            <a:xfrm>
              <a:off x="6751682" y="3017936"/>
              <a:ext cx="1182533" cy="325076"/>
            </a:xfrm>
            <a:prstGeom prst="wedgeRoundRectCallou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비회원</a:t>
              </a:r>
            </a:p>
          </p:txBody>
        </p:sp>
        <p:sp>
          <p:nvSpPr>
            <p:cNvPr id="58" name="말풍선: 모서리가 둥근 사각형 57">
              <a:extLst>
                <a:ext uri="{FF2B5EF4-FFF2-40B4-BE49-F238E27FC236}">
                  <a16:creationId xmlns:a16="http://schemas.microsoft.com/office/drawing/2014/main" id="{7BD6A5A9-33A7-4EB2-8FA2-F11DEF3EE95D}"/>
                </a:ext>
              </a:extLst>
            </p:cNvPr>
            <p:cNvSpPr/>
            <p:nvPr/>
          </p:nvSpPr>
          <p:spPr>
            <a:xfrm>
              <a:off x="3624666" y="3017936"/>
              <a:ext cx="1182533" cy="325076"/>
            </a:xfrm>
            <a:prstGeom prst="wedgeRoundRectCallou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기존 회원</a:t>
              </a:r>
            </a:p>
          </p:txBody>
        </p:sp>
        <p:sp>
          <p:nvSpPr>
            <p:cNvPr id="60" name="사각형: 둥근 모서리 59">
              <a:extLst>
                <a:ext uri="{FF2B5EF4-FFF2-40B4-BE49-F238E27FC236}">
                  <a16:creationId xmlns:a16="http://schemas.microsoft.com/office/drawing/2014/main" id="{1786106D-42CE-4AC1-9D94-572B66432F77}"/>
                </a:ext>
              </a:extLst>
            </p:cNvPr>
            <p:cNvSpPr/>
            <p:nvPr/>
          </p:nvSpPr>
          <p:spPr>
            <a:xfrm>
              <a:off x="558369" y="6694109"/>
              <a:ext cx="1327127" cy="525123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게시글</a:t>
              </a:r>
            </a:p>
          </p:txBody>
        </p:sp>
        <p:sp>
          <p:nvSpPr>
            <p:cNvPr id="61" name="말풍선: 모서리가 둥근 사각형 60">
              <a:extLst>
                <a:ext uri="{FF2B5EF4-FFF2-40B4-BE49-F238E27FC236}">
                  <a16:creationId xmlns:a16="http://schemas.microsoft.com/office/drawing/2014/main" id="{BD215C57-0D05-4E18-A27D-6EC0EDBD0205}"/>
                </a:ext>
              </a:extLst>
            </p:cNvPr>
            <p:cNvSpPr/>
            <p:nvPr/>
          </p:nvSpPr>
          <p:spPr>
            <a:xfrm>
              <a:off x="3870474" y="4547549"/>
              <a:ext cx="1182533" cy="325076"/>
            </a:xfrm>
            <a:prstGeom prst="wedgeRoundRectCallou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YES</a:t>
              </a:r>
              <a:endParaRPr lang="ko-KR" altLang="en-US" sz="1400" dirty="0"/>
            </a:p>
          </p:txBody>
        </p:sp>
        <p:sp>
          <p:nvSpPr>
            <p:cNvPr id="62" name="사각형: 둥근 모서리 61">
              <a:extLst>
                <a:ext uri="{FF2B5EF4-FFF2-40B4-BE49-F238E27FC236}">
                  <a16:creationId xmlns:a16="http://schemas.microsoft.com/office/drawing/2014/main" id="{3CB747B9-A93A-4AA4-8857-C7FB3CD8538A}"/>
                </a:ext>
              </a:extLst>
            </p:cNvPr>
            <p:cNvSpPr/>
            <p:nvPr/>
          </p:nvSpPr>
          <p:spPr>
            <a:xfrm>
              <a:off x="3802266" y="5597792"/>
              <a:ext cx="1327127" cy="525123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err="1"/>
                <a:t>글삭제</a:t>
              </a:r>
              <a:r>
                <a:rPr lang="ko-KR" altLang="en-US" sz="1400" dirty="0"/>
                <a:t> 성공</a:t>
              </a:r>
            </a:p>
          </p:txBody>
        </p:sp>
        <p:cxnSp>
          <p:nvCxnSpPr>
            <p:cNvPr id="63" name="직선 화살표 연결선 62">
              <a:extLst>
                <a:ext uri="{FF2B5EF4-FFF2-40B4-BE49-F238E27FC236}">
                  <a16:creationId xmlns:a16="http://schemas.microsoft.com/office/drawing/2014/main" id="{FC9C378F-1AF1-4EFD-8D54-CC616FCCDD56}"/>
                </a:ext>
              </a:extLst>
            </p:cNvPr>
            <p:cNvCxnSpPr>
              <a:cxnSpLocks/>
              <a:stCxn id="61" idx="2"/>
              <a:endCxn id="62" idx="0"/>
            </p:cNvCxnSpPr>
            <p:nvPr/>
          </p:nvCxnSpPr>
          <p:spPr>
            <a:xfrm>
              <a:off x="4461740" y="4872625"/>
              <a:ext cx="4089" cy="72516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4" name="직선 화살표 연결선 63">
              <a:extLst>
                <a:ext uri="{FF2B5EF4-FFF2-40B4-BE49-F238E27FC236}">
                  <a16:creationId xmlns:a16="http://schemas.microsoft.com/office/drawing/2014/main" id="{EDE9D988-1390-4018-B62B-3DBEE6BC8843}"/>
                </a:ext>
              </a:extLst>
            </p:cNvPr>
            <p:cNvCxnSpPr>
              <a:cxnSpLocks/>
              <a:stCxn id="62" idx="2"/>
              <a:endCxn id="127" idx="0"/>
            </p:cNvCxnSpPr>
            <p:nvPr/>
          </p:nvCxnSpPr>
          <p:spPr>
            <a:xfrm>
              <a:off x="4465829" y="6122915"/>
              <a:ext cx="2029" cy="60722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6" name="직선 화살표 연결선 65">
              <a:extLst>
                <a:ext uri="{FF2B5EF4-FFF2-40B4-BE49-F238E27FC236}">
                  <a16:creationId xmlns:a16="http://schemas.microsoft.com/office/drawing/2014/main" id="{76B02B1C-B1EF-4AF7-BB51-A16A7AC30502}"/>
                </a:ext>
              </a:extLst>
            </p:cNvPr>
            <p:cNvCxnSpPr>
              <a:cxnSpLocks/>
              <a:stCxn id="57" idx="2"/>
            </p:cNvCxnSpPr>
            <p:nvPr/>
          </p:nvCxnSpPr>
          <p:spPr>
            <a:xfrm>
              <a:off x="7342949" y="3343012"/>
              <a:ext cx="0" cy="21133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7" name="직선 화살표 연결선 66">
              <a:extLst>
                <a:ext uri="{FF2B5EF4-FFF2-40B4-BE49-F238E27FC236}">
                  <a16:creationId xmlns:a16="http://schemas.microsoft.com/office/drawing/2014/main" id="{3ABF28EE-F478-4977-8C08-9EB0F66AE69B}"/>
                </a:ext>
              </a:extLst>
            </p:cNvPr>
            <p:cNvCxnSpPr>
              <a:cxnSpLocks/>
              <a:stCxn id="56" idx="3"/>
              <a:endCxn id="57" idx="1"/>
            </p:cNvCxnSpPr>
            <p:nvPr/>
          </p:nvCxnSpPr>
          <p:spPr>
            <a:xfrm>
              <a:off x="6443004" y="3171166"/>
              <a:ext cx="308678" cy="930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8" name="직선 화살표 연결선 67">
              <a:extLst>
                <a:ext uri="{FF2B5EF4-FFF2-40B4-BE49-F238E27FC236}">
                  <a16:creationId xmlns:a16="http://schemas.microsoft.com/office/drawing/2014/main" id="{6C34C8FD-F6CF-4906-89C6-F0EABAAB3478}"/>
                </a:ext>
              </a:extLst>
            </p:cNvPr>
            <p:cNvCxnSpPr>
              <a:cxnSpLocks/>
              <a:stCxn id="56" idx="1"/>
              <a:endCxn id="58" idx="3"/>
            </p:cNvCxnSpPr>
            <p:nvPr/>
          </p:nvCxnSpPr>
          <p:spPr>
            <a:xfrm flipH="1">
              <a:off x="4807199" y="3171166"/>
              <a:ext cx="308678" cy="930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9" name="직선 화살표 연결선 68">
              <a:extLst>
                <a:ext uri="{FF2B5EF4-FFF2-40B4-BE49-F238E27FC236}">
                  <a16:creationId xmlns:a16="http://schemas.microsoft.com/office/drawing/2014/main" id="{73CA2E3B-B4E6-4D8C-B8BE-BFBAF179C7D0}"/>
                </a:ext>
              </a:extLst>
            </p:cNvPr>
            <p:cNvCxnSpPr>
              <a:cxnSpLocks/>
              <a:stCxn id="51" idx="2"/>
              <a:endCxn id="56" idx="0"/>
            </p:cNvCxnSpPr>
            <p:nvPr/>
          </p:nvCxnSpPr>
          <p:spPr>
            <a:xfrm>
              <a:off x="5779441" y="2698751"/>
              <a:ext cx="0" cy="20985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70" name="말풍선: 모서리가 둥근 사각형 69">
              <a:extLst>
                <a:ext uri="{FF2B5EF4-FFF2-40B4-BE49-F238E27FC236}">
                  <a16:creationId xmlns:a16="http://schemas.microsoft.com/office/drawing/2014/main" id="{791CC79C-0D74-49FB-8112-857D1FE4E813}"/>
                </a:ext>
              </a:extLst>
            </p:cNvPr>
            <p:cNvSpPr/>
            <p:nvPr/>
          </p:nvSpPr>
          <p:spPr>
            <a:xfrm>
              <a:off x="6751685" y="3591856"/>
              <a:ext cx="1177730" cy="554642"/>
            </a:xfrm>
            <a:prstGeom prst="wedgeRoundRectCallou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삭제 버튼 비활성화</a:t>
              </a:r>
            </a:p>
          </p:txBody>
        </p:sp>
        <p:sp>
          <p:nvSpPr>
            <p:cNvPr id="72" name="사각형: 둥근 모서리 71">
              <a:extLst>
                <a:ext uri="{FF2B5EF4-FFF2-40B4-BE49-F238E27FC236}">
                  <a16:creationId xmlns:a16="http://schemas.microsoft.com/office/drawing/2014/main" id="{8A346DFF-E071-447D-B996-93BEA784FBBB}"/>
                </a:ext>
              </a:extLst>
            </p:cNvPr>
            <p:cNvSpPr/>
            <p:nvPr/>
          </p:nvSpPr>
          <p:spPr>
            <a:xfrm>
              <a:off x="3634411" y="2173627"/>
              <a:ext cx="1327127" cy="525123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게시글</a:t>
              </a:r>
            </a:p>
          </p:txBody>
        </p:sp>
        <p:cxnSp>
          <p:nvCxnSpPr>
            <p:cNvPr id="73" name="직선 화살표 연결선 72">
              <a:extLst>
                <a:ext uri="{FF2B5EF4-FFF2-40B4-BE49-F238E27FC236}">
                  <a16:creationId xmlns:a16="http://schemas.microsoft.com/office/drawing/2014/main" id="{A4B1DBD6-61ED-4AFD-AF70-F64C44B6823A}"/>
                </a:ext>
              </a:extLst>
            </p:cNvPr>
            <p:cNvCxnSpPr>
              <a:cxnSpLocks/>
              <a:stCxn id="72" idx="3"/>
              <a:endCxn id="51" idx="1"/>
            </p:cNvCxnSpPr>
            <p:nvPr/>
          </p:nvCxnSpPr>
          <p:spPr>
            <a:xfrm>
              <a:off x="4961538" y="2436189"/>
              <a:ext cx="154339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75" name="사각형: 둥근 모서리 74">
              <a:extLst>
                <a:ext uri="{FF2B5EF4-FFF2-40B4-BE49-F238E27FC236}">
                  <a16:creationId xmlns:a16="http://schemas.microsoft.com/office/drawing/2014/main" id="{49F2926F-108D-44E0-9E9B-356F72C7C33F}"/>
                </a:ext>
              </a:extLst>
            </p:cNvPr>
            <p:cNvSpPr/>
            <p:nvPr/>
          </p:nvSpPr>
          <p:spPr>
            <a:xfrm>
              <a:off x="2180131" y="4455524"/>
              <a:ext cx="1327127" cy="525123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confirm</a:t>
              </a:r>
              <a:endParaRPr lang="ko-KR" altLang="en-US" sz="1400" dirty="0"/>
            </a:p>
          </p:txBody>
        </p:sp>
        <p:sp>
          <p:nvSpPr>
            <p:cNvPr id="76" name="말풍선: 모서리가 둥근 사각형 75">
              <a:extLst>
                <a:ext uri="{FF2B5EF4-FFF2-40B4-BE49-F238E27FC236}">
                  <a16:creationId xmlns:a16="http://schemas.microsoft.com/office/drawing/2014/main" id="{8BB9C134-74CE-4201-9E3F-0D70A0D8170B}"/>
                </a:ext>
              </a:extLst>
            </p:cNvPr>
            <p:cNvSpPr/>
            <p:nvPr/>
          </p:nvSpPr>
          <p:spPr>
            <a:xfrm>
              <a:off x="630666" y="4553127"/>
              <a:ext cx="1182533" cy="329918"/>
            </a:xfrm>
            <a:prstGeom prst="wedgeRoundRectCallou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NO</a:t>
              </a:r>
              <a:endParaRPr lang="ko-KR" altLang="en-US" sz="1400" dirty="0"/>
            </a:p>
          </p:txBody>
        </p:sp>
        <p:cxnSp>
          <p:nvCxnSpPr>
            <p:cNvPr id="77" name="직선 화살표 연결선 76">
              <a:extLst>
                <a:ext uri="{FF2B5EF4-FFF2-40B4-BE49-F238E27FC236}">
                  <a16:creationId xmlns:a16="http://schemas.microsoft.com/office/drawing/2014/main" id="{6F0544F1-F415-4899-A94A-E54C9C043DCC}"/>
                </a:ext>
              </a:extLst>
            </p:cNvPr>
            <p:cNvCxnSpPr>
              <a:cxnSpLocks/>
              <a:stCxn id="75" idx="3"/>
              <a:endCxn id="61" idx="1"/>
            </p:cNvCxnSpPr>
            <p:nvPr/>
          </p:nvCxnSpPr>
          <p:spPr>
            <a:xfrm flipV="1">
              <a:off x="3507258" y="4710087"/>
              <a:ext cx="363216" cy="799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8" name="직선 화살표 연결선 77">
              <a:extLst>
                <a:ext uri="{FF2B5EF4-FFF2-40B4-BE49-F238E27FC236}">
                  <a16:creationId xmlns:a16="http://schemas.microsoft.com/office/drawing/2014/main" id="{58BF7092-B577-4AF9-ADFC-A849273E64CA}"/>
                </a:ext>
              </a:extLst>
            </p:cNvPr>
            <p:cNvCxnSpPr>
              <a:cxnSpLocks/>
              <a:stCxn id="75" idx="1"/>
              <a:endCxn id="76" idx="3"/>
            </p:cNvCxnSpPr>
            <p:nvPr/>
          </p:nvCxnSpPr>
          <p:spPr>
            <a:xfrm flipH="1">
              <a:off x="1813199" y="4718086"/>
              <a:ext cx="36693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79" name="말풍선: 모서리가 둥근 사각형 78">
              <a:extLst>
                <a:ext uri="{FF2B5EF4-FFF2-40B4-BE49-F238E27FC236}">
                  <a16:creationId xmlns:a16="http://schemas.microsoft.com/office/drawing/2014/main" id="{B48BE1E5-7F24-4158-BA14-B1F872660150}"/>
                </a:ext>
              </a:extLst>
            </p:cNvPr>
            <p:cNvSpPr/>
            <p:nvPr/>
          </p:nvSpPr>
          <p:spPr>
            <a:xfrm>
              <a:off x="2252428" y="3652529"/>
              <a:ext cx="1182533" cy="325076"/>
            </a:xfrm>
            <a:prstGeom prst="wedgeRoundRectCallou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본인</a:t>
              </a:r>
            </a:p>
          </p:txBody>
        </p:sp>
        <p:sp>
          <p:nvSpPr>
            <p:cNvPr id="80" name="말풍선: 모서리가 둥근 사각형 79">
              <a:extLst>
                <a:ext uri="{FF2B5EF4-FFF2-40B4-BE49-F238E27FC236}">
                  <a16:creationId xmlns:a16="http://schemas.microsoft.com/office/drawing/2014/main" id="{9F835DD5-AA56-4C11-B521-CFF4E7521F92}"/>
                </a:ext>
              </a:extLst>
            </p:cNvPr>
            <p:cNvSpPr/>
            <p:nvPr/>
          </p:nvSpPr>
          <p:spPr>
            <a:xfrm>
              <a:off x="4996906" y="3659842"/>
              <a:ext cx="1182533" cy="325076"/>
            </a:xfrm>
            <a:prstGeom prst="wedgeRoundRectCallou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다른 회원</a:t>
              </a:r>
            </a:p>
          </p:txBody>
        </p:sp>
        <p:cxnSp>
          <p:nvCxnSpPr>
            <p:cNvPr id="121" name="직선 화살표 연결선 120">
              <a:extLst>
                <a:ext uri="{FF2B5EF4-FFF2-40B4-BE49-F238E27FC236}">
                  <a16:creationId xmlns:a16="http://schemas.microsoft.com/office/drawing/2014/main" id="{0AD3A98C-A3B3-4E4F-9145-15E92C138B24}"/>
                </a:ext>
              </a:extLst>
            </p:cNvPr>
            <p:cNvCxnSpPr>
              <a:cxnSpLocks/>
              <a:stCxn id="55" idx="3"/>
              <a:endCxn id="80" idx="1"/>
            </p:cNvCxnSpPr>
            <p:nvPr/>
          </p:nvCxnSpPr>
          <p:spPr>
            <a:xfrm>
              <a:off x="4879497" y="3816909"/>
              <a:ext cx="117409" cy="547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22" name="직선 화살표 연결선 121">
              <a:extLst>
                <a:ext uri="{FF2B5EF4-FFF2-40B4-BE49-F238E27FC236}">
                  <a16:creationId xmlns:a16="http://schemas.microsoft.com/office/drawing/2014/main" id="{8D31C16A-F23C-42D3-91E7-E8ABBA488696}"/>
                </a:ext>
              </a:extLst>
            </p:cNvPr>
            <p:cNvCxnSpPr>
              <a:cxnSpLocks/>
              <a:stCxn id="80" idx="2"/>
            </p:cNvCxnSpPr>
            <p:nvPr/>
          </p:nvCxnSpPr>
          <p:spPr>
            <a:xfrm flipH="1">
              <a:off x="5586972" y="3984918"/>
              <a:ext cx="1201" cy="16158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24" name="직선 화살표 연결선 123">
              <a:extLst>
                <a:ext uri="{FF2B5EF4-FFF2-40B4-BE49-F238E27FC236}">
                  <a16:creationId xmlns:a16="http://schemas.microsoft.com/office/drawing/2014/main" id="{C0E31874-2364-43AC-9EE6-9C19C71A825C}"/>
                </a:ext>
              </a:extLst>
            </p:cNvPr>
            <p:cNvCxnSpPr>
              <a:cxnSpLocks/>
              <a:stCxn id="79" idx="2"/>
              <a:endCxn id="75" idx="0"/>
            </p:cNvCxnSpPr>
            <p:nvPr/>
          </p:nvCxnSpPr>
          <p:spPr>
            <a:xfrm>
              <a:off x="2843695" y="3977605"/>
              <a:ext cx="0" cy="47791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25" name="직선 화살표 연결선 124">
              <a:extLst>
                <a:ext uri="{FF2B5EF4-FFF2-40B4-BE49-F238E27FC236}">
                  <a16:creationId xmlns:a16="http://schemas.microsoft.com/office/drawing/2014/main" id="{89267736-DEDC-4271-A35E-A8DB35861EFA}"/>
                </a:ext>
              </a:extLst>
            </p:cNvPr>
            <p:cNvCxnSpPr>
              <a:cxnSpLocks/>
              <a:stCxn id="55" idx="1"/>
              <a:endCxn id="79" idx="3"/>
            </p:cNvCxnSpPr>
            <p:nvPr/>
          </p:nvCxnSpPr>
          <p:spPr>
            <a:xfrm flipH="1" flipV="1">
              <a:off x="3434961" y="3815067"/>
              <a:ext cx="117409" cy="184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26" name="직선 화살표 연결선 125">
              <a:extLst>
                <a:ext uri="{FF2B5EF4-FFF2-40B4-BE49-F238E27FC236}">
                  <a16:creationId xmlns:a16="http://schemas.microsoft.com/office/drawing/2014/main" id="{DCDF24EA-0594-416F-9664-C2EB081BB9A4}"/>
                </a:ext>
              </a:extLst>
            </p:cNvPr>
            <p:cNvCxnSpPr>
              <a:cxnSpLocks/>
              <a:stCxn id="76" idx="2"/>
              <a:endCxn id="60" idx="0"/>
            </p:cNvCxnSpPr>
            <p:nvPr/>
          </p:nvCxnSpPr>
          <p:spPr>
            <a:xfrm>
              <a:off x="1221933" y="4883045"/>
              <a:ext cx="0" cy="181106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127" name="사각형: 둥근 모서리 126">
              <a:extLst>
                <a:ext uri="{FF2B5EF4-FFF2-40B4-BE49-F238E27FC236}">
                  <a16:creationId xmlns:a16="http://schemas.microsoft.com/office/drawing/2014/main" id="{9DB1E2B4-EA2F-4A3B-AF95-6414352FCEFB}"/>
                </a:ext>
              </a:extLst>
            </p:cNvPr>
            <p:cNvSpPr/>
            <p:nvPr/>
          </p:nvSpPr>
          <p:spPr>
            <a:xfrm>
              <a:off x="3804295" y="6730140"/>
              <a:ext cx="1327127" cy="525123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게시글 목록</a:t>
              </a:r>
            </a:p>
          </p:txBody>
        </p:sp>
        <p:sp>
          <p:nvSpPr>
            <p:cNvPr id="130" name="말풍선: 모서리가 둥근 사각형 129">
              <a:extLst>
                <a:ext uri="{FF2B5EF4-FFF2-40B4-BE49-F238E27FC236}">
                  <a16:creationId xmlns:a16="http://schemas.microsoft.com/office/drawing/2014/main" id="{A817BF03-6689-4444-B72E-2A321B9C2F04}"/>
                </a:ext>
              </a:extLst>
            </p:cNvPr>
            <p:cNvSpPr/>
            <p:nvPr/>
          </p:nvSpPr>
          <p:spPr>
            <a:xfrm>
              <a:off x="4996906" y="4157331"/>
              <a:ext cx="1177730" cy="554642"/>
            </a:xfrm>
            <a:prstGeom prst="wedgeRoundRectCallou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삭제 버튼 비활성화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883163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텍스트 개체 틀 52"/>
          <p:cNvSpPr>
            <a:spLocks noGrp="1"/>
          </p:cNvSpPr>
          <p:nvPr>
            <p:ph type="body" sz="quarter" idx="11"/>
          </p:nvPr>
        </p:nvSpPr>
        <p:spPr>
          <a:xfrm>
            <a:off x="1458268" y="960009"/>
            <a:ext cx="8442568" cy="720000"/>
          </a:xfrm>
        </p:spPr>
        <p:txBody>
          <a:bodyPr/>
          <a:lstStyle/>
          <a:p>
            <a:r>
              <a:rPr lang="ko-KR" altLang="en-US" sz="2000" dirty="0"/>
              <a:t>추천 또한 회원만 가능 하며</a:t>
            </a:r>
            <a:r>
              <a:rPr lang="en-US" altLang="ko-KR" sz="2000" dirty="0"/>
              <a:t>, </a:t>
            </a:r>
            <a:r>
              <a:rPr lang="ko-KR" altLang="en-US" sz="2000" dirty="0"/>
              <a:t>별도에 </a:t>
            </a:r>
            <a:r>
              <a:rPr lang="ko-KR" altLang="en-US" sz="2000" dirty="0" err="1"/>
              <a:t>조건없이</a:t>
            </a:r>
            <a:r>
              <a:rPr lang="ko-KR" altLang="en-US" sz="2000" dirty="0"/>
              <a:t> 하나의 글에 한번씩만 추천 가능</a:t>
            </a:r>
            <a:r>
              <a:rPr lang="en-US" altLang="ko-KR" sz="2000" dirty="0"/>
              <a:t>!</a:t>
            </a:r>
            <a:endParaRPr lang="ko-KR" altLang="en-US" sz="2000" dirty="0"/>
          </a:p>
        </p:txBody>
      </p:sp>
      <p:sp>
        <p:nvSpPr>
          <p:cNvPr id="52" name="텍스트 개체 틀 5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페이지 흐름도</a:t>
            </a:r>
          </a:p>
        </p:txBody>
      </p:sp>
      <p:sp>
        <p:nvSpPr>
          <p:cNvPr id="54" name="텍스트 개체 틀 5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B30C5BC5-4D1E-4401-93B1-2B2FA70ED3D8}"/>
              </a:ext>
            </a:extLst>
          </p:cNvPr>
          <p:cNvGrpSpPr/>
          <p:nvPr/>
        </p:nvGrpSpPr>
        <p:grpSpPr>
          <a:xfrm>
            <a:off x="2367358" y="2916535"/>
            <a:ext cx="4381845" cy="3502389"/>
            <a:chOff x="2367358" y="2916535"/>
            <a:chExt cx="4381845" cy="3502389"/>
          </a:xfrm>
        </p:grpSpPr>
        <p:cxnSp>
          <p:nvCxnSpPr>
            <p:cNvPr id="50" name="직선 화살표 연결선 49">
              <a:extLst>
                <a:ext uri="{FF2B5EF4-FFF2-40B4-BE49-F238E27FC236}">
                  <a16:creationId xmlns:a16="http://schemas.microsoft.com/office/drawing/2014/main" id="{F80B8358-988D-41A5-94D6-3D309989D28E}"/>
                </a:ext>
              </a:extLst>
            </p:cNvPr>
            <p:cNvCxnSpPr>
              <a:cxnSpLocks/>
              <a:stCxn id="58" idx="2"/>
              <a:endCxn id="55" idx="0"/>
            </p:cNvCxnSpPr>
            <p:nvPr/>
          </p:nvCxnSpPr>
          <p:spPr>
            <a:xfrm>
              <a:off x="3030921" y="4085920"/>
              <a:ext cx="1" cy="21133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51" name="사각형: 둥근 모서리 50">
              <a:extLst>
                <a:ext uri="{FF2B5EF4-FFF2-40B4-BE49-F238E27FC236}">
                  <a16:creationId xmlns:a16="http://schemas.microsoft.com/office/drawing/2014/main" id="{3D9CED90-A065-4EFF-BB32-B011627211A0}"/>
                </a:ext>
              </a:extLst>
            </p:cNvPr>
            <p:cNvSpPr/>
            <p:nvPr/>
          </p:nvSpPr>
          <p:spPr>
            <a:xfrm>
              <a:off x="3930865" y="2916536"/>
              <a:ext cx="1327127" cy="525123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754" dirty="0"/>
                <a:t>글 추천</a:t>
              </a:r>
            </a:p>
          </p:txBody>
        </p:sp>
        <p:sp>
          <p:nvSpPr>
            <p:cNvPr id="55" name="사각형: 둥근 모서리 54">
              <a:extLst>
                <a:ext uri="{FF2B5EF4-FFF2-40B4-BE49-F238E27FC236}">
                  <a16:creationId xmlns:a16="http://schemas.microsoft.com/office/drawing/2014/main" id="{C7D7B8E0-3A32-4D82-B593-0AEE71FBFDC4}"/>
                </a:ext>
              </a:extLst>
            </p:cNvPr>
            <p:cNvSpPr/>
            <p:nvPr/>
          </p:nvSpPr>
          <p:spPr>
            <a:xfrm>
              <a:off x="2367358" y="4297255"/>
              <a:ext cx="1327127" cy="525123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754" dirty="0"/>
                <a:t>추천 성공</a:t>
              </a:r>
            </a:p>
          </p:txBody>
        </p:sp>
        <p:sp>
          <p:nvSpPr>
            <p:cNvPr id="56" name="사각형: 둥근 모서리 55">
              <a:extLst>
                <a:ext uri="{FF2B5EF4-FFF2-40B4-BE49-F238E27FC236}">
                  <a16:creationId xmlns:a16="http://schemas.microsoft.com/office/drawing/2014/main" id="{3CD7A1F1-C237-4446-BDF4-1CE05A797A20}"/>
                </a:ext>
              </a:extLst>
            </p:cNvPr>
            <p:cNvSpPr/>
            <p:nvPr/>
          </p:nvSpPr>
          <p:spPr>
            <a:xfrm>
              <a:off x="3930865" y="3651512"/>
              <a:ext cx="1327127" cy="525123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754" dirty="0"/>
                <a:t>회원유무</a:t>
              </a:r>
            </a:p>
          </p:txBody>
        </p:sp>
        <p:sp>
          <p:nvSpPr>
            <p:cNvPr id="57" name="말풍선: 모서리가 둥근 사각형 56">
              <a:extLst>
                <a:ext uri="{FF2B5EF4-FFF2-40B4-BE49-F238E27FC236}">
                  <a16:creationId xmlns:a16="http://schemas.microsoft.com/office/drawing/2014/main" id="{A8A7ABB3-209F-4842-9DAD-0C8D89B50B58}"/>
                </a:ext>
              </a:extLst>
            </p:cNvPr>
            <p:cNvSpPr/>
            <p:nvPr/>
          </p:nvSpPr>
          <p:spPr>
            <a:xfrm>
              <a:off x="5566670" y="3760844"/>
              <a:ext cx="1182533" cy="325076"/>
            </a:xfrm>
            <a:prstGeom prst="wedgeRoundRectCallou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754" dirty="0"/>
                <a:t>비회원</a:t>
              </a:r>
            </a:p>
          </p:txBody>
        </p:sp>
        <p:sp>
          <p:nvSpPr>
            <p:cNvPr id="58" name="말풍선: 모서리가 둥근 사각형 57">
              <a:extLst>
                <a:ext uri="{FF2B5EF4-FFF2-40B4-BE49-F238E27FC236}">
                  <a16:creationId xmlns:a16="http://schemas.microsoft.com/office/drawing/2014/main" id="{B6930339-707F-4DE3-9C65-0011261FBB4A}"/>
                </a:ext>
              </a:extLst>
            </p:cNvPr>
            <p:cNvSpPr/>
            <p:nvPr/>
          </p:nvSpPr>
          <p:spPr>
            <a:xfrm>
              <a:off x="2439654" y="3760844"/>
              <a:ext cx="1182533" cy="325076"/>
            </a:xfrm>
            <a:prstGeom prst="wedgeRoundRectCallou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754" dirty="0"/>
                <a:t>기존 회원</a:t>
              </a:r>
            </a:p>
          </p:txBody>
        </p:sp>
        <p:cxnSp>
          <p:nvCxnSpPr>
            <p:cNvPr id="61" name="직선 화살표 연결선 60">
              <a:extLst>
                <a:ext uri="{FF2B5EF4-FFF2-40B4-BE49-F238E27FC236}">
                  <a16:creationId xmlns:a16="http://schemas.microsoft.com/office/drawing/2014/main" id="{40DCCD1A-9187-481F-8D3F-BE1AF04642DC}"/>
                </a:ext>
              </a:extLst>
            </p:cNvPr>
            <p:cNvCxnSpPr>
              <a:cxnSpLocks/>
              <a:stCxn id="57" idx="2"/>
            </p:cNvCxnSpPr>
            <p:nvPr/>
          </p:nvCxnSpPr>
          <p:spPr>
            <a:xfrm>
              <a:off x="6157937" y="4085920"/>
              <a:ext cx="0" cy="21133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2" name="직선 화살표 연결선 61">
              <a:extLst>
                <a:ext uri="{FF2B5EF4-FFF2-40B4-BE49-F238E27FC236}">
                  <a16:creationId xmlns:a16="http://schemas.microsoft.com/office/drawing/2014/main" id="{F32EACF2-99E9-4A59-836A-024AF64E1171}"/>
                </a:ext>
              </a:extLst>
            </p:cNvPr>
            <p:cNvCxnSpPr>
              <a:cxnSpLocks/>
              <a:stCxn id="56" idx="3"/>
              <a:endCxn id="57" idx="1"/>
            </p:cNvCxnSpPr>
            <p:nvPr/>
          </p:nvCxnSpPr>
          <p:spPr>
            <a:xfrm>
              <a:off x="5257992" y="3914074"/>
              <a:ext cx="308678" cy="930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3" name="직선 화살표 연결선 62">
              <a:extLst>
                <a:ext uri="{FF2B5EF4-FFF2-40B4-BE49-F238E27FC236}">
                  <a16:creationId xmlns:a16="http://schemas.microsoft.com/office/drawing/2014/main" id="{4D127CF9-D79E-4E53-9583-390DCE3D4094}"/>
                </a:ext>
              </a:extLst>
            </p:cNvPr>
            <p:cNvCxnSpPr>
              <a:cxnSpLocks/>
              <a:stCxn id="56" idx="1"/>
              <a:endCxn id="58" idx="3"/>
            </p:cNvCxnSpPr>
            <p:nvPr/>
          </p:nvCxnSpPr>
          <p:spPr>
            <a:xfrm flipH="1">
              <a:off x="3622187" y="3914074"/>
              <a:ext cx="308678" cy="930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4" name="직선 화살표 연결선 63">
              <a:extLst>
                <a:ext uri="{FF2B5EF4-FFF2-40B4-BE49-F238E27FC236}">
                  <a16:creationId xmlns:a16="http://schemas.microsoft.com/office/drawing/2014/main" id="{D40F72A6-16C0-41B2-8B1B-2AB13E5401AC}"/>
                </a:ext>
              </a:extLst>
            </p:cNvPr>
            <p:cNvCxnSpPr>
              <a:cxnSpLocks/>
              <a:stCxn id="51" idx="2"/>
              <a:endCxn id="56" idx="0"/>
            </p:cNvCxnSpPr>
            <p:nvPr/>
          </p:nvCxnSpPr>
          <p:spPr>
            <a:xfrm>
              <a:off x="4594429" y="3441659"/>
              <a:ext cx="0" cy="20985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67" name="사각형: 둥근 모서리 66">
              <a:extLst>
                <a:ext uri="{FF2B5EF4-FFF2-40B4-BE49-F238E27FC236}">
                  <a16:creationId xmlns:a16="http://schemas.microsoft.com/office/drawing/2014/main" id="{4E8FE40D-2B5D-46E3-B66C-7A6497DF5144}"/>
                </a:ext>
              </a:extLst>
            </p:cNvPr>
            <p:cNvSpPr/>
            <p:nvPr/>
          </p:nvSpPr>
          <p:spPr>
            <a:xfrm>
              <a:off x="2449399" y="2916535"/>
              <a:ext cx="1327127" cy="525123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754" dirty="0"/>
                <a:t>게시글</a:t>
              </a:r>
            </a:p>
          </p:txBody>
        </p:sp>
        <p:cxnSp>
          <p:nvCxnSpPr>
            <p:cNvPr id="68" name="직선 화살표 연결선 67">
              <a:extLst>
                <a:ext uri="{FF2B5EF4-FFF2-40B4-BE49-F238E27FC236}">
                  <a16:creationId xmlns:a16="http://schemas.microsoft.com/office/drawing/2014/main" id="{E348B124-23B9-4321-ACCC-0F914DD2D37B}"/>
                </a:ext>
              </a:extLst>
            </p:cNvPr>
            <p:cNvCxnSpPr>
              <a:cxnSpLocks/>
              <a:stCxn id="67" idx="3"/>
              <a:endCxn id="51" idx="1"/>
            </p:cNvCxnSpPr>
            <p:nvPr/>
          </p:nvCxnSpPr>
          <p:spPr>
            <a:xfrm>
              <a:off x="3776526" y="3179097"/>
              <a:ext cx="154339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0" name="직선 화살표 연결선 69">
              <a:extLst>
                <a:ext uri="{FF2B5EF4-FFF2-40B4-BE49-F238E27FC236}">
                  <a16:creationId xmlns:a16="http://schemas.microsoft.com/office/drawing/2014/main" id="{5BE3F754-0EE6-4BA6-B5CE-EE5152C0BC09}"/>
                </a:ext>
              </a:extLst>
            </p:cNvPr>
            <p:cNvCxnSpPr>
              <a:cxnSpLocks/>
              <a:stCxn id="55" idx="2"/>
              <a:endCxn id="71" idx="0"/>
            </p:cNvCxnSpPr>
            <p:nvPr/>
          </p:nvCxnSpPr>
          <p:spPr>
            <a:xfrm>
              <a:off x="3030922" y="4822378"/>
              <a:ext cx="0" cy="107142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71" name="사각형: 둥근 모서리 70">
              <a:extLst>
                <a:ext uri="{FF2B5EF4-FFF2-40B4-BE49-F238E27FC236}">
                  <a16:creationId xmlns:a16="http://schemas.microsoft.com/office/drawing/2014/main" id="{2574BAE0-8074-4C9F-B853-F7E17801181A}"/>
                </a:ext>
              </a:extLst>
            </p:cNvPr>
            <p:cNvSpPr/>
            <p:nvPr/>
          </p:nvSpPr>
          <p:spPr>
            <a:xfrm>
              <a:off x="2367358" y="5893801"/>
              <a:ext cx="1327127" cy="525123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754" dirty="0"/>
                <a:t>게시글</a:t>
              </a:r>
            </a:p>
          </p:txBody>
        </p:sp>
        <p:sp>
          <p:nvSpPr>
            <p:cNvPr id="72" name="말풍선: 모서리가 둥근 사각형 71">
              <a:extLst>
                <a:ext uri="{FF2B5EF4-FFF2-40B4-BE49-F238E27FC236}">
                  <a16:creationId xmlns:a16="http://schemas.microsoft.com/office/drawing/2014/main" id="{38E89BD2-7D46-4B6B-AC61-B28B3F778F49}"/>
                </a:ext>
              </a:extLst>
            </p:cNvPr>
            <p:cNvSpPr/>
            <p:nvPr/>
          </p:nvSpPr>
          <p:spPr>
            <a:xfrm>
              <a:off x="5571473" y="4297255"/>
              <a:ext cx="1177730" cy="554642"/>
            </a:xfrm>
            <a:prstGeom prst="wedgeRoundRectCallou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추천 버튼 비활성화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019835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텍스트 개체 틀 52"/>
          <p:cNvSpPr>
            <a:spLocks noGrp="1"/>
          </p:cNvSpPr>
          <p:nvPr>
            <p:ph type="body" sz="quarter" idx="11"/>
          </p:nvPr>
        </p:nvSpPr>
        <p:spPr>
          <a:xfrm>
            <a:off x="2016700" y="1167400"/>
            <a:ext cx="6660000" cy="720000"/>
          </a:xfrm>
        </p:spPr>
        <p:txBody>
          <a:bodyPr/>
          <a:lstStyle/>
          <a:p>
            <a:r>
              <a:rPr lang="ko-KR" altLang="en-US" sz="2000" dirty="0" err="1"/>
              <a:t>게시글에</a:t>
            </a:r>
            <a:r>
              <a:rPr lang="ko-KR" altLang="en-US" sz="2000" dirty="0"/>
              <a:t> 등록 된 댓글 읽기</a:t>
            </a:r>
          </a:p>
        </p:txBody>
      </p:sp>
      <p:sp>
        <p:nvSpPr>
          <p:cNvPr id="52" name="텍스트 개체 틀 5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페이지 흐름도</a:t>
            </a:r>
          </a:p>
        </p:txBody>
      </p:sp>
      <p:sp>
        <p:nvSpPr>
          <p:cNvPr id="54" name="텍스트 개체 틀 5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E74F8DA8-AF54-4C87-9BEB-F8B487655702}"/>
              </a:ext>
            </a:extLst>
          </p:cNvPr>
          <p:cNvGrpSpPr/>
          <p:nvPr/>
        </p:nvGrpSpPr>
        <p:grpSpPr>
          <a:xfrm>
            <a:off x="2884445" y="2761195"/>
            <a:ext cx="4838519" cy="2891644"/>
            <a:chOff x="3612664" y="2556495"/>
            <a:chExt cx="4838519" cy="2891644"/>
          </a:xfrm>
        </p:grpSpPr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04FCC3D6-F391-4228-8E8F-93C95AAD0C55}"/>
                </a:ext>
              </a:extLst>
            </p:cNvPr>
            <p:cNvGrpSpPr/>
            <p:nvPr/>
          </p:nvGrpSpPr>
          <p:grpSpPr>
            <a:xfrm>
              <a:off x="3612664" y="2556495"/>
              <a:ext cx="4614357" cy="2891643"/>
              <a:chOff x="2062839" y="2916535"/>
              <a:chExt cx="4614357" cy="2891643"/>
            </a:xfrm>
          </p:grpSpPr>
          <p:grpSp>
            <p:nvGrpSpPr>
              <p:cNvPr id="2" name="그룹 1">
                <a:extLst>
                  <a:ext uri="{FF2B5EF4-FFF2-40B4-BE49-F238E27FC236}">
                    <a16:creationId xmlns:a16="http://schemas.microsoft.com/office/drawing/2014/main" id="{B30C5BC5-4D1E-4401-93B1-2B2FA70ED3D8}"/>
                  </a:ext>
                </a:extLst>
              </p:cNvPr>
              <p:cNvGrpSpPr/>
              <p:nvPr/>
            </p:nvGrpSpPr>
            <p:grpSpPr>
              <a:xfrm>
                <a:off x="2062839" y="2916535"/>
                <a:ext cx="4614357" cy="2891643"/>
                <a:chOff x="2062839" y="2916535"/>
                <a:chExt cx="4614357" cy="2891643"/>
              </a:xfrm>
            </p:grpSpPr>
            <p:sp>
              <p:nvSpPr>
                <p:cNvPr id="51" name="사각형: 둥근 모서리 50">
                  <a:extLst>
                    <a:ext uri="{FF2B5EF4-FFF2-40B4-BE49-F238E27FC236}">
                      <a16:creationId xmlns:a16="http://schemas.microsoft.com/office/drawing/2014/main" id="{3D9CED90-A065-4EFF-BB32-B011627211A0}"/>
                    </a:ext>
                  </a:extLst>
                </p:cNvPr>
                <p:cNvSpPr/>
                <p:nvPr/>
              </p:nvSpPr>
              <p:spPr>
                <a:xfrm>
                  <a:off x="3930865" y="2916536"/>
                  <a:ext cx="1327127" cy="525123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754" dirty="0"/>
                    <a:t>댓글</a:t>
                  </a:r>
                </a:p>
              </p:txBody>
            </p:sp>
            <p:sp>
              <p:nvSpPr>
                <p:cNvPr id="55" name="사각형: 둥근 모서리 54">
                  <a:extLst>
                    <a:ext uri="{FF2B5EF4-FFF2-40B4-BE49-F238E27FC236}">
                      <a16:creationId xmlns:a16="http://schemas.microsoft.com/office/drawing/2014/main" id="{C7D7B8E0-3A32-4D82-B593-0AEE71FBFDC4}"/>
                    </a:ext>
                  </a:extLst>
                </p:cNvPr>
                <p:cNvSpPr/>
                <p:nvPr/>
              </p:nvSpPr>
              <p:spPr>
                <a:xfrm>
                  <a:off x="2062839" y="5283055"/>
                  <a:ext cx="1766622" cy="525123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400" dirty="0"/>
                    <a:t>등록된 댓글 표기</a:t>
                  </a:r>
                </a:p>
              </p:txBody>
            </p:sp>
            <p:sp>
              <p:nvSpPr>
                <p:cNvPr id="56" name="사각형: 둥근 모서리 55">
                  <a:extLst>
                    <a:ext uri="{FF2B5EF4-FFF2-40B4-BE49-F238E27FC236}">
                      <a16:creationId xmlns:a16="http://schemas.microsoft.com/office/drawing/2014/main" id="{3CD7A1F1-C237-4446-BDF4-1CE05A797A20}"/>
                    </a:ext>
                  </a:extLst>
                </p:cNvPr>
                <p:cNvSpPr/>
                <p:nvPr/>
              </p:nvSpPr>
              <p:spPr>
                <a:xfrm>
                  <a:off x="3930865" y="3651512"/>
                  <a:ext cx="1327127" cy="525123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754" dirty="0"/>
                    <a:t>펼치기</a:t>
                  </a:r>
                </a:p>
              </p:txBody>
            </p:sp>
            <p:sp>
              <p:nvSpPr>
                <p:cNvPr id="57" name="말풍선: 모서리가 둥근 사각형 56">
                  <a:extLst>
                    <a:ext uri="{FF2B5EF4-FFF2-40B4-BE49-F238E27FC236}">
                      <a16:creationId xmlns:a16="http://schemas.microsoft.com/office/drawing/2014/main" id="{A8A7ABB3-209F-4842-9DAD-0C8D89B50B58}"/>
                    </a:ext>
                  </a:extLst>
                </p:cNvPr>
                <p:cNvSpPr/>
                <p:nvPr/>
              </p:nvSpPr>
              <p:spPr>
                <a:xfrm>
                  <a:off x="5798394" y="4468250"/>
                  <a:ext cx="878802" cy="325076"/>
                </a:xfrm>
                <a:prstGeom prst="wedgeRoundRectCallout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754" dirty="0"/>
                    <a:t>무</a:t>
                  </a:r>
                </a:p>
              </p:txBody>
            </p:sp>
            <p:cxnSp>
              <p:nvCxnSpPr>
                <p:cNvPr id="61" name="직선 화살표 연결선 60">
                  <a:extLst>
                    <a:ext uri="{FF2B5EF4-FFF2-40B4-BE49-F238E27FC236}">
                      <a16:creationId xmlns:a16="http://schemas.microsoft.com/office/drawing/2014/main" id="{40DCCD1A-9187-481F-8D3F-BE1AF04642DC}"/>
                    </a:ext>
                  </a:extLst>
                </p:cNvPr>
                <p:cNvCxnSpPr>
                  <a:cxnSpLocks/>
                  <a:stCxn id="57" idx="2"/>
                  <a:endCxn id="101" idx="0"/>
                </p:cNvCxnSpPr>
                <p:nvPr/>
              </p:nvCxnSpPr>
              <p:spPr>
                <a:xfrm>
                  <a:off x="6237795" y="4793326"/>
                  <a:ext cx="0" cy="48973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62" name="직선 화살표 연결선 61">
                  <a:extLst>
                    <a:ext uri="{FF2B5EF4-FFF2-40B4-BE49-F238E27FC236}">
                      <a16:creationId xmlns:a16="http://schemas.microsoft.com/office/drawing/2014/main" id="{F32EACF2-99E9-4A59-836A-024AF64E1171}"/>
                    </a:ext>
                  </a:extLst>
                </p:cNvPr>
                <p:cNvCxnSpPr>
                  <a:cxnSpLocks/>
                  <a:stCxn id="80" idx="3"/>
                  <a:endCxn id="57" idx="1"/>
                </p:cNvCxnSpPr>
                <p:nvPr/>
              </p:nvCxnSpPr>
              <p:spPr>
                <a:xfrm>
                  <a:off x="5532919" y="4630788"/>
                  <a:ext cx="265475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63" name="직선 화살표 연결선 62">
                  <a:extLst>
                    <a:ext uri="{FF2B5EF4-FFF2-40B4-BE49-F238E27FC236}">
                      <a16:creationId xmlns:a16="http://schemas.microsoft.com/office/drawing/2014/main" id="{4D127CF9-D79E-4E53-9583-390DCE3D4094}"/>
                    </a:ext>
                  </a:extLst>
                </p:cNvPr>
                <p:cNvCxnSpPr>
                  <a:cxnSpLocks/>
                  <a:stCxn id="80" idx="1"/>
                  <a:endCxn id="3" idx="3"/>
                </p:cNvCxnSpPr>
                <p:nvPr/>
              </p:nvCxnSpPr>
              <p:spPr>
                <a:xfrm flipH="1">
                  <a:off x="3390462" y="4630788"/>
                  <a:ext cx="265474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64" name="직선 화살표 연결선 63">
                  <a:extLst>
                    <a:ext uri="{FF2B5EF4-FFF2-40B4-BE49-F238E27FC236}">
                      <a16:creationId xmlns:a16="http://schemas.microsoft.com/office/drawing/2014/main" id="{D40F72A6-16C0-41B2-8B1B-2AB13E5401AC}"/>
                    </a:ext>
                  </a:extLst>
                </p:cNvPr>
                <p:cNvCxnSpPr>
                  <a:cxnSpLocks/>
                  <a:stCxn id="51" idx="2"/>
                  <a:endCxn id="56" idx="0"/>
                </p:cNvCxnSpPr>
                <p:nvPr/>
              </p:nvCxnSpPr>
              <p:spPr>
                <a:xfrm>
                  <a:off x="4594429" y="3441659"/>
                  <a:ext cx="0" cy="20985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sp>
              <p:nvSpPr>
                <p:cNvPr id="67" name="사각형: 둥근 모서리 66">
                  <a:extLst>
                    <a:ext uri="{FF2B5EF4-FFF2-40B4-BE49-F238E27FC236}">
                      <a16:creationId xmlns:a16="http://schemas.microsoft.com/office/drawing/2014/main" id="{4E8FE40D-2B5D-46E3-B66C-7A6497DF5144}"/>
                    </a:ext>
                  </a:extLst>
                </p:cNvPr>
                <p:cNvSpPr/>
                <p:nvPr/>
              </p:nvSpPr>
              <p:spPr>
                <a:xfrm>
                  <a:off x="2449399" y="2916535"/>
                  <a:ext cx="1327127" cy="525123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754" dirty="0"/>
                    <a:t>게시글</a:t>
                  </a:r>
                </a:p>
              </p:txBody>
            </p:sp>
            <p:cxnSp>
              <p:nvCxnSpPr>
                <p:cNvPr id="68" name="직선 화살표 연결선 67">
                  <a:extLst>
                    <a:ext uri="{FF2B5EF4-FFF2-40B4-BE49-F238E27FC236}">
                      <a16:creationId xmlns:a16="http://schemas.microsoft.com/office/drawing/2014/main" id="{E348B124-23B9-4321-ACCC-0F914DD2D37B}"/>
                    </a:ext>
                  </a:extLst>
                </p:cNvPr>
                <p:cNvCxnSpPr>
                  <a:cxnSpLocks/>
                  <a:stCxn id="67" idx="3"/>
                  <a:endCxn id="51" idx="1"/>
                </p:cNvCxnSpPr>
                <p:nvPr/>
              </p:nvCxnSpPr>
              <p:spPr>
                <a:xfrm>
                  <a:off x="3776526" y="3179097"/>
                  <a:ext cx="154339" cy="1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</p:grpSp>
          <p:sp>
            <p:nvSpPr>
              <p:cNvPr id="3" name="말풍선: 모서리가 둥근 사각형 2">
                <a:extLst>
                  <a:ext uri="{FF2B5EF4-FFF2-40B4-BE49-F238E27FC236}">
                    <a16:creationId xmlns:a16="http://schemas.microsoft.com/office/drawing/2014/main" id="{FA45B92F-3735-492A-8A22-E436A5399BBA}"/>
                  </a:ext>
                </a:extLst>
              </p:cNvPr>
              <p:cNvSpPr/>
              <p:nvPr/>
            </p:nvSpPr>
            <p:spPr>
              <a:xfrm>
                <a:off x="2501839" y="4440874"/>
                <a:ext cx="888623" cy="379827"/>
              </a:xfrm>
              <a:prstGeom prst="wedgeRoundRectCallou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/>
                  <a:t>유</a:t>
                </a:r>
                <a:endParaRPr lang="ko-KR" altLang="en-US" sz="1400" dirty="0"/>
              </a:p>
            </p:txBody>
          </p:sp>
        </p:grpSp>
        <p:sp>
          <p:nvSpPr>
            <p:cNvPr id="80" name="사각형: 둥근 모서리 79">
              <a:extLst>
                <a:ext uri="{FF2B5EF4-FFF2-40B4-BE49-F238E27FC236}">
                  <a16:creationId xmlns:a16="http://schemas.microsoft.com/office/drawing/2014/main" id="{5B8E4050-FDB6-401D-94CF-AAC9AED4E8DA}"/>
                </a:ext>
              </a:extLst>
            </p:cNvPr>
            <p:cNvSpPr/>
            <p:nvPr/>
          </p:nvSpPr>
          <p:spPr>
            <a:xfrm>
              <a:off x="5205761" y="4079158"/>
              <a:ext cx="1876983" cy="38318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등록 된 댓글 존재</a:t>
              </a:r>
            </a:p>
          </p:txBody>
        </p:sp>
        <p:cxnSp>
          <p:nvCxnSpPr>
            <p:cNvPr id="82" name="직선 화살표 연결선 81">
              <a:extLst>
                <a:ext uri="{FF2B5EF4-FFF2-40B4-BE49-F238E27FC236}">
                  <a16:creationId xmlns:a16="http://schemas.microsoft.com/office/drawing/2014/main" id="{53031FA6-2208-4B4A-9EC0-0F684048CA6E}"/>
                </a:ext>
              </a:extLst>
            </p:cNvPr>
            <p:cNvCxnSpPr>
              <a:cxnSpLocks/>
              <a:stCxn id="56" idx="2"/>
              <a:endCxn id="80" idx="0"/>
            </p:cNvCxnSpPr>
            <p:nvPr/>
          </p:nvCxnSpPr>
          <p:spPr>
            <a:xfrm flipH="1">
              <a:off x="6144253" y="3816595"/>
              <a:ext cx="1" cy="26256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101" name="사각형: 둥근 모서리 100">
              <a:extLst>
                <a:ext uri="{FF2B5EF4-FFF2-40B4-BE49-F238E27FC236}">
                  <a16:creationId xmlns:a16="http://schemas.microsoft.com/office/drawing/2014/main" id="{6EA3B53F-7544-45BE-A90A-02E37235C224}"/>
                </a:ext>
              </a:extLst>
            </p:cNvPr>
            <p:cNvSpPr/>
            <p:nvPr/>
          </p:nvSpPr>
          <p:spPr>
            <a:xfrm>
              <a:off x="7124056" y="4923016"/>
              <a:ext cx="1327127" cy="525123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등록된 댓글이 없습니다</a:t>
              </a:r>
              <a:r>
                <a:rPr lang="en-US" altLang="ko-KR" sz="1400" dirty="0"/>
                <a:t>.</a:t>
              </a:r>
              <a:endParaRPr lang="ko-KR" altLang="en-US" sz="1400" dirty="0"/>
            </a:p>
          </p:txBody>
        </p:sp>
        <p:cxnSp>
          <p:nvCxnSpPr>
            <p:cNvPr id="103" name="직선 화살표 연결선 102">
              <a:extLst>
                <a:ext uri="{FF2B5EF4-FFF2-40B4-BE49-F238E27FC236}">
                  <a16:creationId xmlns:a16="http://schemas.microsoft.com/office/drawing/2014/main" id="{28C87498-CCB7-4B38-9CA7-24F456B39CD3}"/>
                </a:ext>
              </a:extLst>
            </p:cNvPr>
            <p:cNvCxnSpPr>
              <a:cxnSpLocks/>
              <a:stCxn id="3" idx="2"/>
              <a:endCxn id="55" idx="0"/>
            </p:cNvCxnSpPr>
            <p:nvPr/>
          </p:nvCxnSpPr>
          <p:spPr>
            <a:xfrm flipH="1">
              <a:off x="4495975" y="4460661"/>
              <a:ext cx="1" cy="46235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</p:spTree>
    <p:extLst>
      <p:ext uri="{BB962C8B-B14F-4D97-AF65-F5344CB8AC3E}">
        <p14:creationId xmlns:p14="http://schemas.microsoft.com/office/powerpoint/2010/main" val="2546182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텍스트 개체 틀 52"/>
          <p:cNvSpPr>
            <a:spLocks noGrp="1"/>
          </p:cNvSpPr>
          <p:nvPr>
            <p:ph type="body" sz="quarter" idx="11"/>
          </p:nvPr>
        </p:nvSpPr>
        <p:spPr>
          <a:xfrm>
            <a:off x="2016700" y="1160451"/>
            <a:ext cx="6660000" cy="720000"/>
          </a:xfrm>
        </p:spPr>
        <p:txBody>
          <a:bodyPr/>
          <a:lstStyle/>
          <a:p>
            <a:r>
              <a:rPr lang="ko-KR" altLang="en-US" sz="2000" dirty="0"/>
              <a:t>기존 회원에 한하여</a:t>
            </a:r>
            <a:r>
              <a:rPr lang="en-US" altLang="ko-KR" sz="2000" dirty="0"/>
              <a:t>, </a:t>
            </a:r>
            <a:r>
              <a:rPr lang="ko-KR" altLang="en-US" sz="2000" dirty="0"/>
              <a:t>댓글 등록</a:t>
            </a:r>
            <a:r>
              <a:rPr lang="en-US" altLang="ko-KR" sz="2000" dirty="0"/>
              <a:t>!</a:t>
            </a:r>
            <a:endParaRPr lang="ko-KR" altLang="en-US" sz="2000" dirty="0"/>
          </a:p>
        </p:txBody>
      </p:sp>
      <p:sp>
        <p:nvSpPr>
          <p:cNvPr id="52" name="텍스트 개체 틀 5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페이지 흐름도</a:t>
            </a:r>
          </a:p>
        </p:txBody>
      </p:sp>
      <p:sp>
        <p:nvSpPr>
          <p:cNvPr id="54" name="텍스트 개체 틀 5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D0857140-9C4E-4486-873A-E9FB3A99C027}"/>
              </a:ext>
            </a:extLst>
          </p:cNvPr>
          <p:cNvGrpSpPr/>
          <p:nvPr/>
        </p:nvGrpSpPr>
        <p:grpSpPr>
          <a:xfrm>
            <a:off x="1660599" y="2556495"/>
            <a:ext cx="6638429" cy="4264660"/>
            <a:chOff x="110774" y="2916535"/>
            <a:chExt cx="6638429" cy="4264660"/>
          </a:xfrm>
        </p:grpSpPr>
        <p:sp>
          <p:nvSpPr>
            <p:cNvPr id="5" name="말풍선: 모서리가 둥근 사각형 4">
              <a:extLst>
                <a:ext uri="{FF2B5EF4-FFF2-40B4-BE49-F238E27FC236}">
                  <a16:creationId xmlns:a16="http://schemas.microsoft.com/office/drawing/2014/main" id="{81C3A505-1708-4328-BFFD-3D95FE11C6EF}"/>
                </a:ext>
              </a:extLst>
            </p:cNvPr>
            <p:cNvSpPr/>
            <p:nvPr/>
          </p:nvSpPr>
          <p:spPr>
            <a:xfrm>
              <a:off x="110774" y="4702181"/>
              <a:ext cx="1346808" cy="1062631"/>
            </a:xfrm>
            <a:prstGeom prst="wedgeRoundRectCallou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경고</a:t>
              </a:r>
              <a:endParaRPr lang="en-US" altLang="ko-KR" sz="1400" dirty="0"/>
            </a:p>
            <a:p>
              <a:pPr algn="ctr"/>
              <a:r>
                <a:rPr lang="ko-KR" altLang="en-US" sz="1400" dirty="0"/>
                <a:t>내용을 입력해 주세요</a:t>
              </a:r>
              <a:r>
                <a:rPr lang="en-US" altLang="ko-KR" sz="1400" dirty="0"/>
                <a:t>.</a:t>
              </a:r>
              <a:endParaRPr lang="ko-KR" altLang="en-US" sz="1400" dirty="0"/>
            </a:p>
          </p:txBody>
        </p:sp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04FCC3D6-F391-4228-8E8F-93C95AAD0C55}"/>
                </a:ext>
              </a:extLst>
            </p:cNvPr>
            <p:cNvGrpSpPr/>
            <p:nvPr/>
          </p:nvGrpSpPr>
          <p:grpSpPr>
            <a:xfrm>
              <a:off x="237543" y="2916535"/>
              <a:ext cx="6511660" cy="4264660"/>
              <a:chOff x="237543" y="2916535"/>
              <a:chExt cx="6511660" cy="4264660"/>
            </a:xfrm>
          </p:grpSpPr>
          <p:grpSp>
            <p:nvGrpSpPr>
              <p:cNvPr id="2" name="그룹 1">
                <a:extLst>
                  <a:ext uri="{FF2B5EF4-FFF2-40B4-BE49-F238E27FC236}">
                    <a16:creationId xmlns:a16="http://schemas.microsoft.com/office/drawing/2014/main" id="{B30C5BC5-4D1E-4401-93B1-2B2FA70ED3D8}"/>
                  </a:ext>
                </a:extLst>
              </p:cNvPr>
              <p:cNvGrpSpPr/>
              <p:nvPr/>
            </p:nvGrpSpPr>
            <p:grpSpPr>
              <a:xfrm>
                <a:off x="2367358" y="2916535"/>
                <a:ext cx="4381845" cy="3878949"/>
                <a:chOff x="2367358" y="2916535"/>
                <a:chExt cx="4381845" cy="3878949"/>
              </a:xfrm>
            </p:grpSpPr>
            <p:cxnSp>
              <p:nvCxnSpPr>
                <p:cNvPr id="50" name="직선 화살표 연결선 49">
                  <a:extLst>
                    <a:ext uri="{FF2B5EF4-FFF2-40B4-BE49-F238E27FC236}">
                      <a16:creationId xmlns:a16="http://schemas.microsoft.com/office/drawing/2014/main" id="{F80B8358-988D-41A5-94D6-3D309989D28E}"/>
                    </a:ext>
                  </a:extLst>
                </p:cNvPr>
                <p:cNvCxnSpPr>
                  <a:cxnSpLocks/>
                  <a:stCxn id="58" idx="2"/>
                  <a:endCxn id="55" idx="0"/>
                </p:cNvCxnSpPr>
                <p:nvPr/>
              </p:nvCxnSpPr>
              <p:spPr>
                <a:xfrm>
                  <a:off x="3030921" y="4085920"/>
                  <a:ext cx="1" cy="21133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sp>
              <p:nvSpPr>
                <p:cNvPr id="51" name="사각형: 둥근 모서리 50">
                  <a:extLst>
                    <a:ext uri="{FF2B5EF4-FFF2-40B4-BE49-F238E27FC236}">
                      <a16:creationId xmlns:a16="http://schemas.microsoft.com/office/drawing/2014/main" id="{3D9CED90-A065-4EFF-BB32-B011627211A0}"/>
                    </a:ext>
                  </a:extLst>
                </p:cNvPr>
                <p:cNvSpPr/>
                <p:nvPr/>
              </p:nvSpPr>
              <p:spPr>
                <a:xfrm>
                  <a:off x="3930865" y="2916536"/>
                  <a:ext cx="1327127" cy="525123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754" dirty="0"/>
                    <a:t>댓글</a:t>
                  </a:r>
                </a:p>
              </p:txBody>
            </p:sp>
            <p:sp>
              <p:nvSpPr>
                <p:cNvPr id="55" name="사각형: 둥근 모서리 54">
                  <a:extLst>
                    <a:ext uri="{FF2B5EF4-FFF2-40B4-BE49-F238E27FC236}">
                      <a16:creationId xmlns:a16="http://schemas.microsoft.com/office/drawing/2014/main" id="{C7D7B8E0-3A32-4D82-B593-0AEE71FBFDC4}"/>
                    </a:ext>
                  </a:extLst>
                </p:cNvPr>
                <p:cNvSpPr/>
                <p:nvPr/>
              </p:nvSpPr>
              <p:spPr>
                <a:xfrm>
                  <a:off x="2367358" y="4297255"/>
                  <a:ext cx="1327127" cy="525123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400" dirty="0"/>
                    <a:t>댓글 작성 폼</a:t>
                  </a:r>
                </a:p>
              </p:txBody>
            </p:sp>
            <p:sp>
              <p:nvSpPr>
                <p:cNvPr id="56" name="사각형: 둥근 모서리 55">
                  <a:extLst>
                    <a:ext uri="{FF2B5EF4-FFF2-40B4-BE49-F238E27FC236}">
                      <a16:creationId xmlns:a16="http://schemas.microsoft.com/office/drawing/2014/main" id="{3CD7A1F1-C237-4446-BDF4-1CE05A797A20}"/>
                    </a:ext>
                  </a:extLst>
                </p:cNvPr>
                <p:cNvSpPr/>
                <p:nvPr/>
              </p:nvSpPr>
              <p:spPr>
                <a:xfrm>
                  <a:off x="3930865" y="3651512"/>
                  <a:ext cx="1327127" cy="525123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754" dirty="0"/>
                    <a:t>회원유무</a:t>
                  </a:r>
                </a:p>
              </p:txBody>
            </p:sp>
            <p:sp>
              <p:nvSpPr>
                <p:cNvPr id="57" name="말풍선: 모서리가 둥근 사각형 56">
                  <a:extLst>
                    <a:ext uri="{FF2B5EF4-FFF2-40B4-BE49-F238E27FC236}">
                      <a16:creationId xmlns:a16="http://schemas.microsoft.com/office/drawing/2014/main" id="{A8A7ABB3-209F-4842-9DAD-0C8D89B50B58}"/>
                    </a:ext>
                  </a:extLst>
                </p:cNvPr>
                <p:cNvSpPr/>
                <p:nvPr/>
              </p:nvSpPr>
              <p:spPr>
                <a:xfrm>
                  <a:off x="5566670" y="3760844"/>
                  <a:ext cx="1182533" cy="325076"/>
                </a:xfrm>
                <a:prstGeom prst="wedgeRoundRectCallout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754" dirty="0"/>
                    <a:t>비회원</a:t>
                  </a:r>
                </a:p>
              </p:txBody>
            </p:sp>
            <p:sp>
              <p:nvSpPr>
                <p:cNvPr id="58" name="말풍선: 모서리가 둥근 사각형 57">
                  <a:extLst>
                    <a:ext uri="{FF2B5EF4-FFF2-40B4-BE49-F238E27FC236}">
                      <a16:creationId xmlns:a16="http://schemas.microsoft.com/office/drawing/2014/main" id="{B6930339-707F-4DE3-9C65-0011261FBB4A}"/>
                    </a:ext>
                  </a:extLst>
                </p:cNvPr>
                <p:cNvSpPr/>
                <p:nvPr/>
              </p:nvSpPr>
              <p:spPr>
                <a:xfrm>
                  <a:off x="2439654" y="3760844"/>
                  <a:ext cx="1182533" cy="325076"/>
                </a:xfrm>
                <a:prstGeom prst="wedgeRoundRectCallout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754" dirty="0"/>
                    <a:t>기존 회원</a:t>
                  </a:r>
                </a:p>
              </p:txBody>
            </p:sp>
            <p:cxnSp>
              <p:nvCxnSpPr>
                <p:cNvPr id="61" name="직선 화살표 연결선 60">
                  <a:extLst>
                    <a:ext uri="{FF2B5EF4-FFF2-40B4-BE49-F238E27FC236}">
                      <a16:creationId xmlns:a16="http://schemas.microsoft.com/office/drawing/2014/main" id="{40DCCD1A-9187-481F-8D3F-BE1AF04642DC}"/>
                    </a:ext>
                  </a:extLst>
                </p:cNvPr>
                <p:cNvCxnSpPr>
                  <a:cxnSpLocks/>
                  <a:stCxn id="57" idx="2"/>
                </p:cNvCxnSpPr>
                <p:nvPr/>
              </p:nvCxnSpPr>
              <p:spPr>
                <a:xfrm>
                  <a:off x="6157937" y="4085920"/>
                  <a:ext cx="0" cy="21133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62" name="직선 화살표 연결선 61">
                  <a:extLst>
                    <a:ext uri="{FF2B5EF4-FFF2-40B4-BE49-F238E27FC236}">
                      <a16:creationId xmlns:a16="http://schemas.microsoft.com/office/drawing/2014/main" id="{F32EACF2-99E9-4A59-836A-024AF64E1171}"/>
                    </a:ext>
                  </a:extLst>
                </p:cNvPr>
                <p:cNvCxnSpPr>
                  <a:cxnSpLocks/>
                  <a:stCxn id="56" idx="3"/>
                  <a:endCxn id="57" idx="1"/>
                </p:cNvCxnSpPr>
                <p:nvPr/>
              </p:nvCxnSpPr>
              <p:spPr>
                <a:xfrm>
                  <a:off x="5257992" y="3914074"/>
                  <a:ext cx="308678" cy="930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63" name="직선 화살표 연결선 62">
                  <a:extLst>
                    <a:ext uri="{FF2B5EF4-FFF2-40B4-BE49-F238E27FC236}">
                      <a16:creationId xmlns:a16="http://schemas.microsoft.com/office/drawing/2014/main" id="{4D127CF9-D79E-4E53-9583-390DCE3D4094}"/>
                    </a:ext>
                  </a:extLst>
                </p:cNvPr>
                <p:cNvCxnSpPr>
                  <a:cxnSpLocks/>
                  <a:stCxn id="56" idx="1"/>
                  <a:endCxn id="58" idx="3"/>
                </p:cNvCxnSpPr>
                <p:nvPr/>
              </p:nvCxnSpPr>
              <p:spPr>
                <a:xfrm flipH="1">
                  <a:off x="3622187" y="3914074"/>
                  <a:ext cx="308678" cy="930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64" name="직선 화살표 연결선 63">
                  <a:extLst>
                    <a:ext uri="{FF2B5EF4-FFF2-40B4-BE49-F238E27FC236}">
                      <a16:creationId xmlns:a16="http://schemas.microsoft.com/office/drawing/2014/main" id="{D40F72A6-16C0-41B2-8B1B-2AB13E5401AC}"/>
                    </a:ext>
                  </a:extLst>
                </p:cNvPr>
                <p:cNvCxnSpPr>
                  <a:cxnSpLocks/>
                  <a:stCxn id="51" idx="2"/>
                  <a:endCxn id="56" idx="0"/>
                </p:cNvCxnSpPr>
                <p:nvPr/>
              </p:nvCxnSpPr>
              <p:spPr>
                <a:xfrm>
                  <a:off x="4594429" y="3441659"/>
                  <a:ext cx="0" cy="20985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sp>
              <p:nvSpPr>
                <p:cNvPr id="67" name="사각형: 둥근 모서리 66">
                  <a:extLst>
                    <a:ext uri="{FF2B5EF4-FFF2-40B4-BE49-F238E27FC236}">
                      <a16:creationId xmlns:a16="http://schemas.microsoft.com/office/drawing/2014/main" id="{4E8FE40D-2B5D-46E3-B66C-7A6497DF5144}"/>
                    </a:ext>
                  </a:extLst>
                </p:cNvPr>
                <p:cNvSpPr/>
                <p:nvPr/>
              </p:nvSpPr>
              <p:spPr>
                <a:xfrm>
                  <a:off x="2449399" y="2916535"/>
                  <a:ext cx="1327127" cy="525123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754" dirty="0"/>
                    <a:t>게시글</a:t>
                  </a:r>
                </a:p>
              </p:txBody>
            </p:sp>
            <p:cxnSp>
              <p:nvCxnSpPr>
                <p:cNvPr id="68" name="직선 화살표 연결선 67">
                  <a:extLst>
                    <a:ext uri="{FF2B5EF4-FFF2-40B4-BE49-F238E27FC236}">
                      <a16:creationId xmlns:a16="http://schemas.microsoft.com/office/drawing/2014/main" id="{E348B124-23B9-4321-ACCC-0F914DD2D37B}"/>
                    </a:ext>
                  </a:extLst>
                </p:cNvPr>
                <p:cNvCxnSpPr>
                  <a:cxnSpLocks/>
                  <a:stCxn id="67" idx="3"/>
                  <a:endCxn id="51" idx="1"/>
                </p:cNvCxnSpPr>
                <p:nvPr/>
              </p:nvCxnSpPr>
              <p:spPr>
                <a:xfrm>
                  <a:off x="3776526" y="3179097"/>
                  <a:ext cx="154339" cy="1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70" name="직선 화살표 연결선 69">
                  <a:extLst>
                    <a:ext uri="{FF2B5EF4-FFF2-40B4-BE49-F238E27FC236}">
                      <a16:creationId xmlns:a16="http://schemas.microsoft.com/office/drawing/2014/main" id="{5BE3F754-0EE6-4BA6-B5CE-EE5152C0BC09}"/>
                    </a:ext>
                  </a:extLst>
                </p:cNvPr>
                <p:cNvCxnSpPr>
                  <a:cxnSpLocks/>
                  <a:stCxn id="55" idx="2"/>
                </p:cNvCxnSpPr>
                <p:nvPr/>
              </p:nvCxnSpPr>
              <p:spPr>
                <a:xfrm flipH="1">
                  <a:off x="3030920" y="4822378"/>
                  <a:ext cx="2" cy="33719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sp>
              <p:nvSpPr>
                <p:cNvPr id="71" name="사각형: 둥근 모서리 70">
                  <a:extLst>
                    <a:ext uri="{FF2B5EF4-FFF2-40B4-BE49-F238E27FC236}">
                      <a16:creationId xmlns:a16="http://schemas.microsoft.com/office/drawing/2014/main" id="{2574BAE0-8074-4C9F-B853-F7E17801181A}"/>
                    </a:ext>
                  </a:extLst>
                </p:cNvPr>
                <p:cNvSpPr/>
                <p:nvPr/>
              </p:nvSpPr>
              <p:spPr>
                <a:xfrm>
                  <a:off x="3924069" y="6429047"/>
                  <a:ext cx="1327127" cy="366437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754" dirty="0"/>
                    <a:t>작성 성공</a:t>
                  </a:r>
                </a:p>
              </p:txBody>
            </p:sp>
            <p:sp>
              <p:nvSpPr>
                <p:cNvPr id="72" name="말풍선: 모서리가 둥근 사각형 71">
                  <a:extLst>
                    <a:ext uri="{FF2B5EF4-FFF2-40B4-BE49-F238E27FC236}">
                      <a16:creationId xmlns:a16="http://schemas.microsoft.com/office/drawing/2014/main" id="{38E89BD2-7D46-4B6B-AC61-B28B3F778F49}"/>
                    </a:ext>
                  </a:extLst>
                </p:cNvPr>
                <p:cNvSpPr/>
                <p:nvPr/>
              </p:nvSpPr>
              <p:spPr>
                <a:xfrm>
                  <a:off x="5571473" y="4297255"/>
                  <a:ext cx="1177730" cy="554642"/>
                </a:xfrm>
                <a:prstGeom prst="wedgeRoundRectCallout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400" dirty="0"/>
                    <a:t>댓글 작성 비활성화</a:t>
                  </a:r>
                </a:p>
              </p:txBody>
            </p:sp>
          </p:grpSp>
          <p:sp>
            <p:nvSpPr>
              <p:cNvPr id="3" name="말풍선: 모서리가 둥근 사각형 2">
                <a:extLst>
                  <a:ext uri="{FF2B5EF4-FFF2-40B4-BE49-F238E27FC236}">
                    <a16:creationId xmlns:a16="http://schemas.microsoft.com/office/drawing/2014/main" id="{FA45B92F-3735-492A-8A22-E436A5399BBA}"/>
                  </a:ext>
                </a:extLst>
              </p:cNvPr>
              <p:cNvSpPr/>
              <p:nvPr/>
            </p:nvSpPr>
            <p:spPr>
              <a:xfrm>
                <a:off x="2490500" y="5159575"/>
                <a:ext cx="1080840" cy="284414"/>
              </a:xfrm>
              <a:prstGeom prst="wedgeRoundRectCallou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/>
                  <a:t>유효성</a:t>
                </a:r>
              </a:p>
            </p:txBody>
          </p:sp>
          <p:sp>
            <p:nvSpPr>
              <p:cNvPr id="6" name="말풍선: 모서리가 둥근 사각형 5">
                <a:extLst>
                  <a:ext uri="{FF2B5EF4-FFF2-40B4-BE49-F238E27FC236}">
                    <a16:creationId xmlns:a16="http://schemas.microsoft.com/office/drawing/2014/main" id="{679D6F8C-78BD-44DF-A451-3E414BC706BD}"/>
                  </a:ext>
                </a:extLst>
              </p:cNvPr>
              <p:cNvSpPr/>
              <p:nvPr/>
            </p:nvSpPr>
            <p:spPr>
              <a:xfrm>
                <a:off x="984375" y="4065331"/>
                <a:ext cx="1080840" cy="288650"/>
              </a:xfrm>
              <a:prstGeom prst="wedgeRoundRectCallou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/>
                  <a:t>실패</a:t>
                </a:r>
              </a:p>
            </p:txBody>
          </p:sp>
          <p:grpSp>
            <p:nvGrpSpPr>
              <p:cNvPr id="16" name="그룹 15">
                <a:extLst>
                  <a:ext uri="{FF2B5EF4-FFF2-40B4-BE49-F238E27FC236}">
                    <a16:creationId xmlns:a16="http://schemas.microsoft.com/office/drawing/2014/main" id="{D597F189-B267-4D3C-904A-C15ABCCD5921}"/>
                  </a:ext>
                </a:extLst>
              </p:cNvPr>
              <p:cNvGrpSpPr/>
              <p:nvPr/>
            </p:nvGrpSpPr>
            <p:grpSpPr>
              <a:xfrm>
                <a:off x="237543" y="5984634"/>
                <a:ext cx="2129815" cy="1196561"/>
                <a:chOff x="858716" y="6058702"/>
                <a:chExt cx="2129815" cy="1196561"/>
              </a:xfrm>
            </p:grpSpPr>
            <p:sp>
              <p:nvSpPr>
                <p:cNvPr id="4" name="직사각형 3">
                  <a:extLst>
                    <a:ext uri="{FF2B5EF4-FFF2-40B4-BE49-F238E27FC236}">
                      <a16:creationId xmlns:a16="http://schemas.microsoft.com/office/drawing/2014/main" id="{4E9F2D7F-D7F4-4FCE-87A1-1F66FD621EE7}"/>
                    </a:ext>
                  </a:extLst>
                </p:cNvPr>
                <p:cNvSpPr/>
                <p:nvPr/>
              </p:nvSpPr>
              <p:spPr>
                <a:xfrm>
                  <a:off x="858716" y="6058702"/>
                  <a:ext cx="2129815" cy="119656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/>
                </a:p>
              </p:txBody>
            </p:sp>
            <p:grpSp>
              <p:nvGrpSpPr>
                <p:cNvPr id="15" name="그룹 14">
                  <a:extLst>
                    <a:ext uri="{FF2B5EF4-FFF2-40B4-BE49-F238E27FC236}">
                      <a16:creationId xmlns:a16="http://schemas.microsoft.com/office/drawing/2014/main" id="{FF6947C2-9E3E-4952-95BA-22250E309B77}"/>
                    </a:ext>
                  </a:extLst>
                </p:cNvPr>
                <p:cNvGrpSpPr/>
                <p:nvPr/>
              </p:nvGrpSpPr>
              <p:grpSpPr>
                <a:xfrm>
                  <a:off x="858716" y="6058702"/>
                  <a:ext cx="2129814" cy="1098406"/>
                  <a:chOff x="858716" y="6058702"/>
                  <a:chExt cx="2129814" cy="1098406"/>
                </a:xfrm>
              </p:grpSpPr>
              <p:sp>
                <p:nvSpPr>
                  <p:cNvPr id="9" name="직사각형 8">
                    <a:extLst>
                      <a:ext uri="{FF2B5EF4-FFF2-40B4-BE49-F238E27FC236}">
                        <a16:creationId xmlns:a16="http://schemas.microsoft.com/office/drawing/2014/main" id="{663C2A5D-7D5C-4E08-B386-3F3D50434B7A}"/>
                      </a:ext>
                    </a:extLst>
                  </p:cNvPr>
                  <p:cNvSpPr/>
                  <p:nvPr/>
                </p:nvSpPr>
                <p:spPr>
                  <a:xfrm>
                    <a:off x="920604" y="6512540"/>
                    <a:ext cx="1990770" cy="225577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400" dirty="0"/>
                      <a:t>내용 유무 체크</a:t>
                    </a:r>
                  </a:p>
                </p:txBody>
              </p:sp>
              <p:sp>
                <p:nvSpPr>
                  <p:cNvPr id="10" name="직사각형 9">
                    <a:extLst>
                      <a:ext uri="{FF2B5EF4-FFF2-40B4-BE49-F238E27FC236}">
                        <a16:creationId xmlns:a16="http://schemas.microsoft.com/office/drawing/2014/main" id="{D9FD1FB5-C237-472C-B061-C31895265D1A}"/>
                      </a:ext>
                    </a:extLst>
                  </p:cNvPr>
                  <p:cNvSpPr/>
                  <p:nvPr/>
                </p:nvSpPr>
                <p:spPr>
                  <a:xfrm>
                    <a:off x="932754" y="6931531"/>
                    <a:ext cx="1981738" cy="225577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400" dirty="0"/>
                      <a:t>글자수 제한</a:t>
                    </a:r>
                    <a:r>
                      <a:rPr lang="en-US" altLang="ko-KR" sz="1400" dirty="0"/>
                      <a:t>(300)</a:t>
                    </a:r>
                    <a:r>
                      <a:rPr lang="ko-KR" altLang="en-US" sz="1400" dirty="0"/>
                      <a:t> 체크</a:t>
                    </a:r>
                  </a:p>
                </p:txBody>
              </p:sp>
              <p:sp>
                <p:nvSpPr>
                  <p:cNvPr id="14" name="직사각형 13">
                    <a:extLst>
                      <a:ext uri="{FF2B5EF4-FFF2-40B4-BE49-F238E27FC236}">
                        <a16:creationId xmlns:a16="http://schemas.microsoft.com/office/drawing/2014/main" id="{E3B2003B-EDF1-4C7C-A101-11A1E3734767}"/>
                      </a:ext>
                    </a:extLst>
                  </p:cNvPr>
                  <p:cNvSpPr/>
                  <p:nvPr/>
                </p:nvSpPr>
                <p:spPr>
                  <a:xfrm>
                    <a:off x="858716" y="6058702"/>
                    <a:ext cx="2129814" cy="355683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400" dirty="0"/>
                      <a:t>유효성 체크</a:t>
                    </a:r>
                  </a:p>
                </p:txBody>
              </p:sp>
            </p:grpSp>
          </p:grpSp>
          <p:cxnSp>
            <p:nvCxnSpPr>
              <p:cNvPr id="47" name="직선 화살표 연결선 46">
                <a:extLst>
                  <a:ext uri="{FF2B5EF4-FFF2-40B4-BE49-F238E27FC236}">
                    <a16:creationId xmlns:a16="http://schemas.microsoft.com/office/drawing/2014/main" id="{0C546110-DDDC-4DE9-B0B7-79B71996C02E}"/>
                  </a:ext>
                </a:extLst>
              </p:cNvPr>
              <p:cNvCxnSpPr>
                <a:cxnSpLocks/>
                <a:stCxn id="6" idx="2"/>
                <a:endCxn id="5" idx="0"/>
              </p:cNvCxnSpPr>
              <p:nvPr/>
            </p:nvCxnSpPr>
            <p:spPr>
              <a:xfrm flipH="1">
                <a:off x="784178" y="4353981"/>
                <a:ext cx="740617" cy="3482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48" name="직선 화살표 연결선 47">
                <a:extLst>
                  <a:ext uri="{FF2B5EF4-FFF2-40B4-BE49-F238E27FC236}">
                    <a16:creationId xmlns:a16="http://schemas.microsoft.com/office/drawing/2014/main" id="{3316C0E0-9A78-436A-A573-352C01FDDF72}"/>
                  </a:ext>
                </a:extLst>
              </p:cNvPr>
              <p:cNvCxnSpPr>
                <a:cxnSpLocks/>
                <a:stCxn id="3" idx="1"/>
                <a:endCxn id="6" idx="3"/>
              </p:cNvCxnSpPr>
              <p:nvPr/>
            </p:nvCxnSpPr>
            <p:spPr>
              <a:xfrm flipH="1" flipV="1">
                <a:off x="2065215" y="4209656"/>
                <a:ext cx="425285" cy="109212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28" name="말풍선: 모서리가 둥근 사각형 27">
                <a:extLst>
                  <a:ext uri="{FF2B5EF4-FFF2-40B4-BE49-F238E27FC236}">
                    <a16:creationId xmlns:a16="http://schemas.microsoft.com/office/drawing/2014/main" id="{64B2B679-112E-4EDA-851B-95083C8610D3}"/>
                  </a:ext>
                </a:extLst>
              </p:cNvPr>
              <p:cNvSpPr/>
              <p:nvPr/>
            </p:nvSpPr>
            <p:spPr>
              <a:xfrm>
                <a:off x="4047213" y="5159575"/>
                <a:ext cx="1080840" cy="288650"/>
              </a:xfrm>
              <a:prstGeom prst="wedgeRoundRectCallou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/>
                  <a:t>성공</a:t>
                </a:r>
              </a:p>
            </p:txBody>
          </p:sp>
          <p:cxnSp>
            <p:nvCxnSpPr>
              <p:cNvPr id="60" name="직선 화살표 연결선 59">
                <a:extLst>
                  <a:ext uri="{FF2B5EF4-FFF2-40B4-BE49-F238E27FC236}">
                    <a16:creationId xmlns:a16="http://schemas.microsoft.com/office/drawing/2014/main" id="{46DB77F4-08CC-4A45-B9C5-7CE322F4B699}"/>
                  </a:ext>
                </a:extLst>
              </p:cNvPr>
              <p:cNvCxnSpPr>
                <a:cxnSpLocks/>
                <a:stCxn id="3" idx="3"/>
                <a:endCxn id="28" idx="1"/>
              </p:cNvCxnSpPr>
              <p:nvPr/>
            </p:nvCxnSpPr>
            <p:spPr>
              <a:xfrm>
                <a:off x="3571340" y="5301782"/>
                <a:ext cx="475873" cy="211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65" name="직선 화살표 연결선 64">
                <a:extLst>
                  <a:ext uri="{FF2B5EF4-FFF2-40B4-BE49-F238E27FC236}">
                    <a16:creationId xmlns:a16="http://schemas.microsoft.com/office/drawing/2014/main" id="{9E901EE2-C72E-42BF-8C69-CD9E7F0613B6}"/>
                  </a:ext>
                </a:extLst>
              </p:cNvPr>
              <p:cNvCxnSpPr>
                <a:cxnSpLocks/>
                <a:stCxn id="28" idx="2"/>
                <a:endCxn id="71" idx="0"/>
              </p:cNvCxnSpPr>
              <p:nvPr/>
            </p:nvCxnSpPr>
            <p:spPr>
              <a:xfrm>
                <a:off x="4587633" y="5448225"/>
                <a:ext cx="0" cy="98082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875421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텍스트 개체 틀 52"/>
          <p:cNvSpPr>
            <a:spLocks noGrp="1"/>
          </p:cNvSpPr>
          <p:nvPr>
            <p:ph type="body" sz="quarter" idx="11"/>
          </p:nvPr>
        </p:nvSpPr>
        <p:spPr>
          <a:xfrm>
            <a:off x="2016700" y="1217102"/>
            <a:ext cx="6660000" cy="720000"/>
          </a:xfrm>
        </p:spPr>
        <p:txBody>
          <a:bodyPr/>
          <a:lstStyle/>
          <a:p>
            <a:r>
              <a:rPr lang="ko-KR" altLang="en-US" sz="2000" dirty="0"/>
              <a:t>나의 댓글인 댓글만 수정 버튼이 활성화 되며</a:t>
            </a:r>
            <a:r>
              <a:rPr lang="en-US" altLang="ko-KR" sz="2000" dirty="0"/>
              <a:t>, </a:t>
            </a:r>
            <a:r>
              <a:rPr lang="ko-KR" altLang="en-US" sz="2000" dirty="0"/>
              <a:t>수정 가능</a:t>
            </a:r>
            <a:r>
              <a:rPr lang="en-US" altLang="ko-KR" sz="2000" dirty="0"/>
              <a:t>!</a:t>
            </a:r>
            <a:endParaRPr lang="ko-KR" altLang="en-US" sz="2000" dirty="0"/>
          </a:p>
        </p:txBody>
      </p:sp>
      <p:sp>
        <p:nvSpPr>
          <p:cNvPr id="52" name="텍스트 개체 틀 5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페이지 흐름도</a:t>
            </a:r>
          </a:p>
        </p:txBody>
      </p:sp>
      <p:sp>
        <p:nvSpPr>
          <p:cNvPr id="54" name="텍스트 개체 틀 5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D0857140-9C4E-4486-873A-E9FB3A99C027}"/>
              </a:ext>
            </a:extLst>
          </p:cNvPr>
          <p:cNvGrpSpPr/>
          <p:nvPr/>
        </p:nvGrpSpPr>
        <p:grpSpPr>
          <a:xfrm>
            <a:off x="1660599" y="2268463"/>
            <a:ext cx="6854447" cy="4264660"/>
            <a:chOff x="110774" y="2916535"/>
            <a:chExt cx="6854447" cy="4264660"/>
          </a:xfrm>
        </p:grpSpPr>
        <p:sp>
          <p:nvSpPr>
            <p:cNvPr id="5" name="말풍선: 모서리가 둥근 사각형 4">
              <a:extLst>
                <a:ext uri="{FF2B5EF4-FFF2-40B4-BE49-F238E27FC236}">
                  <a16:creationId xmlns:a16="http://schemas.microsoft.com/office/drawing/2014/main" id="{81C3A505-1708-4328-BFFD-3D95FE11C6EF}"/>
                </a:ext>
              </a:extLst>
            </p:cNvPr>
            <p:cNvSpPr/>
            <p:nvPr/>
          </p:nvSpPr>
          <p:spPr>
            <a:xfrm>
              <a:off x="110774" y="4702181"/>
              <a:ext cx="1346808" cy="1062631"/>
            </a:xfrm>
            <a:prstGeom prst="wedgeRoundRectCallou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경고</a:t>
              </a:r>
              <a:endParaRPr lang="en-US" altLang="ko-KR" sz="1400" dirty="0"/>
            </a:p>
            <a:p>
              <a:pPr algn="ctr"/>
              <a:r>
                <a:rPr lang="ko-KR" altLang="en-US" sz="1400" dirty="0"/>
                <a:t>내용을 입력해 주세요</a:t>
              </a:r>
              <a:r>
                <a:rPr lang="en-US" altLang="ko-KR" sz="1400" dirty="0"/>
                <a:t>.</a:t>
              </a:r>
              <a:endParaRPr lang="ko-KR" altLang="en-US" sz="1400" dirty="0"/>
            </a:p>
          </p:txBody>
        </p:sp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04FCC3D6-F391-4228-8E8F-93C95AAD0C55}"/>
                </a:ext>
              </a:extLst>
            </p:cNvPr>
            <p:cNvGrpSpPr/>
            <p:nvPr/>
          </p:nvGrpSpPr>
          <p:grpSpPr>
            <a:xfrm>
              <a:off x="237543" y="2916535"/>
              <a:ext cx="6727678" cy="4264660"/>
              <a:chOff x="237543" y="2916535"/>
              <a:chExt cx="6727678" cy="4264660"/>
            </a:xfrm>
          </p:grpSpPr>
          <p:grpSp>
            <p:nvGrpSpPr>
              <p:cNvPr id="2" name="그룹 1">
                <a:extLst>
                  <a:ext uri="{FF2B5EF4-FFF2-40B4-BE49-F238E27FC236}">
                    <a16:creationId xmlns:a16="http://schemas.microsoft.com/office/drawing/2014/main" id="{B30C5BC5-4D1E-4401-93B1-2B2FA70ED3D8}"/>
                  </a:ext>
                </a:extLst>
              </p:cNvPr>
              <p:cNvGrpSpPr/>
              <p:nvPr/>
            </p:nvGrpSpPr>
            <p:grpSpPr>
              <a:xfrm>
                <a:off x="2277857" y="2916535"/>
                <a:ext cx="4687364" cy="3878949"/>
                <a:chOff x="2277857" y="2916535"/>
                <a:chExt cx="4687364" cy="3878949"/>
              </a:xfrm>
            </p:grpSpPr>
            <p:cxnSp>
              <p:nvCxnSpPr>
                <p:cNvPr id="50" name="직선 화살표 연결선 49">
                  <a:extLst>
                    <a:ext uri="{FF2B5EF4-FFF2-40B4-BE49-F238E27FC236}">
                      <a16:creationId xmlns:a16="http://schemas.microsoft.com/office/drawing/2014/main" id="{F80B8358-988D-41A5-94D6-3D309989D28E}"/>
                    </a:ext>
                  </a:extLst>
                </p:cNvPr>
                <p:cNvCxnSpPr>
                  <a:cxnSpLocks/>
                  <a:stCxn id="58" idx="2"/>
                  <a:endCxn id="55" idx="0"/>
                </p:cNvCxnSpPr>
                <p:nvPr/>
              </p:nvCxnSpPr>
              <p:spPr>
                <a:xfrm>
                  <a:off x="2956245" y="4149054"/>
                  <a:ext cx="74677" cy="148201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sp>
              <p:nvSpPr>
                <p:cNvPr id="51" name="사각형: 둥근 모서리 50">
                  <a:extLst>
                    <a:ext uri="{FF2B5EF4-FFF2-40B4-BE49-F238E27FC236}">
                      <a16:creationId xmlns:a16="http://schemas.microsoft.com/office/drawing/2014/main" id="{3D9CED90-A065-4EFF-BB32-B011627211A0}"/>
                    </a:ext>
                  </a:extLst>
                </p:cNvPr>
                <p:cNvSpPr/>
                <p:nvPr/>
              </p:nvSpPr>
              <p:spPr>
                <a:xfrm>
                  <a:off x="3930865" y="2916536"/>
                  <a:ext cx="1327127" cy="525123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754" dirty="0"/>
                    <a:t>댓글</a:t>
                  </a:r>
                </a:p>
              </p:txBody>
            </p:sp>
            <p:sp>
              <p:nvSpPr>
                <p:cNvPr id="55" name="사각형: 둥근 모서리 54">
                  <a:extLst>
                    <a:ext uri="{FF2B5EF4-FFF2-40B4-BE49-F238E27FC236}">
                      <a16:creationId xmlns:a16="http://schemas.microsoft.com/office/drawing/2014/main" id="{C7D7B8E0-3A32-4D82-B593-0AEE71FBFDC4}"/>
                    </a:ext>
                  </a:extLst>
                </p:cNvPr>
                <p:cNvSpPr/>
                <p:nvPr/>
              </p:nvSpPr>
              <p:spPr>
                <a:xfrm>
                  <a:off x="2367358" y="4297255"/>
                  <a:ext cx="1327127" cy="525123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400" dirty="0"/>
                    <a:t>댓글 수정 폼</a:t>
                  </a:r>
                </a:p>
              </p:txBody>
            </p:sp>
            <p:sp>
              <p:nvSpPr>
                <p:cNvPr id="56" name="사각형: 둥근 모서리 55">
                  <a:extLst>
                    <a:ext uri="{FF2B5EF4-FFF2-40B4-BE49-F238E27FC236}">
                      <a16:creationId xmlns:a16="http://schemas.microsoft.com/office/drawing/2014/main" id="{3CD7A1F1-C237-4446-BDF4-1CE05A797A20}"/>
                    </a:ext>
                  </a:extLst>
                </p:cNvPr>
                <p:cNvSpPr/>
                <p:nvPr/>
              </p:nvSpPr>
              <p:spPr>
                <a:xfrm>
                  <a:off x="3930865" y="3651512"/>
                  <a:ext cx="1327127" cy="525123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754" dirty="0"/>
                    <a:t>나의 댓글</a:t>
                  </a:r>
                </a:p>
              </p:txBody>
            </p:sp>
            <p:sp>
              <p:nvSpPr>
                <p:cNvPr id="58" name="말풍선: 모서리가 둥근 사각형 57">
                  <a:extLst>
                    <a:ext uri="{FF2B5EF4-FFF2-40B4-BE49-F238E27FC236}">
                      <a16:creationId xmlns:a16="http://schemas.microsoft.com/office/drawing/2014/main" id="{B6930339-707F-4DE3-9C65-0011261FBB4A}"/>
                    </a:ext>
                  </a:extLst>
                </p:cNvPr>
                <p:cNvSpPr/>
                <p:nvPr/>
              </p:nvSpPr>
              <p:spPr>
                <a:xfrm>
                  <a:off x="2277857" y="3689065"/>
                  <a:ext cx="1356775" cy="459989"/>
                </a:xfrm>
                <a:prstGeom prst="wedgeRoundRectCallout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400" dirty="0"/>
                    <a:t>수정 활성화</a:t>
                  </a:r>
                </a:p>
              </p:txBody>
            </p:sp>
            <p:cxnSp>
              <p:nvCxnSpPr>
                <p:cNvPr id="62" name="직선 화살표 연결선 61">
                  <a:extLst>
                    <a:ext uri="{FF2B5EF4-FFF2-40B4-BE49-F238E27FC236}">
                      <a16:creationId xmlns:a16="http://schemas.microsoft.com/office/drawing/2014/main" id="{F32EACF2-99E9-4A59-836A-024AF64E1171}"/>
                    </a:ext>
                  </a:extLst>
                </p:cNvPr>
                <p:cNvCxnSpPr>
                  <a:cxnSpLocks/>
                  <a:stCxn id="56" idx="3"/>
                  <a:endCxn id="72" idx="1"/>
                </p:cNvCxnSpPr>
                <p:nvPr/>
              </p:nvCxnSpPr>
              <p:spPr>
                <a:xfrm flipV="1">
                  <a:off x="5257992" y="3913936"/>
                  <a:ext cx="287024" cy="13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63" name="직선 화살표 연결선 62">
                  <a:extLst>
                    <a:ext uri="{FF2B5EF4-FFF2-40B4-BE49-F238E27FC236}">
                      <a16:creationId xmlns:a16="http://schemas.microsoft.com/office/drawing/2014/main" id="{4D127CF9-D79E-4E53-9583-390DCE3D4094}"/>
                    </a:ext>
                  </a:extLst>
                </p:cNvPr>
                <p:cNvCxnSpPr>
                  <a:cxnSpLocks/>
                  <a:stCxn id="56" idx="1"/>
                  <a:endCxn id="58" idx="3"/>
                </p:cNvCxnSpPr>
                <p:nvPr/>
              </p:nvCxnSpPr>
              <p:spPr>
                <a:xfrm flipH="1">
                  <a:off x="3634632" y="3914074"/>
                  <a:ext cx="296233" cy="498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64" name="직선 화살표 연결선 63">
                  <a:extLst>
                    <a:ext uri="{FF2B5EF4-FFF2-40B4-BE49-F238E27FC236}">
                      <a16:creationId xmlns:a16="http://schemas.microsoft.com/office/drawing/2014/main" id="{D40F72A6-16C0-41B2-8B1B-2AB13E5401AC}"/>
                    </a:ext>
                  </a:extLst>
                </p:cNvPr>
                <p:cNvCxnSpPr>
                  <a:cxnSpLocks/>
                  <a:stCxn id="51" idx="2"/>
                  <a:endCxn id="56" idx="0"/>
                </p:cNvCxnSpPr>
                <p:nvPr/>
              </p:nvCxnSpPr>
              <p:spPr>
                <a:xfrm>
                  <a:off x="4594429" y="3441659"/>
                  <a:ext cx="0" cy="20985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sp>
              <p:nvSpPr>
                <p:cNvPr id="67" name="사각형: 둥근 모서리 66">
                  <a:extLst>
                    <a:ext uri="{FF2B5EF4-FFF2-40B4-BE49-F238E27FC236}">
                      <a16:creationId xmlns:a16="http://schemas.microsoft.com/office/drawing/2014/main" id="{4E8FE40D-2B5D-46E3-B66C-7A6497DF5144}"/>
                    </a:ext>
                  </a:extLst>
                </p:cNvPr>
                <p:cNvSpPr/>
                <p:nvPr/>
              </p:nvSpPr>
              <p:spPr>
                <a:xfrm>
                  <a:off x="2449399" y="2916535"/>
                  <a:ext cx="1327127" cy="525123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754" dirty="0"/>
                    <a:t>게시글</a:t>
                  </a:r>
                </a:p>
              </p:txBody>
            </p:sp>
            <p:cxnSp>
              <p:nvCxnSpPr>
                <p:cNvPr id="68" name="직선 화살표 연결선 67">
                  <a:extLst>
                    <a:ext uri="{FF2B5EF4-FFF2-40B4-BE49-F238E27FC236}">
                      <a16:creationId xmlns:a16="http://schemas.microsoft.com/office/drawing/2014/main" id="{E348B124-23B9-4321-ACCC-0F914DD2D37B}"/>
                    </a:ext>
                  </a:extLst>
                </p:cNvPr>
                <p:cNvCxnSpPr>
                  <a:cxnSpLocks/>
                  <a:stCxn id="67" idx="3"/>
                  <a:endCxn id="51" idx="1"/>
                </p:cNvCxnSpPr>
                <p:nvPr/>
              </p:nvCxnSpPr>
              <p:spPr>
                <a:xfrm>
                  <a:off x="3776526" y="3179097"/>
                  <a:ext cx="154339" cy="1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70" name="직선 화살표 연결선 69">
                  <a:extLst>
                    <a:ext uri="{FF2B5EF4-FFF2-40B4-BE49-F238E27FC236}">
                      <a16:creationId xmlns:a16="http://schemas.microsoft.com/office/drawing/2014/main" id="{5BE3F754-0EE6-4BA6-B5CE-EE5152C0BC09}"/>
                    </a:ext>
                  </a:extLst>
                </p:cNvPr>
                <p:cNvCxnSpPr>
                  <a:cxnSpLocks/>
                  <a:stCxn id="55" idx="2"/>
                </p:cNvCxnSpPr>
                <p:nvPr/>
              </p:nvCxnSpPr>
              <p:spPr>
                <a:xfrm flipH="1">
                  <a:off x="3030920" y="4822378"/>
                  <a:ext cx="2" cy="33719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sp>
              <p:nvSpPr>
                <p:cNvPr id="71" name="사각형: 둥근 모서리 70">
                  <a:extLst>
                    <a:ext uri="{FF2B5EF4-FFF2-40B4-BE49-F238E27FC236}">
                      <a16:creationId xmlns:a16="http://schemas.microsoft.com/office/drawing/2014/main" id="{2574BAE0-8074-4C9F-B853-F7E17801181A}"/>
                    </a:ext>
                  </a:extLst>
                </p:cNvPr>
                <p:cNvSpPr/>
                <p:nvPr/>
              </p:nvSpPr>
              <p:spPr>
                <a:xfrm>
                  <a:off x="3924069" y="6429047"/>
                  <a:ext cx="1327127" cy="366437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754" dirty="0"/>
                    <a:t>수정 성공</a:t>
                  </a:r>
                </a:p>
              </p:txBody>
            </p:sp>
            <p:sp>
              <p:nvSpPr>
                <p:cNvPr id="72" name="말풍선: 모서리가 둥근 사각형 71">
                  <a:extLst>
                    <a:ext uri="{FF2B5EF4-FFF2-40B4-BE49-F238E27FC236}">
                      <a16:creationId xmlns:a16="http://schemas.microsoft.com/office/drawing/2014/main" id="{38E89BD2-7D46-4B6B-AC61-B28B3F778F49}"/>
                    </a:ext>
                  </a:extLst>
                </p:cNvPr>
                <p:cNvSpPr/>
                <p:nvPr/>
              </p:nvSpPr>
              <p:spPr>
                <a:xfrm>
                  <a:off x="5545016" y="3636615"/>
                  <a:ext cx="1420205" cy="554642"/>
                </a:xfrm>
                <a:prstGeom prst="wedgeRoundRectCallout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400"/>
                    <a:t>수정 </a:t>
                  </a:r>
                  <a:r>
                    <a:rPr lang="ko-KR" altLang="en-US" sz="1400" dirty="0"/>
                    <a:t>비활성화</a:t>
                  </a:r>
                </a:p>
              </p:txBody>
            </p:sp>
          </p:grpSp>
          <p:sp>
            <p:nvSpPr>
              <p:cNvPr id="3" name="말풍선: 모서리가 둥근 사각형 2">
                <a:extLst>
                  <a:ext uri="{FF2B5EF4-FFF2-40B4-BE49-F238E27FC236}">
                    <a16:creationId xmlns:a16="http://schemas.microsoft.com/office/drawing/2014/main" id="{FA45B92F-3735-492A-8A22-E436A5399BBA}"/>
                  </a:ext>
                </a:extLst>
              </p:cNvPr>
              <p:cNvSpPr/>
              <p:nvPr/>
            </p:nvSpPr>
            <p:spPr>
              <a:xfrm>
                <a:off x="2490500" y="5159575"/>
                <a:ext cx="1080840" cy="284414"/>
              </a:xfrm>
              <a:prstGeom prst="wedgeRoundRectCallou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/>
                  <a:t>유효성</a:t>
                </a:r>
              </a:p>
            </p:txBody>
          </p:sp>
          <p:sp>
            <p:nvSpPr>
              <p:cNvPr id="6" name="말풍선: 모서리가 둥근 사각형 5">
                <a:extLst>
                  <a:ext uri="{FF2B5EF4-FFF2-40B4-BE49-F238E27FC236}">
                    <a16:creationId xmlns:a16="http://schemas.microsoft.com/office/drawing/2014/main" id="{679D6F8C-78BD-44DF-A451-3E414BC706BD}"/>
                  </a:ext>
                </a:extLst>
              </p:cNvPr>
              <p:cNvSpPr/>
              <p:nvPr/>
            </p:nvSpPr>
            <p:spPr>
              <a:xfrm>
                <a:off x="984375" y="4065331"/>
                <a:ext cx="1080840" cy="288650"/>
              </a:xfrm>
              <a:prstGeom prst="wedgeRoundRectCallou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/>
                  <a:t>실패</a:t>
                </a:r>
              </a:p>
            </p:txBody>
          </p:sp>
          <p:grpSp>
            <p:nvGrpSpPr>
              <p:cNvPr id="16" name="그룹 15">
                <a:extLst>
                  <a:ext uri="{FF2B5EF4-FFF2-40B4-BE49-F238E27FC236}">
                    <a16:creationId xmlns:a16="http://schemas.microsoft.com/office/drawing/2014/main" id="{D597F189-B267-4D3C-904A-C15ABCCD5921}"/>
                  </a:ext>
                </a:extLst>
              </p:cNvPr>
              <p:cNvGrpSpPr/>
              <p:nvPr/>
            </p:nvGrpSpPr>
            <p:grpSpPr>
              <a:xfrm>
                <a:off x="237543" y="5984634"/>
                <a:ext cx="2129815" cy="1196561"/>
                <a:chOff x="858716" y="6058702"/>
                <a:chExt cx="2129815" cy="1196561"/>
              </a:xfrm>
            </p:grpSpPr>
            <p:sp>
              <p:nvSpPr>
                <p:cNvPr id="4" name="직사각형 3">
                  <a:extLst>
                    <a:ext uri="{FF2B5EF4-FFF2-40B4-BE49-F238E27FC236}">
                      <a16:creationId xmlns:a16="http://schemas.microsoft.com/office/drawing/2014/main" id="{4E9F2D7F-D7F4-4FCE-87A1-1F66FD621EE7}"/>
                    </a:ext>
                  </a:extLst>
                </p:cNvPr>
                <p:cNvSpPr/>
                <p:nvPr/>
              </p:nvSpPr>
              <p:spPr>
                <a:xfrm>
                  <a:off x="858716" y="6058702"/>
                  <a:ext cx="2129815" cy="119656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/>
                </a:p>
              </p:txBody>
            </p:sp>
            <p:grpSp>
              <p:nvGrpSpPr>
                <p:cNvPr id="15" name="그룹 14">
                  <a:extLst>
                    <a:ext uri="{FF2B5EF4-FFF2-40B4-BE49-F238E27FC236}">
                      <a16:creationId xmlns:a16="http://schemas.microsoft.com/office/drawing/2014/main" id="{FF6947C2-9E3E-4952-95BA-22250E309B77}"/>
                    </a:ext>
                  </a:extLst>
                </p:cNvPr>
                <p:cNvGrpSpPr/>
                <p:nvPr/>
              </p:nvGrpSpPr>
              <p:grpSpPr>
                <a:xfrm>
                  <a:off x="858716" y="6058702"/>
                  <a:ext cx="2129814" cy="1098406"/>
                  <a:chOff x="858716" y="6058702"/>
                  <a:chExt cx="2129814" cy="1098406"/>
                </a:xfrm>
              </p:grpSpPr>
              <p:sp>
                <p:nvSpPr>
                  <p:cNvPr id="9" name="직사각형 8">
                    <a:extLst>
                      <a:ext uri="{FF2B5EF4-FFF2-40B4-BE49-F238E27FC236}">
                        <a16:creationId xmlns:a16="http://schemas.microsoft.com/office/drawing/2014/main" id="{663C2A5D-7D5C-4E08-B386-3F3D50434B7A}"/>
                      </a:ext>
                    </a:extLst>
                  </p:cNvPr>
                  <p:cNvSpPr/>
                  <p:nvPr/>
                </p:nvSpPr>
                <p:spPr>
                  <a:xfrm>
                    <a:off x="920604" y="6512540"/>
                    <a:ext cx="1990770" cy="225577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400" dirty="0"/>
                      <a:t>내용 유무 체크</a:t>
                    </a:r>
                  </a:p>
                </p:txBody>
              </p:sp>
              <p:sp>
                <p:nvSpPr>
                  <p:cNvPr id="10" name="직사각형 9">
                    <a:extLst>
                      <a:ext uri="{FF2B5EF4-FFF2-40B4-BE49-F238E27FC236}">
                        <a16:creationId xmlns:a16="http://schemas.microsoft.com/office/drawing/2014/main" id="{D9FD1FB5-C237-472C-B061-C31895265D1A}"/>
                      </a:ext>
                    </a:extLst>
                  </p:cNvPr>
                  <p:cNvSpPr/>
                  <p:nvPr/>
                </p:nvSpPr>
                <p:spPr>
                  <a:xfrm>
                    <a:off x="932754" y="6931531"/>
                    <a:ext cx="1981738" cy="225577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400" dirty="0"/>
                      <a:t>글자수 제한</a:t>
                    </a:r>
                    <a:r>
                      <a:rPr lang="en-US" altLang="ko-KR" sz="1400" dirty="0"/>
                      <a:t>(300)</a:t>
                    </a:r>
                    <a:r>
                      <a:rPr lang="ko-KR" altLang="en-US" sz="1400" dirty="0"/>
                      <a:t> 체크</a:t>
                    </a:r>
                  </a:p>
                </p:txBody>
              </p:sp>
              <p:sp>
                <p:nvSpPr>
                  <p:cNvPr id="14" name="직사각형 13">
                    <a:extLst>
                      <a:ext uri="{FF2B5EF4-FFF2-40B4-BE49-F238E27FC236}">
                        <a16:creationId xmlns:a16="http://schemas.microsoft.com/office/drawing/2014/main" id="{E3B2003B-EDF1-4C7C-A101-11A1E3734767}"/>
                      </a:ext>
                    </a:extLst>
                  </p:cNvPr>
                  <p:cNvSpPr/>
                  <p:nvPr/>
                </p:nvSpPr>
                <p:spPr>
                  <a:xfrm>
                    <a:off x="858716" y="6058702"/>
                    <a:ext cx="2129814" cy="355683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400" dirty="0"/>
                      <a:t>유효성 체크</a:t>
                    </a:r>
                  </a:p>
                </p:txBody>
              </p:sp>
            </p:grpSp>
          </p:grpSp>
          <p:cxnSp>
            <p:nvCxnSpPr>
              <p:cNvPr id="47" name="직선 화살표 연결선 46">
                <a:extLst>
                  <a:ext uri="{FF2B5EF4-FFF2-40B4-BE49-F238E27FC236}">
                    <a16:creationId xmlns:a16="http://schemas.microsoft.com/office/drawing/2014/main" id="{0C546110-DDDC-4DE9-B0B7-79B71996C02E}"/>
                  </a:ext>
                </a:extLst>
              </p:cNvPr>
              <p:cNvCxnSpPr>
                <a:cxnSpLocks/>
                <a:stCxn id="6" idx="2"/>
                <a:endCxn id="5" idx="0"/>
              </p:cNvCxnSpPr>
              <p:nvPr/>
            </p:nvCxnSpPr>
            <p:spPr>
              <a:xfrm flipH="1">
                <a:off x="784178" y="4353981"/>
                <a:ext cx="740617" cy="3482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48" name="직선 화살표 연결선 47">
                <a:extLst>
                  <a:ext uri="{FF2B5EF4-FFF2-40B4-BE49-F238E27FC236}">
                    <a16:creationId xmlns:a16="http://schemas.microsoft.com/office/drawing/2014/main" id="{3316C0E0-9A78-436A-A573-352C01FDDF72}"/>
                  </a:ext>
                </a:extLst>
              </p:cNvPr>
              <p:cNvCxnSpPr>
                <a:cxnSpLocks/>
                <a:stCxn id="3" idx="1"/>
                <a:endCxn id="6" idx="3"/>
              </p:cNvCxnSpPr>
              <p:nvPr/>
            </p:nvCxnSpPr>
            <p:spPr>
              <a:xfrm flipH="1" flipV="1">
                <a:off x="2065215" y="4209656"/>
                <a:ext cx="425285" cy="109212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28" name="말풍선: 모서리가 둥근 사각형 27">
                <a:extLst>
                  <a:ext uri="{FF2B5EF4-FFF2-40B4-BE49-F238E27FC236}">
                    <a16:creationId xmlns:a16="http://schemas.microsoft.com/office/drawing/2014/main" id="{64B2B679-112E-4EDA-851B-95083C8610D3}"/>
                  </a:ext>
                </a:extLst>
              </p:cNvPr>
              <p:cNvSpPr/>
              <p:nvPr/>
            </p:nvSpPr>
            <p:spPr>
              <a:xfrm>
                <a:off x="4047213" y="5159575"/>
                <a:ext cx="1080840" cy="288650"/>
              </a:xfrm>
              <a:prstGeom prst="wedgeRoundRectCallou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/>
                  <a:t>성공</a:t>
                </a:r>
              </a:p>
            </p:txBody>
          </p:sp>
          <p:cxnSp>
            <p:nvCxnSpPr>
              <p:cNvPr id="60" name="직선 화살표 연결선 59">
                <a:extLst>
                  <a:ext uri="{FF2B5EF4-FFF2-40B4-BE49-F238E27FC236}">
                    <a16:creationId xmlns:a16="http://schemas.microsoft.com/office/drawing/2014/main" id="{46DB77F4-08CC-4A45-B9C5-7CE322F4B699}"/>
                  </a:ext>
                </a:extLst>
              </p:cNvPr>
              <p:cNvCxnSpPr>
                <a:cxnSpLocks/>
                <a:stCxn id="3" idx="3"/>
                <a:endCxn id="28" idx="1"/>
              </p:cNvCxnSpPr>
              <p:nvPr/>
            </p:nvCxnSpPr>
            <p:spPr>
              <a:xfrm>
                <a:off x="3571340" y="5301782"/>
                <a:ext cx="475873" cy="211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65" name="직선 화살표 연결선 64">
                <a:extLst>
                  <a:ext uri="{FF2B5EF4-FFF2-40B4-BE49-F238E27FC236}">
                    <a16:creationId xmlns:a16="http://schemas.microsoft.com/office/drawing/2014/main" id="{9E901EE2-C72E-42BF-8C69-CD9E7F0613B6}"/>
                  </a:ext>
                </a:extLst>
              </p:cNvPr>
              <p:cNvCxnSpPr>
                <a:cxnSpLocks/>
                <a:stCxn id="28" idx="2"/>
                <a:endCxn id="71" idx="0"/>
              </p:cNvCxnSpPr>
              <p:nvPr/>
            </p:nvCxnSpPr>
            <p:spPr>
              <a:xfrm>
                <a:off x="4587633" y="5448225"/>
                <a:ext cx="0" cy="98082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9579361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텍스트 개체 틀 52"/>
          <p:cNvSpPr>
            <a:spLocks noGrp="1"/>
          </p:cNvSpPr>
          <p:nvPr>
            <p:ph type="body" sz="quarter" idx="11"/>
          </p:nvPr>
        </p:nvSpPr>
        <p:spPr>
          <a:xfrm>
            <a:off x="2016700" y="1264653"/>
            <a:ext cx="6660000" cy="720000"/>
          </a:xfrm>
        </p:spPr>
        <p:txBody>
          <a:bodyPr/>
          <a:lstStyle/>
          <a:p>
            <a:r>
              <a:rPr lang="ko-KR" altLang="en-US" sz="2000" dirty="0"/>
              <a:t>나의 댓글인 댓글만 삭제 버튼이 활성화 되며</a:t>
            </a:r>
            <a:r>
              <a:rPr lang="en-US" altLang="ko-KR" sz="2000" dirty="0"/>
              <a:t>, </a:t>
            </a:r>
            <a:r>
              <a:rPr lang="ko-KR" altLang="en-US" sz="2000" dirty="0"/>
              <a:t>삭제 가능</a:t>
            </a:r>
            <a:r>
              <a:rPr lang="en-US" altLang="ko-KR" sz="2000" dirty="0"/>
              <a:t>!</a:t>
            </a:r>
            <a:endParaRPr lang="ko-KR" altLang="en-US" sz="2000" dirty="0"/>
          </a:p>
        </p:txBody>
      </p:sp>
      <p:sp>
        <p:nvSpPr>
          <p:cNvPr id="52" name="텍스트 개체 틀 5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페이지 흐름도</a:t>
            </a:r>
          </a:p>
        </p:txBody>
      </p:sp>
      <p:sp>
        <p:nvSpPr>
          <p:cNvPr id="54" name="텍스트 개체 틀 5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04FCC3D6-F391-4228-8E8F-93C95AAD0C55}"/>
              </a:ext>
            </a:extLst>
          </p:cNvPr>
          <p:cNvGrpSpPr/>
          <p:nvPr/>
        </p:nvGrpSpPr>
        <p:grpSpPr>
          <a:xfrm>
            <a:off x="2424221" y="2268463"/>
            <a:ext cx="6090825" cy="3878949"/>
            <a:chOff x="874396" y="2916535"/>
            <a:chExt cx="6090825" cy="3878949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B30C5BC5-4D1E-4401-93B1-2B2FA70ED3D8}"/>
                </a:ext>
              </a:extLst>
            </p:cNvPr>
            <p:cNvGrpSpPr/>
            <p:nvPr/>
          </p:nvGrpSpPr>
          <p:grpSpPr>
            <a:xfrm>
              <a:off x="2277857" y="2916535"/>
              <a:ext cx="4687364" cy="3878949"/>
              <a:chOff x="2277857" y="2916535"/>
              <a:chExt cx="4687364" cy="3878949"/>
            </a:xfrm>
          </p:grpSpPr>
          <p:cxnSp>
            <p:nvCxnSpPr>
              <p:cNvPr id="50" name="직선 화살표 연결선 49">
                <a:extLst>
                  <a:ext uri="{FF2B5EF4-FFF2-40B4-BE49-F238E27FC236}">
                    <a16:creationId xmlns:a16="http://schemas.microsoft.com/office/drawing/2014/main" id="{F80B8358-988D-41A5-94D6-3D309989D28E}"/>
                  </a:ext>
                </a:extLst>
              </p:cNvPr>
              <p:cNvCxnSpPr>
                <a:cxnSpLocks/>
                <a:stCxn id="58" idx="2"/>
                <a:endCxn id="55" idx="0"/>
              </p:cNvCxnSpPr>
              <p:nvPr/>
            </p:nvCxnSpPr>
            <p:spPr>
              <a:xfrm>
                <a:off x="2956245" y="4149054"/>
                <a:ext cx="683" cy="25948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51" name="사각형: 둥근 모서리 50">
                <a:extLst>
                  <a:ext uri="{FF2B5EF4-FFF2-40B4-BE49-F238E27FC236}">
                    <a16:creationId xmlns:a16="http://schemas.microsoft.com/office/drawing/2014/main" id="{3D9CED90-A065-4EFF-BB32-B011627211A0}"/>
                  </a:ext>
                </a:extLst>
              </p:cNvPr>
              <p:cNvSpPr/>
              <p:nvPr/>
            </p:nvSpPr>
            <p:spPr>
              <a:xfrm>
                <a:off x="3930865" y="2916536"/>
                <a:ext cx="1327127" cy="525123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754" dirty="0"/>
                  <a:t>댓글</a:t>
                </a:r>
              </a:p>
            </p:txBody>
          </p:sp>
          <p:sp>
            <p:nvSpPr>
              <p:cNvPr id="55" name="사각형: 둥근 모서리 54">
                <a:extLst>
                  <a:ext uri="{FF2B5EF4-FFF2-40B4-BE49-F238E27FC236}">
                    <a16:creationId xmlns:a16="http://schemas.microsoft.com/office/drawing/2014/main" id="{C7D7B8E0-3A32-4D82-B593-0AEE71FBFDC4}"/>
                  </a:ext>
                </a:extLst>
              </p:cNvPr>
              <p:cNvSpPr/>
              <p:nvPr/>
            </p:nvSpPr>
            <p:spPr>
              <a:xfrm>
                <a:off x="2279223" y="4408542"/>
                <a:ext cx="1355409" cy="525123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/>
                  <a:t>confirm</a:t>
                </a:r>
                <a:endParaRPr lang="ko-KR" altLang="en-US" sz="1400" dirty="0"/>
              </a:p>
            </p:txBody>
          </p:sp>
          <p:sp>
            <p:nvSpPr>
              <p:cNvPr id="56" name="사각형: 둥근 모서리 55">
                <a:extLst>
                  <a:ext uri="{FF2B5EF4-FFF2-40B4-BE49-F238E27FC236}">
                    <a16:creationId xmlns:a16="http://schemas.microsoft.com/office/drawing/2014/main" id="{3CD7A1F1-C237-4446-BDF4-1CE05A797A20}"/>
                  </a:ext>
                </a:extLst>
              </p:cNvPr>
              <p:cNvSpPr/>
              <p:nvPr/>
            </p:nvSpPr>
            <p:spPr>
              <a:xfrm>
                <a:off x="3930865" y="3651512"/>
                <a:ext cx="1327127" cy="525123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754" dirty="0"/>
                  <a:t>나의 댓글</a:t>
                </a:r>
              </a:p>
            </p:txBody>
          </p:sp>
          <p:sp>
            <p:nvSpPr>
              <p:cNvPr id="58" name="말풍선: 모서리가 둥근 사각형 57">
                <a:extLst>
                  <a:ext uri="{FF2B5EF4-FFF2-40B4-BE49-F238E27FC236}">
                    <a16:creationId xmlns:a16="http://schemas.microsoft.com/office/drawing/2014/main" id="{B6930339-707F-4DE3-9C65-0011261FBB4A}"/>
                  </a:ext>
                </a:extLst>
              </p:cNvPr>
              <p:cNvSpPr/>
              <p:nvPr/>
            </p:nvSpPr>
            <p:spPr>
              <a:xfrm>
                <a:off x="2277857" y="3689065"/>
                <a:ext cx="1356775" cy="459989"/>
              </a:xfrm>
              <a:prstGeom prst="wedgeRoundRectCallou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/>
                  <a:t>삭제 활성화</a:t>
                </a:r>
              </a:p>
            </p:txBody>
          </p:sp>
          <p:cxnSp>
            <p:nvCxnSpPr>
              <p:cNvPr id="62" name="직선 화살표 연결선 61">
                <a:extLst>
                  <a:ext uri="{FF2B5EF4-FFF2-40B4-BE49-F238E27FC236}">
                    <a16:creationId xmlns:a16="http://schemas.microsoft.com/office/drawing/2014/main" id="{F32EACF2-99E9-4A59-836A-024AF64E1171}"/>
                  </a:ext>
                </a:extLst>
              </p:cNvPr>
              <p:cNvCxnSpPr>
                <a:cxnSpLocks/>
                <a:stCxn id="56" idx="3"/>
                <a:endCxn id="72" idx="1"/>
              </p:cNvCxnSpPr>
              <p:nvPr/>
            </p:nvCxnSpPr>
            <p:spPr>
              <a:xfrm flipV="1">
                <a:off x="5257992" y="3913936"/>
                <a:ext cx="287024" cy="13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63" name="직선 화살표 연결선 62">
                <a:extLst>
                  <a:ext uri="{FF2B5EF4-FFF2-40B4-BE49-F238E27FC236}">
                    <a16:creationId xmlns:a16="http://schemas.microsoft.com/office/drawing/2014/main" id="{4D127CF9-D79E-4E53-9583-390DCE3D4094}"/>
                  </a:ext>
                </a:extLst>
              </p:cNvPr>
              <p:cNvCxnSpPr>
                <a:cxnSpLocks/>
                <a:stCxn id="56" idx="1"/>
                <a:endCxn id="58" idx="3"/>
              </p:cNvCxnSpPr>
              <p:nvPr/>
            </p:nvCxnSpPr>
            <p:spPr>
              <a:xfrm flipH="1">
                <a:off x="3634632" y="3914074"/>
                <a:ext cx="296233" cy="498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64" name="직선 화살표 연결선 63">
                <a:extLst>
                  <a:ext uri="{FF2B5EF4-FFF2-40B4-BE49-F238E27FC236}">
                    <a16:creationId xmlns:a16="http://schemas.microsoft.com/office/drawing/2014/main" id="{D40F72A6-16C0-41B2-8B1B-2AB13E5401AC}"/>
                  </a:ext>
                </a:extLst>
              </p:cNvPr>
              <p:cNvCxnSpPr>
                <a:cxnSpLocks/>
                <a:stCxn id="51" idx="2"/>
                <a:endCxn id="56" idx="0"/>
              </p:cNvCxnSpPr>
              <p:nvPr/>
            </p:nvCxnSpPr>
            <p:spPr>
              <a:xfrm>
                <a:off x="4594429" y="3441659"/>
                <a:ext cx="0" cy="20985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67" name="사각형: 둥근 모서리 66">
                <a:extLst>
                  <a:ext uri="{FF2B5EF4-FFF2-40B4-BE49-F238E27FC236}">
                    <a16:creationId xmlns:a16="http://schemas.microsoft.com/office/drawing/2014/main" id="{4E8FE40D-2B5D-46E3-B66C-7A6497DF5144}"/>
                  </a:ext>
                </a:extLst>
              </p:cNvPr>
              <p:cNvSpPr/>
              <p:nvPr/>
            </p:nvSpPr>
            <p:spPr>
              <a:xfrm>
                <a:off x="2449399" y="2916535"/>
                <a:ext cx="1327127" cy="525123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754" dirty="0"/>
                  <a:t>게시글</a:t>
                </a:r>
              </a:p>
            </p:txBody>
          </p:sp>
          <p:cxnSp>
            <p:nvCxnSpPr>
              <p:cNvPr id="68" name="직선 화살표 연결선 67">
                <a:extLst>
                  <a:ext uri="{FF2B5EF4-FFF2-40B4-BE49-F238E27FC236}">
                    <a16:creationId xmlns:a16="http://schemas.microsoft.com/office/drawing/2014/main" id="{E348B124-23B9-4321-ACCC-0F914DD2D37B}"/>
                  </a:ext>
                </a:extLst>
              </p:cNvPr>
              <p:cNvCxnSpPr>
                <a:cxnSpLocks/>
                <a:stCxn id="67" idx="3"/>
                <a:endCxn id="51" idx="1"/>
              </p:cNvCxnSpPr>
              <p:nvPr/>
            </p:nvCxnSpPr>
            <p:spPr>
              <a:xfrm>
                <a:off x="3776526" y="3179097"/>
                <a:ext cx="154339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71" name="사각형: 둥근 모서리 70">
                <a:extLst>
                  <a:ext uri="{FF2B5EF4-FFF2-40B4-BE49-F238E27FC236}">
                    <a16:creationId xmlns:a16="http://schemas.microsoft.com/office/drawing/2014/main" id="{2574BAE0-8074-4C9F-B853-F7E17801181A}"/>
                  </a:ext>
                </a:extLst>
              </p:cNvPr>
              <p:cNvSpPr/>
              <p:nvPr/>
            </p:nvSpPr>
            <p:spPr>
              <a:xfrm>
                <a:off x="3924069" y="6429047"/>
                <a:ext cx="1327127" cy="366437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754" dirty="0"/>
                  <a:t>삭제 성공</a:t>
                </a:r>
              </a:p>
            </p:txBody>
          </p:sp>
          <p:sp>
            <p:nvSpPr>
              <p:cNvPr id="72" name="말풍선: 모서리가 둥근 사각형 71">
                <a:extLst>
                  <a:ext uri="{FF2B5EF4-FFF2-40B4-BE49-F238E27FC236}">
                    <a16:creationId xmlns:a16="http://schemas.microsoft.com/office/drawing/2014/main" id="{38E89BD2-7D46-4B6B-AC61-B28B3F778F49}"/>
                  </a:ext>
                </a:extLst>
              </p:cNvPr>
              <p:cNvSpPr/>
              <p:nvPr/>
            </p:nvSpPr>
            <p:spPr>
              <a:xfrm>
                <a:off x="5545016" y="3636615"/>
                <a:ext cx="1420205" cy="554642"/>
              </a:xfrm>
              <a:prstGeom prst="wedgeRoundRectCallou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/>
                  <a:t>삭제 비활성화</a:t>
                </a:r>
              </a:p>
            </p:txBody>
          </p:sp>
        </p:grpSp>
        <p:sp>
          <p:nvSpPr>
            <p:cNvPr id="6" name="말풍선: 모서리가 둥근 사각형 5">
              <a:extLst>
                <a:ext uri="{FF2B5EF4-FFF2-40B4-BE49-F238E27FC236}">
                  <a16:creationId xmlns:a16="http://schemas.microsoft.com/office/drawing/2014/main" id="{679D6F8C-78BD-44DF-A451-3E414BC706BD}"/>
                </a:ext>
              </a:extLst>
            </p:cNvPr>
            <p:cNvSpPr/>
            <p:nvPr/>
          </p:nvSpPr>
          <p:spPr>
            <a:xfrm>
              <a:off x="874396" y="4526779"/>
              <a:ext cx="1080840" cy="288650"/>
            </a:xfrm>
            <a:prstGeom prst="wedgeRoundRectCallou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NO</a:t>
              </a:r>
              <a:endParaRPr lang="ko-KR" altLang="en-US" sz="1400" dirty="0"/>
            </a:p>
          </p:txBody>
        </p:sp>
        <p:cxnSp>
          <p:nvCxnSpPr>
            <p:cNvPr id="47" name="직선 화살표 연결선 46">
              <a:extLst>
                <a:ext uri="{FF2B5EF4-FFF2-40B4-BE49-F238E27FC236}">
                  <a16:creationId xmlns:a16="http://schemas.microsoft.com/office/drawing/2014/main" id="{0C546110-DDDC-4DE9-B0B7-79B71996C02E}"/>
                </a:ext>
              </a:extLst>
            </p:cNvPr>
            <p:cNvCxnSpPr>
              <a:cxnSpLocks/>
              <a:stCxn id="6" idx="2"/>
              <a:endCxn id="22" idx="0"/>
            </p:cNvCxnSpPr>
            <p:nvPr/>
          </p:nvCxnSpPr>
          <p:spPr>
            <a:xfrm>
              <a:off x="1414816" y="4815429"/>
              <a:ext cx="0" cy="81164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48" name="직선 화살표 연결선 47">
              <a:extLst>
                <a:ext uri="{FF2B5EF4-FFF2-40B4-BE49-F238E27FC236}">
                  <a16:creationId xmlns:a16="http://schemas.microsoft.com/office/drawing/2014/main" id="{3316C0E0-9A78-436A-A573-352C01FDDF72}"/>
                </a:ext>
              </a:extLst>
            </p:cNvPr>
            <p:cNvCxnSpPr>
              <a:cxnSpLocks/>
              <a:stCxn id="55" idx="1"/>
              <a:endCxn id="6" idx="3"/>
            </p:cNvCxnSpPr>
            <p:nvPr/>
          </p:nvCxnSpPr>
          <p:spPr>
            <a:xfrm flipH="1">
              <a:off x="1955236" y="4671104"/>
              <a:ext cx="32398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28" name="말풍선: 모서리가 둥근 사각형 27">
              <a:extLst>
                <a:ext uri="{FF2B5EF4-FFF2-40B4-BE49-F238E27FC236}">
                  <a16:creationId xmlns:a16="http://schemas.microsoft.com/office/drawing/2014/main" id="{64B2B679-112E-4EDA-851B-95083C8610D3}"/>
                </a:ext>
              </a:extLst>
            </p:cNvPr>
            <p:cNvSpPr/>
            <p:nvPr/>
          </p:nvSpPr>
          <p:spPr>
            <a:xfrm>
              <a:off x="4038734" y="4536447"/>
              <a:ext cx="1080840" cy="288650"/>
            </a:xfrm>
            <a:prstGeom prst="wedgeRoundRectCallou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YES</a:t>
              </a:r>
              <a:endParaRPr lang="ko-KR" altLang="en-US" sz="1400" dirty="0"/>
            </a:p>
          </p:txBody>
        </p:sp>
        <p:cxnSp>
          <p:nvCxnSpPr>
            <p:cNvPr id="60" name="직선 화살표 연결선 59">
              <a:extLst>
                <a:ext uri="{FF2B5EF4-FFF2-40B4-BE49-F238E27FC236}">
                  <a16:creationId xmlns:a16="http://schemas.microsoft.com/office/drawing/2014/main" id="{46DB77F4-08CC-4A45-B9C5-7CE322F4B699}"/>
                </a:ext>
              </a:extLst>
            </p:cNvPr>
            <p:cNvCxnSpPr>
              <a:cxnSpLocks/>
              <a:stCxn id="55" idx="3"/>
              <a:endCxn id="28" idx="1"/>
            </p:cNvCxnSpPr>
            <p:nvPr/>
          </p:nvCxnSpPr>
          <p:spPr>
            <a:xfrm>
              <a:off x="3634632" y="4671104"/>
              <a:ext cx="404102" cy="966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5" name="직선 화살표 연결선 64">
              <a:extLst>
                <a:ext uri="{FF2B5EF4-FFF2-40B4-BE49-F238E27FC236}">
                  <a16:creationId xmlns:a16="http://schemas.microsoft.com/office/drawing/2014/main" id="{9E901EE2-C72E-42BF-8C69-CD9E7F0613B6}"/>
                </a:ext>
              </a:extLst>
            </p:cNvPr>
            <p:cNvCxnSpPr>
              <a:cxnSpLocks/>
              <a:stCxn id="28" idx="2"/>
              <a:endCxn id="71" idx="0"/>
            </p:cNvCxnSpPr>
            <p:nvPr/>
          </p:nvCxnSpPr>
          <p:spPr>
            <a:xfrm>
              <a:off x="4579154" y="4825097"/>
              <a:ext cx="8479" cy="160395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640C31B9-C333-4B70-88CB-BEC47CEDD626}"/>
              </a:ext>
            </a:extLst>
          </p:cNvPr>
          <p:cNvSpPr/>
          <p:nvPr/>
        </p:nvSpPr>
        <p:spPr>
          <a:xfrm>
            <a:off x="2301077" y="4979000"/>
            <a:ext cx="1327127" cy="36643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754" dirty="0"/>
              <a:t>삭제 실패</a:t>
            </a:r>
          </a:p>
        </p:txBody>
      </p:sp>
    </p:spTree>
    <p:extLst>
      <p:ext uri="{BB962C8B-B14F-4D97-AF65-F5344CB8AC3E}">
        <p14:creationId xmlns:p14="http://schemas.microsoft.com/office/powerpoint/2010/main" val="22265057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텍스트 개체 틀 52"/>
          <p:cNvSpPr>
            <a:spLocks noGrp="1"/>
          </p:cNvSpPr>
          <p:nvPr>
            <p:ph type="body" sz="quarter" idx="11"/>
          </p:nvPr>
        </p:nvSpPr>
        <p:spPr>
          <a:xfrm>
            <a:off x="1914310" y="1307897"/>
            <a:ext cx="6660000" cy="720000"/>
          </a:xfrm>
        </p:spPr>
        <p:txBody>
          <a:bodyPr/>
          <a:lstStyle/>
          <a:p>
            <a:r>
              <a:rPr lang="ko-KR" altLang="en-US" sz="2000" dirty="0"/>
              <a:t>부정한 댓글에 관한 신고를 받아 관리자가 </a:t>
            </a:r>
            <a:r>
              <a:rPr lang="ko-KR" altLang="en-US" sz="2000" dirty="0" err="1"/>
              <a:t>판단하에</a:t>
            </a:r>
            <a:r>
              <a:rPr lang="ko-KR" altLang="en-US" sz="2000" dirty="0"/>
              <a:t> 후속조취</a:t>
            </a:r>
            <a:r>
              <a:rPr lang="en-US" altLang="ko-KR" sz="2000" dirty="0"/>
              <a:t>!</a:t>
            </a:r>
            <a:endParaRPr lang="ko-KR" altLang="en-US" sz="2000" dirty="0"/>
          </a:p>
        </p:txBody>
      </p:sp>
      <p:sp>
        <p:nvSpPr>
          <p:cNvPr id="52" name="텍스트 개체 틀 5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페이지 흐름도</a:t>
            </a:r>
          </a:p>
        </p:txBody>
      </p:sp>
      <p:sp>
        <p:nvSpPr>
          <p:cNvPr id="54" name="텍스트 개체 틀 5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D0857140-9C4E-4486-873A-E9FB3A99C027}"/>
              </a:ext>
            </a:extLst>
          </p:cNvPr>
          <p:cNvGrpSpPr/>
          <p:nvPr/>
        </p:nvGrpSpPr>
        <p:grpSpPr>
          <a:xfrm>
            <a:off x="1660599" y="2556495"/>
            <a:ext cx="6638429" cy="4264660"/>
            <a:chOff x="110774" y="2916535"/>
            <a:chExt cx="6638429" cy="4264660"/>
          </a:xfrm>
        </p:grpSpPr>
        <p:sp>
          <p:nvSpPr>
            <p:cNvPr id="5" name="말풍선: 모서리가 둥근 사각형 4">
              <a:extLst>
                <a:ext uri="{FF2B5EF4-FFF2-40B4-BE49-F238E27FC236}">
                  <a16:creationId xmlns:a16="http://schemas.microsoft.com/office/drawing/2014/main" id="{81C3A505-1708-4328-BFFD-3D95FE11C6EF}"/>
                </a:ext>
              </a:extLst>
            </p:cNvPr>
            <p:cNvSpPr/>
            <p:nvPr/>
          </p:nvSpPr>
          <p:spPr>
            <a:xfrm>
              <a:off x="110774" y="4734224"/>
              <a:ext cx="1346808" cy="1062631"/>
            </a:xfrm>
            <a:prstGeom prst="wedgeRoundRectCallou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경고</a:t>
              </a:r>
              <a:endParaRPr lang="en-US" altLang="ko-KR" sz="1400" dirty="0"/>
            </a:p>
            <a:p>
              <a:pPr algn="ctr"/>
              <a:r>
                <a:rPr lang="ko-KR" altLang="en-US" sz="1400" dirty="0"/>
                <a:t>내용을 입력해 주세요</a:t>
              </a:r>
              <a:r>
                <a:rPr lang="en-US" altLang="ko-KR" sz="1400" dirty="0"/>
                <a:t>.</a:t>
              </a:r>
              <a:endParaRPr lang="ko-KR" altLang="en-US" sz="1400" dirty="0"/>
            </a:p>
          </p:txBody>
        </p:sp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04FCC3D6-F391-4228-8E8F-93C95AAD0C55}"/>
                </a:ext>
              </a:extLst>
            </p:cNvPr>
            <p:cNvGrpSpPr/>
            <p:nvPr/>
          </p:nvGrpSpPr>
          <p:grpSpPr>
            <a:xfrm>
              <a:off x="237543" y="2916535"/>
              <a:ext cx="6511660" cy="4264660"/>
              <a:chOff x="237543" y="2916535"/>
              <a:chExt cx="6511660" cy="4264660"/>
            </a:xfrm>
          </p:grpSpPr>
          <p:grpSp>
            <p:nvGrpSpPr>
              <p:cNvPr id="2" name="그룹 1">
                <a:extLst>
                  <a:ext uri="{FF2B5EF4-FFF2-40B4-BE49-F238E27FC236}">
                    <a16:creationId xmlns:a16="http://schemas.microsoft.com/office/drawing/2014/main" id="{B30C5BC5-4D1E-4401-93B1-2B2FA70ED3D8}"/>
                  </a:ext>
                </a:extLst>
              </p:cNvPr>
              <p:cNvGrpSpPr/>
              <p:nvPr/>
            </p:nvGrpSpPr>
            <p:grpSpPr>
              <a:xfrm>
                <a:off x="2367358" y="2916535"/>
                <a:ext cx="4381845" cy="3904285"/>
                <a:chOff x="2367358" y="2916535"/>
                <a:chExt cx="4381845" cy="3904285"/>
              </a:xfrm>
            </p:grpSpPr>
            <p:cxnSp>
              <p:nvCxnSpPr>
                <p:cNvPr id="50" name="직선 화살표 연결선 49">
                  <a:extLst>
                    <a:ext uri="{FF2B5EF4-FFF2-40B4-BE49-F238E27FC236}">
                      <a16:creationId xmlns:a16="http://schemas.microsoft.com/office/drawing/2014/main" id="{F80B8358-988D-41A5-94D6-3D309989D28E}"/>
                    </a:ext>
                  </a:extLst>
                </p:cNvPr>
                <p:cNvCxnSpPr>
                  <a:cxnSpLocks/>
                  <a:stCxn id="58" idx="2"/>
                  <a:endCxn id="55" idx="0"/>
                </p:cNvCxnSpPr>
                <p:nvPr/>
              </p:nvCxnSpPr>
              <p:spPr>
                <a:xfrm>
                  <a:off x="3030921" y="4085920"/>
                  <a:ext cx="1" cy="21133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sp>
              <p:nvSpPr>
                <p:cNvPr id="51" name="사각형: 둥근 모서리 50">
                  <a:extLst>
                    <a:ext uri="{FF2B5EF4-FFF2-40B4-BE49-F238E27FC236}">
                      <a16:creationId xmlns:a16="http://schemas.microsoft.com/office/drawing/2014/main" id="{3D9CED90-A065-4EFF-BB32-B011627211A0}"/>
                    </a:ext>
                  </a:extLst>
                </p:cNvPr>
                <p:cNvSpPr/>
                <p:nvPr/>
              </p:nvSpPr>
              <p:spPr>
                <a:xfrm>
                  <a:off x="3930865" y="2916536"/>
                  <a:ext cx="1327127" cy="525123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754" dirty="0"/>
                    <a:t>댓글</a:t>
                  </a:r>
                </a:p>
              </p:txBody>
            </p:sp>
            <p:sp>
              <p:nvSpPr>
                <p:cNvPr id="55" name="사각형: 둥근 모서리 54">
                  <a:extLst>
                    <a:ext uri="{FF2B5EF4-FFF2-40B4-BE49-F238E27FC236}">
                      <a16:creationId xmlns:a16="http://schemas.microsoft.com/office/drawing/2014/main" id="{C7D7B8E0-3A32-4D82-B593-0AEE71FBFDC4}"/>
                    </a:ext>
                  </a:extLst>
                </p:cNvPr>
                <p:cNvSpPr/>
                <p:nvPr/>
              </p:nvSpPr>
              <p:spPr>
                <a:xfrm>
                  <a:off x="2367358" y="4297255"/>
                  <a:ext cx="1327127" cy="525123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400" dirty="0"/>
                    <a:t>신고 활성화</a:t>
                  </a:r>
                </a:p>
              </p:txBody>
            </p:sp>
            <p:sp>
              <p:nvSpPr>
                <p:cNvPr id="56" name="사각형: 둥근 모서리 55">
                  <a:extLst>
                    <a:ext uri="{FF2B5EF4-FFF2-40B4-BE49-F238E27FC236}">
                      <a16:creationId xmlns:a16="http://schemas.microsoft.com/office/drawing/2014/main" id="{3CD7A1F1-C237-4446-BDF4-1CE05A797A20}"/>
                    </a:ext>
                  </a:extLst>
                </p:cNvPr>
                <p:cNvSpPr/>
                <p:nvPr/>
              </p:nvSpPr>
              <p:spPr>
                <a:xfrm>
                  <a:off x="3930865" y="3651512"/>
                  <a:ext cx="1327127" cy="525123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754" dirty="0"/>
                    <a:t>회원유무</a:t>
                  </a:r>
                </a:p>
              </p:txBody>
            </p:sp>
            <p:sp>
              <p:nvSpPr>
                <p:cNvPr id="57" name="말풍선: 모서리가 둥근 사각형 56">
                  <a:extLst>
                    <a:ext uri="{FF2B5EF4-FFF2-40B4-BE49-F238E27FC236}">
                      <a16:creationId xmlns:a16="http://schemas.microsoft.com/office/drawing/2014/main" id="{A8A7ABB3-209F-4842-9DAD-0C8D89B50B58}"/>
                    </a:ext>
                  </a:extLst>
                </p:cNvPr>
                <p:cNvSpPr/>
                <p:nvPr/>
              </p:nvSpPr>
              <p:spPr>
                <a:xfrm>
                  <a:off x="5566670" y="3760844"/>
                  <a:ext cx="1182533" cy="325076"/>
                </a:xfrm>
                <a:prstGeom prst="wedgeRoundRectCallout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754" dirty="0"/>
                    <a:t>비회원</a:t>
                  </a:r>
                </a:p>
              </p:txBody>
            </p:sp>
            <p:sp>
              <p:nvSpPr>
                <p:cNvPr id="58" name="말풍선: 모서리가 둥근 사각형 57">
                  <a:extLst>
                    <a:ext uri="{FF2B5EF4-FFF2-40B4-BE49-F238E27FC236}">
                      <a16:creationId xmlns:a16="http://schemas.microsoft.com/office/drawing/2014/main" id="{B6930339-707F-4DE3-9C65-0011261FBB4A}"/>
                    </a:ext>
                  </a:extLst>
                </p:cNvPr>
                <p:cNvSpPr/>
                <p:nvPr/>
              </p:nvSpPr>
              <p:spPr>
                <a:xfrm>
                  <a:off x="2439654" y="3760844"/>
                  <a:ext cx="1182533" cy="325076"/>
                </a:xfrm>
                <a:prstGeom prst="wedgeRoundRectCallout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754" dirty="0"/>
                    <a:t>기존 회원</a:t>
                  </a:r>
                </a:p>
              </p:txBody>
            </p:sp>
            <p:cxnSp>
              <p:nvCxnSpPr>
                <p:cNvPr id="61" name="직선 화살표 연결선 60">
                  <a:extLst>
                    <a:ext uri="{FF2B5EF4-FFF2-40B4-BE49-F238E27FC236}">
                      <a16:creationId xmlns:a16="http://schemas.microsoft.com/office/drawing/2014/main" id="{40DCCD1A-9187-481F-8D3F-BE1AF04642DC}"/>
                    </a:ext>
                  </a:extLst>
                </p:cNvPr>
                <p:cNvCxnSpPr>
                  <a:cxnSpLocks/>
                  <a:stCxn id="57" idx="2"/>
                  <a:endCxn id="7" idx="0"/>
                </p:cNvCxnSpPr>
                <p:nvPr/>
              </p:nvCxnSpPr>
              <p:spPr>
                <a:xfrm flipH="1">
                  <a:off x="6157936" y="4085920"/>
                  <a:ext cx="1" cy="23759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62" name="직선 화살표 연결선 61">
                  <a:extLst>
                    <a:ext uri="{FF2B5EF4-FFF2-40B4-BE49-F238E27FC236}">
                      <a16:creationId xmlns:a16="http://schemas.microsoft.com/office/drawing/2014/main" id="{F32EACF2-99E9-4A59-836A-024AF64E1171}"/>
                    </a:ext>
                  </a:extLst>
                </p:cNvPr>
                <p:cNvCxnSpPr>
                  <a:cxnSpLocks/>
                  <a:stCxn id="56" idx="3"/>
                  <a:endCxn id="57" idx="1"/>
                </p:cNvCxnSpPr>
                <p:nvPr/>
              </p:nvCxnSpPr>
              <p:spPr>
                <a:xfrm>
                  <a:off x="5257992" y="3914074"/>
                  <a:ext cx="308678" cy="930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63" name="직선 화살표 연결선 62">
                  <a:extLst>
                    <a:ext uri="{FF2B5EF4-FFF2-40B4-BE49-F238E27FC236}">
                      <a16:creationId xmlns:a16="http://schemas.microsoft.com/office/drawing/2014/main" id="{4D127CF9-D79E-4E53-9583-390DCE3D4094}"/>
                    </a:ext>
                  </a:extLst>
                </p:cNvPr>
                <p:cNvCxnSpPr>
                  <a:cxnSpLocks/>
                  <a:stCxn id="56" idx="1"/>
                  <a:endCxn id="58" idx="3"/>
                </p:cNvCxnSpPr>
                <p:nvPr/>
              </p:nvCxnSpPr>
              <p:spPr>
                <a:xfrm flipH="1">
                  <a:off x="3622187" y="3914074"/>
                  <a:ext cx="308678" cy="930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64" name="직선 화살표 연결선 63">
                  <a:extLst>
                    <a:ext uri="{FF2B5EF4-FFF2-40B4-BE49-F238E27FC236}">
                      <a16:creationId xmlns:a16="http://schemas.microsoft.com/office/drawing/2014/main" id="{D40F72A6-16C0-41B2-8B1B-2AB13E5401AC}"/>
                    </a:ext>
                  </a:extLst>
                </p:cNvPr>
                <p:cNvCxnSpPr>
                  <a:cxnSpLocks/>
                  <a:stCxn id="51" idx="2"/>
                  <a:endCxn id="56" idx="0"/>
                </p:cNvCxnSpPr>
                <p:nvPr/>
              </p:nvCxnSpPr>
              <p:spPr>
                <a:xfrm>
                  <a:off x="4594429" y="3441659"/>
                  <a:ext cx="0" cy="20985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sp>
              <p:nvSpPr>
                <p:cNvPr id="67" name="사각형: 둥근 모서리 66">
                  <a:extLst>
                    <a:ext uri="{FF2B5EF4-FFF2-40B4-BE49-F238E27FC236}">
                      <a16:creationId xmlns:a16="http://schemas.microsoft.com/office/drawing/2014/main" id="{4E8FE40D-2B5D-46E3-B66C-7A6497DF5144}"/>
                    </a:ext>
                  </a:extLst>
                </p:cNvPr>
                <p:cNvSpPr/>
                <p:nvPr/>
              </p:nvSpPr>
              <p:spPr>
                <a:xfrm>
                  <a:off x="2449399" y="2916535"/>
                  <a:ext cx="1327127" cy="525123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754" dirty="0"/>
                    <a:t>게시글</a:t>
                  </a:r>
                </a:p>
              </p:txBody>
            </p:sp>
            <p:cxnSp>
              <p:nvCxnSpPr>
                <p:cNvPr id="68" name="직선 화살표 연결선 67">
                  <a:extLst>
                    <a:ext uri="{FF2B5EF4-FFF2-40B4-BE49-F238E27FC236}">
                      <a16:creationId xmlns:a16="http://schemas.microsoft.com/office/drawing/2014/main" id="{E348B124-23B9-4321-ACCC-0F914DD2D37B}"/>
                    </a:ext>
                  </a:extLst>
                </p:cNvPr>
                <p:cNvCxnSpPr>
                  <a:cxnSpLocks/>
                  <a:stCxn id="67" idx="3"/>
                  <a:endCxn id="51" idx="1"/>
                </p:cNvCxnSpPr>
                <p:nvPr/>
              </p:nvCxnSpPr>
              <p:spPr>
                <a:xfrm>
                  <a:off x="3776526" y="3179097"/>
                  <a:ext cx="154339" cy="1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70" name="직선 화살표 연결선 69">
                  <a:extLst>
                    <a:ext uri="{FF2B5EF4-FFF2-40B4-BE49-F238E27FC236}">
                      <a16:creationId xmlns:a16="http://schemas.microsoft.com/office/drawing/2014/main" id="{5BE3F754-0EE6-4BA6-B5CE-EE5152C0BC09}"/>
                    </a:ext>
                  </a:extLst>
                </p:cNvPr>
                <p:cNvCxnSpPr>
                  <a:cxnSpLocks/>
                  <a:stCxn id="55" idx="2"/>
                </p:cNvCxnSpPr>
                <p:nvPr/>
              </p:nvCxnSpPr>
              <p:spPr>
                <a:xfrm flipH="1">
                  <a:off x="3030920" y="4822378"/>
                  <a:ext cx="2" cy="33719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sp>
              <p:nvSpPr>
                <p:cNvPr id="71" name="사각형: 둥근 모서리 70">
                  <a:extLst>
                    <a:ext uri="{FF2B5EF4-FFF2-40B4-BE49-F238E27FC236}">
                      <a16:creationId xmlns:a16="http://schemas.microsoft.com/office/drawing/2014/main" id="{2574BAE0-8074-4C9F-B853-F7E17801181A}"/>
                    </a:ext>
                  </a:extLst>
                </p:cNvPr>
                <p:cNvSpPr/>
                <p:nvPr/>
              </p:nvSpPr>
              <p:spPr>
                <a:xfrm>
                  <a:off x="3434032" y="6454383"/>
                  <a:ext cx="2307202" cy="366437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754"/>
                    <a:t>댓글 신고 성공 알림</a:t>
                  </a:r>
                  <a:endParaRPr lang="ko-KR" altLang="en-US" sz="1754" dirty="0"/>
                </a:p>
              </p:txBody>
            </p:sp>
          </p:grpSp>
          <p:sp>
            <p:nvSpPr>
              <p:cNvPr id="3" name="말풍선: 모서리가 둥근 사각형 2">
                <a:extLst>
                  <a:ext uri="{FF2B5EF4-FFF2-40B4-BE49-F238E27FC236}">
                    <a16:creationId xmlns:a16="http://schemas.microsoft.com/office/drawing/2014/main" id="{FA45B92F-3735-492A-8A22-E436A5399BBA}"/>
                  </a:ext>
                </a:extLst>
              </p:cNvPr>
              <p:cNvSpPr/>
              <p:nvPr/>
            </p:nvSpPr>
            <p:spPr>
              <a:xfrm>
                <a:off x="2490500" y="5159575"/>
                <a:ext cx="1080840" cy="284414"/>
              </a:xfrm>
              <a:prstGeom prst="wedgeRoundRectCallou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/>
                  <a:t>유효성</a:t>
                </a:r>
              </a:p>
            </p:txBody>
          </p:sp>
          <p:sp>
            <p:nvSpPr>
              <p:cNvPr id="6" name="말풍선: 모서리가 둥근 사각형 5">
                <a:extLst>
                  <a:ext uri="{FF2B5EF4-FFF2-40B4-BE49-F238E27FC236}">
                    <a16:creationId xmlns:a16="http://schemas.microsoft.com/office/drawing/2014/main" id="{679D6F8C-78BD-44DF-A451-3E414BC706BD}"/>
                  </a:ext>
                </a:extLst>
              </p:cNvPr>
              <p:cNvSpPr/>
              <p:nvPr/>
            </p:nvSpPr>
            <p:spPr>
              <a:xfrm>
                <a:off x="772539" y="3852021"/>
                <a:ext cx="1080840" cy="288650"/>
              </a:xfrm>
              <a:prstGeom prst="wedgeRoundRectCallou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/>
                  <a:t>실패</a:t>
                </a:r>
              </a:p>
            </p:txBody>
          </p:sp>
          <p:grpSp>
            <p:nvGrpSpPr>
              <p:cNvPr id="16" name="그룹 15">
                <a:extLst>
                  <a:ext uri="{FF2B5EF4-FFF2-40B4-BE49-F238E27FC236}">
                    <a16:creationId xmlns:a16="http://schemas.microsoft.com/office/drawing/2014/main" id="{D597F189-B267-4D3C-904A-C15ABCCD5921}"/>
                  </a:ext>
                </a:extLst>
              </p:cNvPr>
              <p:cNvGrpSpPr/>
              <p:nvPr/>
            </p:nvGrpSpPr>
            <p:grpSpPr>
              <a:xfrm>
                <a:off x="237543" y="5984634"/>
                <a:ext cx="2129815" cy="1196561"/>
                <a:chOff x="858716" y="6058702"/>
                <a:chExt cx="2129815" cy="1196561"/>
              </a:xfrm>
            </p:grpSpPr>
            <p:sp>
              <p:nvSpPr>
                <p:cNvPr id="4" name="직사각형 3">
                  <a:extLst>
                    <a:ext uri="{FF2B5EF4-FFF2-40B4-BE49-F238E27FC236}">
                      <a16:creationId xmlns:a16="http://schemas.microsoft.com/office/drawing/2014/main" id="{4E9F2D7F-D7F4-4FCE-87A1-1F66FD621EE7}"/>
                    </a:ext>
                  </a:extLst>
                </p:cNvPr>
                <p:cNvSpPr/>
                <p:nvPr/>
              </p:nvSpPr>
              <p:spPr>
                <a:xfrm>
                  <a:off x="858716" y="6058702"/>
                  <a:ext cx="2129815" cy="119656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/>
                </a:p>
              </p:txBody>
            </p:sp>
            <p:grpSp>
              <p:nvGrpSpPr>
                <p:cNvPr id="15" name="그룹 14">
                  <a:extLst>
                    <a:ext uri="{FF2B5EF4-FFF2-40B4-BE49-F238E27FC236}">
                      <a16:creationId xmlns:a16="http://schemas.microsoft.com/office/drawing/2014/main" id="{FF6947C2-9E3E-4952-95BA-22250E309B77}"/>
                    </a:ext>
                  </a:extLst>
                </p:cNvPr>
                <p:cNvGrpSpPr/>
                <p:nvPr/>
              </p:nvGrpSpPr>
              <p:grpSpPr>
                <a:xfrm>
                  <a:off x="858716" y="6058702"/>
                  <a:ext cx="2129814" cy="1098406"/>
                  <a:chOff x="858716" y="6058702"/>
                  <a:chExt cx="2129814" cy="1098406"/>
                </a:xfrm>
              </p:grpSpPr>
              <p:sp>
                <p:nvSpPr>
                  <p:cNvPr id="9" name="직사각형 8">
                    <a:extLst>
                      <a:ext uri="{FF2B5EF4-FFF2-40B4-BE49-F238E27FC236}">
                        <a16:creationId xmlns:a16="http://schemas.microsoft.com/office/drawing/2014/main" id="{663C2A5D-7D5C-4E08-B386-3F3D50434B7A}"/>
                      </a:ext>
                    </a:extLst>
                  </p:cNvPr>
                  <p:cNvSpPr/>
                  <p:nvPr/>
                </p:nvSpPr>
                <p:spPr>
                  <a:xfrm>
                    <a:off x="920604" y="6512540"/>
                    <a:ext cx="1990770" cy="225577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400" dirty="0"/>
                      <a:t>제목 유무 체크</a:t>
                    </a:r>
                  </a:p>
                </p:txBody>
              </p:sp>
              <p:sp>
                <p:nvSpPr>
                  <p:cNvPr id="10" name="직사각형 9">
                    <a:extLst>
                      <a:ext uri="{FF2B5EF4-FFF2-40B4-BE49-F238E27FC236}">
                        <a16:creationId xmlns:a16="http://schemas.microsoft.com/office/drawing/2014/main" id="{D9FD1FB5-C237-472C-B061-C31895265D1A}"/>
                      </a:ext>
                    </a:extLst>
                  </p:cNvPr>
                  <p:cNvSpPr/>
                  <p:nvPr/>
                </p:nvSpPr>
                <p:spPr>
                  <a:xfrm>
                    <a:off x="932754" y="6931531"/>
                    <a:ext cx="1981738" cy="225577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400" dirty="0"/>
                      <a:t>내용 유무 체크</a:t>
                    </a:r>
                  </a:p>
                </p:txBody>
              </p:sp>
              <p:sp>
                <p:nvSpPr>
                  <p:cNvPr id="14" name="직사각형 13">
                    <a:extLst>
                      <a:ext uri="{FF2B5EF4-FFF2-40B4-BE49-F238E27FC236}">
                        <a16:creationId xmlns:a16="http://schemas.microsoft.com/office/drawing/2014/main" id="{E3B2003B-EDF1-4C7C-A101-11A1E3734767}"/>
                      </a:ext>
                    </a:extLst>
                  </p:cNvPr>
                  <p:cNvSpPr/>
                  <p:nvPr/>
                </p:nvSpPr>
                <p:spPr>
                  <a:xfrm>
                    <a:off x="858716" y="6058702"/>
                    <a:ext cx="2129814" cy="355683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400" dirty="0"/>
                      <a:t>유효성 체크</a:t>
                    </a:r>
                  </a:p>
                </p:txBody>
              </p:sp>
            </p:grpSp>
          </p:grpSp>
          <p:cxnSp>
            <p:nvCxnSpPr>
              <p:cNvPr id="47" name="직선 화살표 연결선 46">
                <a:extLst>
                  <a:ext uri="{FF2B5EF4-FFF2-40B4-BE49-F238E27FC236}">
                    <a16:creationId xmlns:a16="http://schemas.microsoft.com/office/drawing/2014/main" id="{0C546110-DDDC-4DE9-B0B7-79B71996C02E}"/>
                  </a:ext>
                </a:extLst>
              </p:cNvPr>
              <p:cNvCxnSpPr>
                <a:cxnSpLocks/>
                <a:stCxn id="6" idx="2"/>
                <a:endCxn id="5" idx="0"/>
              </p:cNvCxnSpPr>
              <p:nvPr/>
            </p:nvCxnSpPr>
            <p:spPr>
              <a:xfrm flipH="1">
                <a:off x="784178" y="4140671"/>
                <a:ext cx="528781" cy="59355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48" name="직선 화살표 연결선 47">
                <a:extLst>
                  <a:ext uri="{FF2B5EF4-FFF2-40B4-BE49-F238E27FC236}">
                    <a16:creationId xmlns:a16="http://schemas.microsoft.com/office/drawing/2014/main" id="{3316C0E0-9A78-436A-A573-352C01FDDF72}"/>
                  </a:ext>
                </a:extLst>
              </p:cNvPr>
              <p:cNvCxnSpPr>
                <a:cxnSpLocks/>
                <a:stCxn id="3" idx="1"/>
                <a:endCxn id="6" idx="3"/>
              </p:cNvCxnSpPr>
              <p:nvPr/>
            </p:nvCxnSpPr>
            <p:spPr>
              <a:xfrm flipH="1" flipV="1">
                <a:off x="1853379" y="3996346"/>
                <a:ext cx="637121" cy="130543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28" name="말풍선: 모서리가 둥근 사각형 27">
                <a:extLst>
                  <a:ext uri="{FF2B5EF4-FFF2-40B4-BE49-F238E27FC236}">
                    <a16:creationId xmlns:a16="http://schemas.microsoft.com/office/drawing/2014/main" id="{64B2B679-112E-4EDA-851B-95083C8610D3}"/>
                  </a:ext>
                </a:extLst>
              </p:cNvPr>
              <p:cNvSpPr/>
              <p:nvPr/>
            </p:nvSpPr>
            <p:spPr>
              <a:xfrm>
                <a:off x="4047213" y="5159575"/>
                <a:ext cx="1080840" cy="288650"/>
              </a:xfrm>
              <a:prstGeom prst="wedgeRoundRectCallou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/>
                  <a:t>성공</a:t>
                </a:r>
              </a:p>
            </p:txBody>
          </p:sp>
          <p:cxnSp>
            <p:nvCxnSpPr>
              <p:cNvPr id="60" name="직선 화살표 연결선 59">
                <a:extLst>
                  <a:ext uri="{FF2B5EF4-FFF2-40B4-BE49-F238E27FC236}">
                    <a16:creationId xmlns:a16="http://schemas.microsoft.com/office/drawing/2014/main" id="{46DB77F4-08CC-4A45-B9C5-7CE322F4B699}"/>
                  </a:ext>
                </a:extLst>
              </p:cNvPr>
              <p:cNvCxnSpPr>
                <a:cxnSpLocks/>
                <a:stCxn id="3" idx="3"/>
                <a:endCxn id="28" idx="1"/>
              </p:cNvCxnSpPr>
              <p:nvPr/>
            </p:nvCxnSpPr>
            <p:spPr>
              <a:xfrm>
                <a:off x="3571340" y="5301782"/>
                <a:ext cx="475873" cy="211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65" name="직선 화살표 연결선 64">
                <a:extLst>
                  <a:ext uri="{FF2B5EF4-FFF2-40B4-BE49-F238E27FC236}">
                    <a16:creationId xmlns:a16="http://schemas.microsoft.com/office/drawing/2014/main" id="{9E901EE2-C72E-42BF-8C69-CD9E7F0613B6}"/>
                  </a:ext>
                </a:extLst>
              </p:cNvPr>
              <p:cNvCxnSpPr>
                <a:cxnSpLocks/>
                <a:stCxn id="28" idx="2"/>
                <a:endCxn id="71" idx="0"/>
              </p:cNvCxnSpPr>
              <p:nvPr/>
            </p:nvCxnSpPr>
            <p:spPr>
              <a:xfrm>
                <a:off x="4587633" y="5448225"/>
                <a:ext cx="0" cy="100615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</p:grp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32B6BCB6-8463-4AE8-A0EB-E478A459CA68}"/>
              </a:ext>
            </a:extLst>
          </p:cNvPr>
          <p:cNvSpPr/>
          <p:nvPr/>
        </p:nvSpPr>
        <p:spPr>
          <a:xfrm>
            <a:off x="6972333" y="3963477"/>
            <a:ext cx="1470855" cy="52512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신고 비 활성화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3422181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텍스트 개체 틀 52"/>
          <p:cNvSpPr>
            <a:spLocks noGrp="1"/>
          </p:cNvSpPr>
          <p:nvPr>
            <p:ph type="body" sz="quarter" idx="11"/>
          </p:nvPr>
        </p:nvSpPr>
        <p:spPr>
          <a:xfrm>
            <a:off x="1817651" y="1285928"/>
            <a:ext cx="7434456" cy="720000"/>
          </a:xfrm>
        </p:spPr>
        <p:txBody>
          <a:bodyPr/>
          <a:lstStyle/>
          <a:p>
            <a:r>
              <a:rPr lang="ko-KR" altLang="en-US" sz="2000" b="0" dirty="0">
                <a:solidFill>
                  <a:srgbClr val="FF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전체적인 페이지 구성도를 통해 페이지별 위치를 볼 수 있습니다</a:t>
            </a:r>
            <a:r>
              <a:rPr lang="en-US" altLang="ko-KR" sz="2000" b="0" dirty="0">
                <a:solidFill>
                  <a:srgbClr val="FF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  <a:endParaRPr lang="ko-KR" altLang="en-US" sz="2000" dirty="0">
              <a:solidFill>
                <a:srgbClr val="FF0000"/>
              </a:solidFill>
            </a:endParaRPr>
          </a:p>
          <a:p>
            <a:endParaRPr lang="ko-KR" altLang="en-US" dirty="0"/>
          </a:p>
        </p:txBody>
      </p:sp>
      <p:sp>
        <p:nvSpPr>
          <p:cNvPr id="52" name="텍스트 개체 틀 5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페이지 구성도</a:t>
            </a:r>
          </a:p>
        </p:txBody>
      </p:sp>
      <p:sp>
        <p:nvSpPr>
          <p:cNvPr id="54" name="텍스트 개체 틀 5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A48D037-88F1-4AF9-A483-A6D3DEEBCC19}"/>
              </a:ext>
            </a:extLst>
          </p:cNvPr>
          <p:cNvSpPr>
            <a:spLocks/>
          </p:cNvSpPr>
          <p:nvPr/>
        </p:nvSpPr>
        <p:spPr>
          <a:xfrm>
            <a:off x="4649563" y="2856826"/>
            <a:ext cx="1409736" cy="36478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bg1">
                <a:lumMod val="5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>
              <a:buFontTx/>
              <a:buNone/>
            </a:pPr>
            <a:r>
              <a:rPr lang="ko-KR" altLang="en-US" sz="900">
                <a:solidFill>
                  <a:schemeClr val="tx1"/>
                </a:solidFill>
              </a:rPr>
              <a:t>메인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92B1850-497E-4EFD-ADFF-1778F52FF340}"/>
              </a:ext>
            </a:extLst>
          </p:cNvPr>
          <p:cNvSpPr>
            <a:spLocks/>
          </p:cNvSpPr>
          <p:nvPr/>
        </p:nvSpPr>
        <p:spPr>
          <a:xfrm>
            <a:off x="1112783" y="3866553"/>
            <a:ext cx="1409736" cy="36478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bg1">
                <a:lumMod val="5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>
              <a:buFontTx/>
              <a:buNone/>
            </a:pPr>
            <a:r>
              <a:rPr lang="ko-KR" altLang="ko-KR" sz="900">
                <a:solidFill>
                  <a:schemeClr val="tx1"/>
                </a:solidFill>
              </a:rPr>
              <a:t>인기 게시판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3C1A05F-7D8D-43F6-B3F4-225DEC59281E}"/>
              </a:ext>
            </a:extLst>
          </p:cNvPr>
          <p:cNvSpPr>
            <a:spLocks/>
          </p:cNvSpPr>
          <p:nvPr/>
        </p:nvSpPr>
        <p:spPr>
          <a:xfrm>
            <a:off x="4644623" y="3867755"/>
            <a:ext cx="1409736" cy="36478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bg1">
                <a:lumMod val="5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>
              <a:buFontTx/>
              <a:buNone/>
            </a:pPr>
            <a:r>
              <a:rPr lang="ko-KR" altLang="ko-KR" sz="900">
                <a:solidFill>
                  <a:schemeClr val="tx1"/>
                </a:solidFill>
              </a:rPr>
              <a:t>카테고리 게시판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CD162DC-70DE-40A6-92A7-C4930DDBD557}"/>
              </a:ext>
            </a:extLst>
          </p:cNvPr>
          <p:cNvSpPr>
            <a:spLocks/>
          </p:cNvSpPr>
          <p:nvPr/>
        </p:nvSpPr>
        <p:spPr>
          <a:xfrm>
            <a:off x="2881175" y="2852081"/>
            <a:ext cx="1409736" cy="36478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bg1">
                <a:lumMod val="5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>
              <a:buFontTx/>
              <a:buNone/>
            </a:pPr>
            <a:r>
              <a:rPr lang="ko-KR" altLang="ko-KR" sz="900" dirty="0">
                <a:solidFill>
                  <a:schemeClr val="tx1"/>
                </a:solidFill>
              </a:rPr>
              <a:t>회원가입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1" name="도형 56">
            <a:extLst>
              <a:ext uri="{FF2B5EF4-FFF2-40B4-BE49-F238E27FC236}">
                <a16:creationId xmlns:a16="http://schemas.microsoft.com/office/drawing/2014/main" id="{7B391E88-5721-47AD-A16E-DF6B7179FDB7}"/>
              </a:ext>
            </a:extLst>
          </p:cNvPr>
          <p:cNvSpPr>
            <a:spLocks/>
          </p:cNvSpPr>
          <p:nvPr/>
        </p:nvSpPr>
        <p:spPr>
          <a:xfrm>
            <a:off x="4639731" y="2196455"/>
            <a:ext cx="1409736" cy="36478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bg1">
                <a:lumMod val="5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>
              <a:buFontTx/>
              <a:buNone/>
            </a:pPr>
            <a:r>
              <a:rPr lang="ko-KR" altLang="en-US" sz="900">
                <a:solidFill>
                  <a:schemeClr val="tx1"/>
                </a:solidFill>
              </a:rPr>
              <a:t>로그인</a:t>
            </a:r>
          </a:p>
        </p:txBody>
      </p:sp>
      <p:sp>
        <p:nvSpPr>
          <p:cNvPr id="43" name="도형 58">
            <a:extLst>
              <a:ext uri="{FF2B5EF4-FFF2-40B4-BE49-F238E27FC236}">
                <a16:creationId xmlns:a16="http://schemas.microsoft.com/office/drawing/2014/main" id="{E170AB48-311B-4DD9-A425-86D28BDDB1D4}"/>
              </a:ext>
            </a:extLst>
          </p:cNvPr>
          <p:cNvSpPr>
            <a:spLocks/>
          </p:cNvSpPr>
          <p:nvPr/>
        </p:nvSpPr>
        <p:spPr>
          <a:xfrm>
            <a:off x="6405652" y="2856825"/>
            <a:ext cx="1409736" cy="36478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bg1">
                <a:lumMod val="5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>
              <a:buFontTx/>
              <a:buNone/>
            </a:pPr>
            <a:r>
              <a:rPr lang="ko-KR" altLang="en-US" sz="900" dirty="0">
                <a:solidFill>
                  <a:schemeClr val="tx1"/>
                </a:solidFill>
              </a:rPr>
              <a:t>계정 찾기 </a:t>
            </a: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5C59A750-6EA8-4A11-9FBB-40F11913CFAF}"/>
              </a:ext>
            </a:extLst>
          </p:cNvPr>
          <p:cNvSpPr>
            <a:spLocks/>
          </p:cNvSpPr>
          <p:nvPr/>
        </p:nvSpPr>
        <p:spPr>
          <a:xfrm>
            <a:off x="2878703" y="3868138"/>
            <a:ext cx="1409736" cy="36478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bg1">
                <a:lumMod val="5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>
              <a:buFontTx/>
              <a:buNone/>
            </a:pPr>
            <a:r>
              <a:rPr lang="ko-KR" altLang="ko-KR" sz="900" dirty="0">
                <a:solidFill>
                  <a:schemeClr val="tx1"/>
                </a:solidFill>
              </a:rPr>
              <a:t>공감 게시판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84" name="도형 65">
            <a:extLst>
              <a:ext uri="{FF2B5EF4-FFF2-40B4-BE49-F238E27FC236}">
                <a16:creationId xmlns:a16="http://schemas.microsoft.com/office/drawing/2014/main" id="{E9ACDD37-97C3-4C6D-B66E-06E5BCBC4B99}"/>
              </a:ext>
            </a:extLst>
          </p:cNvPr>
          <p:cNvSpPr>
            <a:spLocks/>
          </p:cNvSpPr>
          <p:nvPr/>
        </p:nvSpPr>
        <p:spPr>
          <a:xfrm>
            <a:off x="4641532" y="5749199"/>
            <a:ext cx="1409736" cy="36478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bg1">
                <a:lumMod val="5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>
              <a:buFontTx/>
              <a:buNone/>
            </a:pPr>
            <a:r>
              <a:rPr lang="ko-KR" altLang="ko-KR" sz="900">
                <a:solidFill>
                  <a:schemeClr val="tx1"/>
                </a:solidFill>
              </a:rPr>
              <a:t>삭제 하기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85" name="도형 66">
            <a:extLst>
              <a:ext uri="{FF2B5EF4-FFF2-40B4-BE49-F238E27FC236}">
                <a16:creationId xmlns:a16="http://schemas.microsoft.com/office/drawing/2014/main" id="{C0D465A6-5246-4659-BC69-CD35B4815A8D}"/>
              </a:ext>
            </a:extLst>
          </p:cNvPr>
          <p:cNvSpPr>
            <a:spLocks/>
          </p:cNvSpPr>
          <p:nvPr/>
        </p:nvSpPr>
        <p:spPr>
          <a:xfrm>
            <a:off x="4641532" y="6376347"/>
            <a:ext cx="1409736" cy="36478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bg1">
                <a:lumMod val="5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>
              <a:buFontTx/>
              <a:buNone/>
            </a:pPr>
            <a:r>
              <a:rPr lang="ko-KR" altLang="ko-KR" sz="900">
                <a:solidFill>
                  <a:schemeClr val="tx1"/>
                </a:solidFill>
              </a:rPr>
              <a:t>글 쓰기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86" name="도형 67">
            <a:extLst>
              <a:ext uri="{FF2B5EF4-FFF2-40B4-BE49-F238E27FC236}">
                <a16:creationId xmlns:a16="http://schemas.microsoft.com/office/drawing/2014/main" id="{69EDE079-23D7-40C5-9CA7-8C222B0D63A3}"/>
              </a:ext>
            </a:extLst>
          </p:cNvPr>
          <p:cNvSpPr>
            <a:spLocks/>
          </p:cNvSpPr>
          <p:nvPr/>
        </p:nvSpPr>
        <p:spPr>
          <a:xfrm>
            <a:off x="4641532" y="7003497"/>
            <a:ext cx="1409736" cy="36478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bg1">
                <a:lumMod val="5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>
              <a:buFontTx/>
              <a:buNone/>
            </a:pPr>
            <a:r>
              <a:rPr lang="ko-KR" altLang="ko-KR" sz="900">
                <a:solidFill>
                  <a:schemeClr val="tx1"/>
                </a:solidFill>
              </a:rPr>
              <a:t>댓글 달기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F26B1449-D679-415E-AE53-855ABB31CBA0}"/>
              </a:ext>
            </a:extLst>
          </p:cNvPr>
          <p:cNvSpPr>
            <a:spLocks/>
          </p:cNvSpPr>
          <p:nvPr/>
        </p:nvSpPr>
        <p:spPr>
          <a:xfrm>
            <a:off x="4641532" y="5122051"/>
            <a:ext cx="1409736" cy="36478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bg1">
                <a:lumMod val="5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>
              <a:buFontTx/>
              <a:buNone/>
            </a:pPr>
            <a:r>
              <a:rPr lang="ko-KR" altLang="ko-KR" sz="900">
                <a:solidFill>
                  <a:schemeClr val="tx1"/>
                </a:solidFill>
              </a:rPr>
              <a:t>수정 하기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4E458870-EC33-44F1-8365-7EB2BC721927}"/>
              </a:ext>
            </a:extLst>
          </p:cNvPr>
          <p:cNvSpPr>
            <a:spLocks/>
          </p:cNvSpPr>
          <p:nvPr/>
        </p:nvSpPr>
        <p:spPr>
          <a:xfrm>
            <a:off x="8182286" y="4654195"/>
            <a:ext cx="1409736" cy="36478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bg1">
                <a:lumMod val="5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>
              <a:buFontTx/>
              <a:buNone/>
            </a:pPr>
            <a:r>
              <a:rPr lang="ko-KR" altLang="ko-KR" sz="900">
                <a:solidFill>
                  <a:schemeClr val="tx1"/>
                </a:solidFill>
              </a:rPr>
              <a:t>회원정보수정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6629506D-7A69-45AB-964C-4D53BB06BAC1}"/>
              </a:ext>
            </a:extLst>
          </p:cNvPr>
          <p:cNvSpPr>
            <a:spLocks/>
          </p:cNvSpPr>
          <p:nvPr/>
        </p:nvSpPr>
        <p:spPr>
          <a:xfrm>
            <a:off x="8176462" y="3848840"/>
            <a:ext cx="1409736" cy="36478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bg1">
                <a:lumMod val="5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>
              <a:buFontTx/>
              <a:buNone/>
            </a:pPr>
            <a:r>
              <a:rPr lang="ko-KR" altLang="ko-KR" sz="900" dirty="0">
                <a:solidFill>
                  <a:schemeClr val="tx1"/>
                </a:solidFill>
              </a:rPr>
              <a:t>마이 페이지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874BF1BD-BB34-45D6-AE9D-1C4313516E35}"/>
              </a:ext>
            </a:extLst>
          </p:cNvPr>
          <p:cNvSpPr>
            <a:spLocks/>
          </p:cNvSpPr>
          <p:nvPr/>
        </p:nvSpPr>
        <p:spPr>
          <a:xfrm>
            <a:off x="4641532" y="4494903"/>
            <a:ext cx="1409736" cy="36478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bg1">
                <a:lumMod val="5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>
              <a:buFontTx/>
              <a:buNone/>
            </a:pPr>
            <a:r>
              <a:rPr lang="ko-KR" altLang="ko-KR" sz="900">
                <a:solidFill>
                  <a:schemeClr val="tx1"/>
                </a:solidFill>
              </a:rPr>
              <a:t>공감 하기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A4B53F65-1D4F-4042-94ED-C25DAD5ED3F7}"/>
              </a:ext>
            </a:extLst>
          </p:cNvPr>
          <p:cNvSpPr>
            <a:spLocks/>
          </p:cNvSpPr>
          <p:nvPr/>
        </p:nvSpPr>
        <p:spPr>
          <a:xfrm>
            <a:off x="6410543" y="3855498"/>
            <a:ext cx="1409736" cy="36478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bg1">
                <a:lumMod val="5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>
              <a:buFontTx/>
              <a:buNone/>
            </a:pPr>
            <a:r>
              <a:rPr lang="ko-KR" altLang="en-US" sz="900" dirty="0">
                <a:solidFill>
                  <a:schemeClr val="tx1"/>
                </a:solidFill>
              </a:rPr>
              <a:t>공지사항</a:t>
            </a:r>
          </a:p>
        </p:txBody>
      </p:sp>
      <p:cxnSp>
        <p:nvCxnSpPr>
          <p:cNvPr id="5" name="연결선: 꺾임 4">
            <a:extLst>
              <a:ext uri="{FF2B5EF4-FFF2-40B4-BE49-F238E27FC236}">
                <a16:creationId xmlns:a16="http://schemas.microsoft.com/office/drawing/2014/main" id="{EF7A2AC4-0001-4D34-817C-D9A0421FC8ED}"/>
              </a:ext>
            </a:extLst>
          </p:cNvPr>
          <p:cNvCxnSpPr>
            <a:stCxn id="138" idx="0"/>
            <a:endCxn id="25" idx="2"/>
          </p:cNvCxnSpPr>
          <p:nvPr/>
        </p:nvCxnSpPr>
        <p:spPr>
          <a:xfrm rot="16200000" flipV="1">
            <a:off x="5917975" y="2658062"/>
            <a:ext cx="633892" cy="1760980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연결선: 꺾임 6">
            <a:extLst>
              <a:ext uri="{FF2B5EF4-FFF2-40B4-BE49-F238E27FC236}">
                <a16:creationId xmlns:a16="http://schemas.microsoft.com/office/drawing/2014/main" id="{5AA1219E-521D-436A-8140-BBA4AFFE85E7}"/>
              </a:ext>
            </a:extLst>
          </p:cNvPr>
          <p:cNvCxnSpPr>
            <a:stCxn id="26" idx="0"/>
            <a:endCxn id="25" idx="2"/>
          </p:cNvCxnSpPr>
          <p:nvPr/>
        </p:nvCxnSpPr>
        <p:spPr>
          <a:xfrm rot="5400000" flipH="1" flipV="1">
            <a:off x="3263568" y="1775690"/>
            <a:ext cx="644947" cy="3536780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A590FF40-D390-4733-BB8C-1D683A3FF301}"/>
              </a:ext>
            </a:extLst>
          </p:cNvPr>
          <p:cNvCxnSpPr>
            <a:stCxn id="73" idx="0"/>
            <a:endCxn id="25" idx="2"/>
          </p:cNvCxnSpPr>
          <p:nvPr/>
        </p:nvCxnSpPr>
        <p:spPr>
          <a:xfrm rot="5400000" flipH="1" flipV="1">
            <a:off x="4145735" y="2659442"/>
            <a:ext cx="646532" cy="1770860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FB1D4D64-2D9B-4172-977F-ECB34047AD45}"/>
              </a:ext>
            </a:extLst>
          </p:cNvPr>
          <p:cNvCxnSpPr>
            <a:stCxn id="29" idx="0"/>
            <a:endCxn id="41" idx="2"/>
          </p:cNvCxnSpPr>
          <p:nvPr/>
        </p:nvCxnSpPr>
        <p:spPr>
          <a:xfrm rot="5400000" flipH="1" flipV="1">
            <a:off x="4319898" y="1827380"/>
            <a:ext cx="290846" cy="1758556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4A977DE2-6227-41F8-8859-AB9BFC0B1273}"/>
              </a:ext>
            </a:extLst>
          </p:cNvPr>
          <p:cNvCxnSpPr>
            <a:stCxn id="25" idx="0"/>
            <a:endCxn id="41" idx="2"/>
          </p:cNvCxnSpPr>
          <p:nvPr/>
        </p:nvCxnSpPr>
        <p:spPr>
          <a:xfrm flipH="1" flipV="1">
            <a:off x="5344599" y="2561235"/>
            <a:ext cx="9832" cy="2955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D6A276FF-1BDC-4BCF-BFC9-E1F6334CE43A}"/>
              </a:ext>
            </a:extLst>
          </p:cNvPr>
          <p:cNvCxnSpPr>
            <a:stCxn id="41" idx="2"/>
            <a:endCxn id="43" idx="0"/>
          </p:cNvCxnSpPr>
          <p:nvPr/>
        </p:nvCxnSpPr>
        <p:spPr>
          <a:xfrm rot="16200000" flipH="1">
            <a:off x="6079764" y="1826069"/>
            <a:ext cx="295590" cy="1765921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8A4F1212-4002-437A-9C11-C1DC98E91733}"/>
              </a:ext>
            </a:extLst>
          </p:cNvPr>
          <p:cNvCxnSpPr>
            <a:cxnSpLocks/>
            <a:stCxn id="25" idx="2"/>
            <a:endCxn id="90" idx="0"/>
          </p:cNvCxnSpPr>
          <p:nvPr/>
        </p:nvCxnSpPr>
        <p:spPr>
          <a:xfrm rot="16200000" flipH="1">
            <a:off x="6804263" y="1771773"/>
            <a:ext cx="627234" cy="352689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직선 연결선 139">
            <a:extLst>
              <a:ext uri="{FF2B5EF4-FFF2-40B4-BE49-F238E27FC236}">
                <a16:creationId xmlns:a16="http://schemas.microsoft.com/office/drawing/2014/main" id="{771550BF-8E14-4B8F-B020-9E317FE2B8EF}"/>
              </a:ext>
            </a:extLst>
          </p:cNvPr>
          <p:cNvCxnSpPr>
            <a:stCxn id="90" idx="2"/>
            <a:endCxn id="89" idx="0"/>
          </p:cNvCxnSpPr>
          <p:nvPr/>
        </p:nvCxnSpPr>
        <p:spPr>
          <a:xfrm>
            <a:off x="8881330" y="4213620"/>
            <a:ext cx="5824" cy="4405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6" name="직선 연결선 145">
            <a:extLst>
              <a:ext uri="{FF2B5EF4-FFF2-40B4-BE49-F238E27FC236}">
                <a16:creationId xmlns:a16="http://schemas.microsoft.com/office/drawing/2014/main" id="{56A20177-6F3C-41C2-A804-468315C8DF78}"/>
              </a:ext>
            </a:extLst>
          </p:cNvPr>
          <p:cNvCxnSpPr>
            <a:stCxn id="27" idx="0"/>
            <a:endCxn id="25" idx="2"/>
          </p:cNvCxnSpPr>
          <p:nvPr/>
        </p:nvCxnSpPr>
        <p:spPr>
          <a:xfrm flipV="1">
            <a:off x="5349491" y="3221606"/>
            <a:ext cx="4940" cy="6461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7" name="직선 연결선 156">
            <a:extLst>
              <a:ext uri="{FF2B5EF4-FFF2-40B4-BE49-F238E27FC236}">
                <a16:creationId xmlns:a16="http://schemas.microsoft.com/office/drawing/2014/main" id="{A93415A3-06F4-47A1-976A-544CB7022EBF}"/>
              </a:ext>
            </a:extLst>
          </p:cNvPr>
          <p:cNvCxnSpPr>
            <a:stCxn id="27" idx="2"/>
            <a:endCxn id="92" idx="0"/>
          </p:cNvCxnSpPr>
          <p:nvPr/>
        </p:nvCxnSpPr>
        <p:spPr>
          <a:xfrm flipH="1">
            <a:off x="5346400" y="4232535"/>
            <a:ext cx="3091" cy="2623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직선 연결선 158">
            <a:extLst>
              <a:ext uri="{FF2B5EF4-FFF2-40B4-BE49-F238E27FC236}">
                <a16:creationId xmlns:a16="http://schemas.microsoft.com/office/drawing/2014/main" id="{F48978F5-15B0-4E21-8F50-1E73B86ACCFB}"/>
              </a:ext>
            </a:extLst>
          </p:cNvPr>
          <p:cNvCxnSpPr>
            <a:stCxn id="92" idx="2"/>
            <a:endCxn id="87" idx="0"/>
          </p:cNvCxnSpPr>
          <p:nvPr/>
        </p:nvCxnSpPr>
        <p:spPr>
          <a:xfrm>
            <a:off x="5346400" y="4859683"/>
            <a:ext cx="0" cy="2623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" name="직선 연결선 160">
            <a:extLst>
              <a:ext uri="{FF2B5EF4-FFF2-40B4-BE49-F238E27FC236}">
                <a16:creationId xmlns:a16="http://schemas.microsoft.com/office/drawing/2014/main" id="{5A3FB139-1264-4B6A-AA01-DFC92EDB39D4}"/>
              </a:ext>
            </a:extLst>
          </p:cNvPr>
          <p:cNvCxnSpPr>
            <a:stCxn id="87" idx="2"/>
            <a:endCxn id="84" idx="0"/>
          </p:cNvCxnSpPr>
          <p:nvPr/>
        </p:nvCxnSpPr>
        <p:spPr>
          <a:xfrm>
            <a:off x="5346400" y="5486831"/>
            <a:ext cx="0" cy="2623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3" name="직선 연결선 162">
            <a:extLst>
              <a:ext uri="{FF2B5EF4-FFF2-40B4-BE49-F238E27FC236}">
                <a16:creationId xmlns:a16="http://schemas.microsoft.com/office/drawing/2014/main" id="{C5EDA63B-9294-4C40-B2CD-C91724AAEDC8}"/>
              </a:ext>
            </a:extLst>
          </p:cNvPr>
          <p:cNvCxnSpPr>
            <a:stCxn id="84" idx="2"/>
            <a:endCxn id="85" idx="0"/>
          </p:cNvCxnSpPr>
          <p:nvPr/>
        </p:nvCxnSpPr>
        <p:spPr>
          <a:xfrm>
            <a:off x="5346400" y="6113979"/>
            <a:ext cx="0" cy="2623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직선 연결선 164">
            <a:extLst>
              <a:ext uri="{FF2B5EF4-FFF2-40B4-BE49-F238E27FC236}">
                <a16:creationId xmlns:a16="http://schemas.microsoft.com/office/drawing/2014/main" id="{708AB10D-9D99-4BA5-9335-C6B94C47970A}"/>
              </a:ext>
            </a:extLst>
          </p:cNvPr>
          <p:cNvCxnSpPr>
            <a:stCxn id="85" idx="2"/>
            <a:endCxn id="86" idx="0"/>
          </p:cNvCxnSpPr>
          <p:nvPr/>
        </p:nvCxnSpPr>
        <p:spPr>
          <a:xfrm>
            <a:off x="5346400" y="6741127"/>
            <a:ext cx="0" cy="2623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57340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텍스트 개체 틀 5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스토리보드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A1A3586-6730-4FB3-B4C9-7D8CA28871F1}"/>
              </a:ext>
            </a:extLst>
          </p:cNvPr>
          <p:cNvSpPr/>
          <p:nvPr/>
        </p:nvSpPr>
        <p:spPr>
          <a:xfrm>
            <a:off x="340852" y="1457041"/>
            <a:ext cx="10278474" cy="8918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5161EE9C-060F-4D29-AECF-26309AF2E0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1009481"/>
              </p:ext>
            </p:extLst>
          </p:nvPr>
        </p:nvGraphicFramePr>
        <p:xfrm>
          <a:off x="414926" y="1072193"/>
          <a:ext cx="10078530" cy="11921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797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97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97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97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797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797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25258"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프로젝트 명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JSP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를 이용한 스마트 게시글 작성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algn="ctr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커뮤니티 페이지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서비스 명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altLang="en-US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로그인 화면</a:t>
                      </a: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버전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5080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1.0.0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258"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altLang="en-US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김휘진</a:t>
                      </a: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코드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en-US" altLang="ko-KR" sz="16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LoginMain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일자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5080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2020-10-16</a:t>
                      </a: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258"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화면경로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defTabSz="5080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./</a:t>
                      </a:r>
                      <a:r>
                        <a:rPr lang="en-US" altLang="ko-KR" sz="16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membermanage</a:t>
                      </a: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/</a:t>
                      </a:r>
                      <a:r>
                        <a:rPr lang="en-US" altLang="ko-KR" sz="16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loginmain.jsp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페이지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도형 2">
            <a:extLst>
              <a:ext uri="{FF2B5EF4-FFF2-40B4-BE49-F238E27FC236}">
                <a16:creationId xmlns:a16="http://schemas.microsoft.com/office/drawing/2014/main" id="{CE8927B5-4C86-48E9-85A8-EB58CB97BE09}"/>
              </a:ext>
            </a:extLst>
          </p:cNvPr>
          <p:cNvSpPr>
            <a:spLocks/>
          </p:cNvSpPr>
          <p:nvPr/>
        </p:nvSpPr>
        <p:spPr>
          <a:xfrm>
            <a:off x="409914" y="2419883"/>
            <a:ext cx="7536619" cy="452910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numCol="1" anchor="ctr">
            <a:noAutofit/>
          </a:bodyPr>
          <a:lstStyle/>
          <a:p>
            <a:pPr algn="ctr" defTabSz="445567"/>
            <a:endParaRPr lang="ko-KR" altLang="en-US" sz="1579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도형 3">
            <a:extLst>
              <a:ext uri="{FF2B5EF4-FFF2-40B4-BE49-F238E27FC236}">
                <a16:creationId xmlns:a16="http://schemas.microsoft.com/office/drawing/2014/main" id="{DB5B8B5D-14F2-4710-B539-04D9736F354F}"/>
              </a:ext>
            </a:extLst>
          </p:cNvPr>
          <p:cNvSpPr>
            <a:spLocks/>
          </p:cNvSpPr>
          <p:nvPr/>
        </p:nvSpPr>
        <p:spPr>
          <a:xfrm>
            <a:off x="8030632" y="2405959"/>
            <a:ext cx="2578112" cy="4543024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anchor="ctr">
            <a:noAutofit/>
          </a:bodyPr>
          <a:lstStyle/>
          <a:p>
            <a:pPr algn="ctr" defTabSz="445567"/>
            <a:endParaRPr lang="en-US" altLang="ko-KR" sz="1754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텍스트 상자 14">
            <a:extLst>
              <a:ext uri="{FF2B5EF4-FFF2-40B4-BE49-F238E27FC236}">
                <a16:creationId xmlns:a16="http://schemas.microsoft.com/office/drawing/2014/main" id="{C70FFF8B-A2C8-446A-8A29-C076B12C487B}"/>
              </a:ext>
            </a:extLst>
          </p:cNvPr>
          <p:cNvSpPr txBox="1">
            <a:spLocks/>
          </p:cNvSpPr>
          <p:nvPr/>
        </p:nvSpPr>
        <p:spPr>
          <a:xfrm>
            <a:off x="8087441" y="2624408"/>
            <a:ext cx="1894737" cy="325123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78530" tIns="40657" rIns="78530" bIns="40657" anchor="t">
            <a:spAutoFit/>
          </a:bodyPr>
          <a:lstStyle/>
          <a:p>
            <a:pPr defTabSz="445567"/>
            <a:endParaRPr lang="ko-KR" altLang="en-US" sz="1579">
              <a:latin typeface="맑은 고딕" charset="0"/>
              <a:ea typeface="맑은 고딕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C88F811-3E5F-4AA5-BFC1-D5BCE5556182}"/>
              </a:ext>
            </a:extLst>
          </p:cNvPr>
          <p:cNvSpPr/>
          <p:nvPr/>
        </p:nvSpPr>
        <p:spPr>
          <a:xfrm>
            <a:off x="631579" y="2420439"/>
            <a:ext cx="6416040" cy="452854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754" dirty="0">
                <a:solidFill>
                  <a:schemeClr val="tx1"/>
                </a:solidFill>
              </a:rPr>
              <a:t>C</a:t>
            </a:r>
            <a:endParaRPr lang="ko-KR" altLang="en-US" sz="1754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55CD965-AE38-4EC6-B62B-C179765AA7B1}"/>
              </a:ext>
            </a:extLst>
          </p:cNvPr>
          <p:cNvSpPr/>
          <p:nvPr/>
        </p:nvSpPr>
        <p:spPr>
          <a:xfrm>
            <a:off x="1890110" y="2339893"/>
            <a:ext cx="3739348" cy="100250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754" dirty="0">
                <a:solidFill>
                  <a:schemeClr val="tx1"/>
                </a:solidFill>
              </a:rPr>
              <a:t>로고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B83CDFD-0CC7-4558-BB55-2032AEC7D433}"/>
              </a:ext>
            </a:extLst>
          </p:cNvPr>
          <p:cNvSpPr/>
          <p:nvPr/>
        </p:nvSpPr>
        <p:spPr>
          <a:xfrm>
            <a:off x="1890110" y="3452893"/>
            <a:ext cx="3739348" cy="50738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754" dirty="0">
                <a:solidFill>
                  <a:schemeClr val="tx1"/>
                </a:solidFill>
              </a:rPr>
              <a:t>ID</a:t>
            </a:r>
            <a:endParaRPr lang="ko-KR" altLang="en-US" sz="1754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048C6E7-E0D1-4114-8A1E-83A5C7D68780}"/>
              </a:ext>
            </a:extLst>
          </p:cNvPr>
          <p:cNvSpPr/>
          <p:nvPr/>
        </p:nvSpPr>
        <p:spPr>
          <a:xfrm>
            <a:off x="1890110" y="4305812"/>
            <a:ext cx="3739348" cy="50738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754" dirty="0">
                <a:solidFill>
                  <a:schemeClr val="tx1"/>
                </a:solidFill>
              </a:rPr>
              <a:t>Password</a:t>
            </a:r>
            <a:endParaRPr lang="ko-KR" altLang="en-US" sz="1754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5AB6A8E-60F4-4ACC-96B9-31B259B0ED5C}"/>
              </a:ext>
            </a:extLst>
          </p:cNvPr>
          <p:cNvSpPr/>
          <p:nvPr/>
        </p:nvSpPr>
        <p:spPr>
          <a:xfrm>
            <a:off x="2422210" y="5042544"/>
            <a:ext cx="2605744" cy="83486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754" dirty="0">
                <a:solidFill>
                  <a:schemeClr val="tx1"/>
                </a:solidFill>
              </a:rPr>
              <a:t>Login </a:t>
            </a:r>
            <a:r>
              <a:rPr lang="ko-KR" altLang="en-US" sz="1754" dirty="0">
                <a:solidFill>
                  <a:schemeClr val="tx1"/>
                </a:solidFill>
              </a:rPr>
              <a:t>버튼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64FC70B-5895-4A78-B25B-60B99461AEF6}"/>
              </a:ext>
            </a:extLst>
          </p:cNvPr>
          <p:cNvSpPr/>
          <p:nvPr/>
        </p:nvSpPr>
        <p:spPr>
          <a:xfrm>
            <a:off x="1264700" y="5967166"/>
            <a:ext cx="5051089" cy="50738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754" dirty="0" err="1">
                <a:solidFill>
                  <a:schemeClr val="tx1"/>
                </a:solidFill>
              </a:rPr>
              <a:t>아이디찾기</a:t>
            </a:r>
            <a:r>
              <a:rPr lang="en-US" altLang="ko-KR" sz="1754" dirty="0">
                <a:solidFill>
                  <a:schemeClr val="tx1"/>
                </a:solidFill>
              </a:rPr>
              <a:t>, </a:t>
            </a:r>
            <a:r>
              <a:rPr lang="ko-KR" altLang="en-US" sz="1754" dirty="0" err="1">
                <a:solidFill>
                  <a:schemeClr val="tx1"/>
                </a:solidFill>
              </a:rPr>
              <a:t>비밀번호찾기</a:t>
            </a:r>
            <a:r>
              <a:rPr lang="en-US" altLang="ko-KR" sz="1754" dirty="0">
                <a:solidFill>
                  <a:schemeClr val="tx1"/>
                </a:solidFill>
              </a:rPr>
              <a:t>, </a:t>
            </a:r>
            <a:r>
              <a:rPr lang="ko-KR" altLang="en-US" sz="1754" dirty="0">
                <a:solidFill>
                  <a:schemeClr val="tx1"/>
                </a:solidFill>
              </a:rPr>
              <a:t>회원가입 </a:t>
            </a:r>
            <a:r>
              <a:rPr lang="en-US" altLang="ko-KR" sz="1754" dirty="0">
                <a:solidFill>
                  <a:schemeClr val="tx1"/>
                </a:solidFill>
              </a:rPr>
              <a:t>, </a:t>
            </a:r>
            <a:r>
              <a:rPr lang="ko-KR" altLang="en-US" sz="1754" dirty="0">
                <a:solidFill>
                  <a:schemeClr val="tx1"/>
                </a:solidFill>
              </a:rPr>
              <a:t>게스트 로그인</a:t>
            </a:r>
          </a:p>
        </p:txBody>
      </p:sp>
      <p:pic>
        <p:nvPicPr>
          <p:cNvPr id="14" name="Picture 2" descr="C:\Users\이나리\Documents\카카오톡 받은 파일\logo1.png">
            <a:extLst>
              <a:ext uri="{FF2B5EF4-FFF2-40B4-BE49-F238E27FC236}">
                <a16:creationId xmlns:a16="http://schemas.microsoft.com/office/drawing/2014/main" id="{8C8C146E-3AB4-4A0E-8D7E-6E0B44BAA1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92642" y="2339893"/>
            <a:ext cx="1341737" cy="1045051"/>
          </a:xfrm>
          <a:prstGeom prst="rect">
            <a:avLst/>
          </a:prstGeom>
          <a:noFill/>
        </p:spPr>
      </p:pic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F74ADC65-46B3-4ADC-9612-873739B6FAAA}"/>
              </a:ext>
            </a:extLst>
          </p:cNvPr>
          <p:cNvCxnSpPr>
            <a:cxnSpLocks/>
            <a:stCxn id="16" idx="1"/>
            <a:endCxn id="10" idx="3"/>
          </p:cNvCxnSpPr>
          <p:nvPr/>
        </p:nvCxnSpPr>
        <p:spPr>
          <a:xfrm flipH="1">
            <a:off x="5629458" y="2817582"/>
            <a:ext cx="2629652" cy="88900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2FE9B8F-3C65-48C8-8306-F9DD2171D58A}"/>
              </a:ext>
            </a:extLst>
          </p:cNvPr>
          <p:cNvSpPr/>
          <p:nvPr/>
        </p:nvSpPr>
        <p:spPr>
          <a:xfrm>
            <a:off x="8259110" y="2502605"/>
            <a:ext cx="1869674" cy="6299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3" dirty="0">
                <a:solidFill>
                  <a:schemeClr val="tx1"/>
                </a:solidFill>
              </a:rPr>
              <a:t>제약조건 사용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C732DE4-C8E6-4826-946A-4305FD745A4B}"/>
              </a:ext>
            </a:extLst>
          </p:cNvPr>
          <p:cNvSpPr/>
          <p:nvPr/>
        </p:nvSpPr>
        <p:spPr>
          <a:xfrm>
            <a:off x="8405717" y="6103005"/>
            <a:ext cx="1869674" cy="6299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45567"/>
            <a:r>
              <a:rPr lang="en-US" altLang="ko-KR" sz="1053" dirty="0" err="1">
                <a:solidFill>
                  <a:schemeClr val="tx1"/>
                </a:solidFill>
              </a:rPr>
              <a:t>Href</a:t>
            </a:r>
            <a:r>
              <a:rPr lang="ko-KR" altLang="en-US" sz="1053" dirty="0">
                <a:solidFill>
                  <a:schemeClr val="tx1"/>
                </a:solidFill>
              </a:rPr>
              <a:t> 이용</a:t>
            </a:r>
            <a:r>
              <a:rPr lang="en-US" altLang="ko-KR" sz="1053" dirty="0">
                <a:solidFill>
                  <a:schemeClr val="tx1"/>
                </a:solidFill>
              </a:rPr>
              <a:t>, </a:t>
            </a:r>
            <a:r>
              <a:rPr lang="ko-KR" altLang="en-US" sz="1053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게스트 </a:t>
            </a:r>
            <a:r>
              <a:rPr lang="ko-KR" altLang="en-US" sz="1053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로그인은</a:t>
            </a:r>
            <a:endParaRPr lang="en-US" altLang="ko-KR" sz="1053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algn="ctr" defTabSz="445567"/>
            <a:r>
              <a:rPr lang="en-US" altLang="ko-KR" sz="1053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Read</a:t>
            </a:r>
            <a:r>
              <a:rPr lang="ko-KR" altLang="en-US" sz="1053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만 가능</a:t>
            </a:r>
            <a:endParaRPr lang="en-US" altLang="ko-KR" sz="1053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algn="ctr"/>
            <a:endParaRPr lang="ko-KR" altLang="en-US" sz="1053" dirty="0">
              <a:solidFill>
                <a:schemeClr val="tx1"/>
              </a:solidFill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3258E6E7-4264-4DCA-8571-60DD69DE3792}"/>
              </a:ext>
            </a:extLst>
          </p:cNvPr>
          <p:cNvCxnSpPr>
            <a:cxnSpLocks/>
            <a:stCxn id="17" idx="1"/>
            <a:endCxn id="13" idx="3"/>
          </p:cNvCxnSpPr>
          <p:nvPr/>
        </p:nvCxnSpPr>
        <p:spPr>
          <a:xfrm flipH="1" flipV="1">
            <a:off x="6315789" y="6220856"/>
            <a:ext cx="2089928" cy="19712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A48EC3F7-DB18-4ACA-8659-3343D9E06B22}"/>
              </a:ext>
            </a:extLst>
          </p:cNvPr>
          <p:cNvCxnSpPr>
            <a:cxnSpLocks/>
            <a:stCxn id="16" idx="1"/>
            <a:endCxn id="11" idx="3"/>
          </p:cNvCxnSpPr>
          <p:nvPr/>
        </p:nvCxnSpPr>
        <p:spPr>
          <a:xfrm flipH="1">
            <a:off x="5629458" y="2817582"/>
            <a:ext cx="2629652" cy="174192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2CD1765-62E7-4225-806D-A115D504F55D}"/>
              </a:ext>
            </a:extLst>
          </p:cNvPr>
          <p:cNvSpPr/>
          <p:nvPr/>
        </p:nvSpPr>
        <p:spPr>
          <a:xfrm>
            <a:off x="8542766" y="3233568"/>
            <a:ext cx="1586018" cy="69107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28" dirty="0">
                <a:solidFill>
                  <a:schemeClr val="tx1"/>
                </a:solidFill>
              </a:rPr>
              <a:t>로그인화면 이동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F1E5B7AB-4FFC-46DF-B94D-2132CB4163A3}"/>
              </a:ext>
            </a:extLst>
          </p:cNvPr>
          <p:cNvCxnSpPr>
            <a:cxnSpLocks/>
            <a:stCxn id="20" idx="1"/>
            <a:endCxn id="14" idx="3"/>
          </p:cNvCxnSpPr>
          <p:nvPr/>
        </p:nvCxnSpPr>
        <p:spPr>
          <a:xfrm flipH="1" flipV="1">
            <a:off x="4434379" y="2862419"/>
            <a:ext cx="4108387" cy="71668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7524ECF-D335-48B9-BA8B-E8CC073A1706}"/>
              </a:ext>
            </a:extLst>
          </p:cNvPr>
          <p:cNvSpPr/>
          <p:nvPr/>
        </p:nvSpPr>
        <p:spPr>
          <a:xfrm>
            <a:off x="8259111" y="5328860"/>
            <a:ext cx="2016280" cy="68401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45567"/>
            <a:r>
              <a:rPr lang="ko-KR" altLang="en-US" sz="1403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첫 화면인 로그인 화면</a:t>
            </a:r>
            <a:endParaRPr lang="en-US" altLang="ko-KR" sz="1403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643CEFE-B2A9-46F8-844A-8D0EE45A7692}"/>
              </a:ext>
            </a:extLst>
          </p:cNvPr>
          <p:cNvSpPr/>
          <p:nvPr/>
        </p:nvSpPr>
        <p:spPr>
          <a:xfrm>
            <a:off x="8542765" y="4097664"/>
            <a:ext cx="1586018" cy="69107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28" dirty="0" err="1">
                <a:solidFill>
                  <a:schemeClr val="tx1"/>
                </a:solidFill>
              </a:rPr>
              <a:t>메인페이지이동</a:t>
            </a:r>
            <a:endParaRPr lang="ko-KR" altLang="en-US" sz="1228" dirty="0">
              <a:solidFill>
                <a:schemeClr val="tx1"/>
              </a:solidFill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1D235498-1DF2-4166-8F8E-8BD450D10A8B}"/>
              </a:ext>
            </a:extLst>
          </p:cNvPr>
          <p:cNvCxnSpPr>
            <a:cxnSpLocks/>
            <a:stCxn id="23" idx="1"/>
            <a:endCxn id="12" idx="3"/>
          </p:cNvCxnSpPr>
          <p:nvPr/>
        </p:nvCxnSpPr>
        <p:spPr>
          <a:xfrm flipH="1">
            <a:off x="5027954" y="4443204"/>
            <a:ext cx="3514811" cy="101677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6B9764E-1AB1-4884-9E53-B5CE658920B7}"/>
              </a:ext>
            </a:extLst>
          </p:cNvPr>
          <p:cNvSpPr/>
          <p:nvPr/>
        </p:nvSpPr>
        <p:spPr>
          <a:xfrm>
            <a:off x="1890111" y="4093940"/>
            <a:ext cx="3739348" cy="13366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3" dirty="0" err="1">
                <a:solidFill>
                  <a:schemeClr val="tx1"/>
                </a:solidFill>
              </a:rPr>
              <a:t>오류메세지</a:t>
            </a:r>
            <a:endParaRPr lang="ko-KR" altLang="en-US" sz="1053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387B169-53A9-48DF-A4FD-49E70B228DB1}"/>
              </a:ext>
            </a:extLst>
          </p:cNvPr>
          <p:cNvSpPr/>
          <p:nvPr/>
        </p:nvSpPr>
        <p:spPr>
          <a:xfrm>
            <a:off x="1890111" y="4867170"/>
            <a:ext cx="3739348" cy="13366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3" dirty="0" err="1">
                <a:solidFill>
                  <a:schemeClr val="tx1"/>
                </a:solidFill>
              </a:rPr>
              <a:t>오류메세지</a:t>
            </a:r>
            <a:endParaRPr lang="ko-KR" altLang="en-US" sz="1053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AE86278-8F4F-4F42-B33B-DF881350EA22}"/>
              </a:ext>
            </a:extLst>
          </p:cNvPr>
          <p:cNvSpPr/>
          <p:nvPr/>
        </p:nvSpPr>
        <p:spPr>
          <a:xfrm>
            <a:off x="8405718" y="4919431"/>
            <a:ext cx="1723066" cy="2293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28" dirty="0">
                <a:solidFill>
                  <a:schemeClr val="tx1"/>
                </a:solidFill>
              </a:rPr>
              <a:t>제약조건 </a:t>
            </a:r>
            <a:r>
              <a:rPr lang="ko-KR" altLang="en-US" sz="1228" dirty="0" err="1">
                <a:solidFill>
                  <a:schemeClr val="tx1"/>
                </a:solidFill>
              </a:rPr>
              <a:t>오류메세지</a:t>
            </a:r>
            <a:endParaRPr lang="ko-KR" altLang="en-US" sz="1228" dirty="0">
              <a:solidFill>
                <a:schemeClr val="tx1"/>
              </a:solidFill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2C7D3B14-C542-432A-929D-FE0DB30999A7}"/>
              </a:ext>
            </a:extLst>
          </p:cNvPr>
          <p:cNvCxnSpPr>
            <a:cxnSpLocks/>
            <a:stCxn id="27" idx="1"/>
            <a:endCxn id="25" idx="3"/>
          </p:cNvCxnSpPr>
          <p:nvPr/>
        </p:nvCxnSpPr>
        <p:spPr>
          <a:xfrm flipH="1" flipV="1">
            <a:off x="5629459" y="4160774"/>
            <a:ext cx="2776259" cy="87333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B7121783-A19E-40D3-A1FC-1895FE5C29A2}"/>
              </a:ext>
            </a:extLst>
          </p:cNvPr>
          <p:cNvCxnSpPr>
            <a:cxnSpLocks/>
            <a:stCxn id="27" idx="1"/>
            <a:endCxn id="26" idx="3"/>
          </p:cNvCxnSpPr>
          <p:nvPr/>
        </p:nvCxnSpPr>
        <p:spPr>
          <a:xfrm flipH="1" flipV="1">
            <a:off x="5629459" y="4934004"/>
            <a:ext cx="2776259" cy="10010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46512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텍스트 개체 틀 5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스토리보드</a:t>
            </a:r>
          </a:p>
          <a:p>
            <a:endParaRPr lang="ko-KR" altLang="en-US" dirty="0">
              <a:solidFill>
                <a:srgbClr val="5A9BAD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A1A3586-6730-4FB3-B4C9-7D8CA28871F1}"/>
              </a:ext>
            </a:extLst>
          </p:cNvPr>
          <p:cNvSpPr/>
          <p:nvPr/>
        </p:nvSpPr>
        <p:spPr>
          <a:xfrm>
            <a:off x="340852" y="1457041"/>
            <a:ext cx="10278474" cy="8918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733421C9-9001-40BA-897B-DC3CFF196C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7368173"/>
              </p:ext>
            </p:extLst>
          </p:nvPr>
        </p:nvGraphicFramePr>
        <p:xfrm>
          <a:off x="414926" y="1072193"/>
          <a:ext cx="10078530" cy="12531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797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97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97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97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797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797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25258"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프로젝트 명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JSP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를 이용한 스마트 게시글 작성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algn="ctr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커뮤니티 페이지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서비스 명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altLang="en-US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개인정보</a:t>
                      </a:r>
                      <a:r>
                        <a:rPr lang="ko-KR" altLang="en-US" sz="1600" b="0" i="0" kern="1200" baseline="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화면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버전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5080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1.0.0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9763"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altLang="en-US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김휘진</a:t>
                      </a: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코드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en-US" sz="1800" dirty="0"/>
                        <a:t>Privacy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일자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5080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2020-10-16</a:t>
                      </a: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9763"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화면경로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./</a:t>
                      </a:r>
                      <a:r>
                        <a:rPr lang="en-US" altLang="ko-KR" sz="16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membermanage</a:t>
                      </a: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/</a:t>
                      </a:r>
                      <a:r>
                        <a:rPr lang="en-US" altLang="ko-KR" sz="16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p</a:t>
                      </a:r>
                      <a:r>
                        <a:rPr lang="en-US" sz="1800" dirty="0" err="1"/>
                        <a:t>rivacy.jsp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페이지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도형 2">
            <a:extLst>
              <a:ext uri="{FF2B5EF4-FFF2-40B4-BE49-F238E27FC236}">
                <a16:creationId xmlns:a16="http://schemas.microsoft.com/office/drawing/2014/main" id="{00CFB2BA-1A0E-4C6D-BE94-7D7E4064A156}"/>
              </a:ext>
            </a:extLst>
          </p:cNvPr>
          <p:cNvSpPr>
            <a:spLocks/>
          </p:cNvSpPr>
          <p:nvPr/>
        </p:nvSpPr>
        <p:spPr>
          <a:xfrm>
            <a:off x="409914" y="2491891"/>
            <a:ext cx="7536619" cy="452910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numCol="1" anchor="ctr">
            <a:noAutofit/>
          </a:bodyPr>
          <a:lstStyle/>
          <a:p>
            <a:pPr algn="ctr" defTabSz="445567"/>
            <a:r>
              <a:rPr lang="en-US" altLang="ko-KR" sz="1579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V</a:t>
            </a:r>
            <a:endParaRPr lang="ko-KR" altLang="en-US" sz="1579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도형 3">
            <a:extLst>
              <a:ext uri="{FF2B5EF4-FFF2-40B4-BE49-F238E27FC236}">
                <a16:creationId xmlns:a16="http://schemas.microsoft.com/office/drawing/2014/main" id="{C6D17365-185D-4362-84A4-71C0786FE99A}"/>
              </a:ext>
            </a:extLst>
          </p:cNvPr>
          <p:cNvSpPr>
            <a:spLocks/>
          </p:cNvSpPr>
          <p:nvPr/>
        </p:nvSpPr>
        <p:spPr>
          <a:xfrm>
            <a:off x="8030632" y="2477967"/>
            <a:ext cx="2578112" cy="4543024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anchor="ctr">
            <a:noAutofit/>
          </a:bodyPr>
          <a:lstStyle/>
          <a:p>
            <a:pPr algn="ctr" defTabSz="445567"/>
            <a:endParaRPr lang="en-US" altLang="ko-KR" sz="1754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algn="ctr" defTabSz="445567"/>
            <a:endParaRPr lang="ko-KR" altLang="en-US" sz="1579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텍스트 상자 14">
            <a:extLst>
              <a:ext uri="{FF2B5EF4-FFF2-40B4-BE49-F238E27FC236}">
                <a16:creationId xmlns:a16="http://schemas.microsoft.com/office/drawing/2014/main" id="{FB5B133F-1D8A-426E-BCBB-F0ED87375A00}"/>
              </a:ext>
            </a:extLst>
          </p:cNvPr>
          <p:cNvSpPr txBox="1">
            <a:spLocks/>
          </p:cNvSpPr>
          <p:nvPr/>
        </p:nvSpPr>
        <p:spPr>
          <a:xfrm>
            <a:off x="8087441" y="2624408"/>
            <a:ext cx="1894737" cy="325123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78530" tIns="40657" rIns="78530" bIns="40657" anchor="t">
            <a:spAutoFit/>
          </a:bodyPr>
          <a:lstStyle/>
          <a:p>
            <a:pPr defTabSz="445567"/>
            <a:endParaRPr lang="ko-KR" altLang="en-US" sz="1579">
              <a:latin typeface="맑은 고딕" charset="0"/>
              <a:ea typeface="맑은 고딕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9A74F34-86DA-4B44-A83B-EAB694420290}"/>
              </a:ext>
            </a:extLst>
          </p:cNvPr>
          <p:cNvSpPr/>
          <p:nvPr/>
        </p:nvSpPr>
        <p:spPr>
          <a:xfrm>
            <a:off x="761634" y="2492447"/>
            <a:ext cx="6416040" cy="452854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754" dirty="0">
                <a:solidFill>
                  <a:schemeClr val="tx1"/>
                </a:solidFill>
              </a:rPr>
              <a:t>C</a:t>
            </a:r>
            <a:endParaRPr lang="ko-KR" altLang="en-US" sz="1754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2F74437-3A95-45DC-8BC3-B704A82C3D8B}"/>
              </a:ext>
            </a:extLst>
          </p:cNvPr>
          <p:cNvSpPr/>
          <p:nvPr/>
        </p:nvSpPr>
        <p:spPr>
          <a:xfrm>
            <a:off x="1890110" y="2562101"/>
            <a:ext cx="3739348" cy="100250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754" dirty="0">
                <a:solidFill>
                  <a:schemeClr val="tx1"/>
                </a:solidFill>
              </a:rPr>
              <a:t>로고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3EE1415-41E8-4AEF-AD88-10FD66A49D1C}"/>
              </a:ext>
            </a:extLst>
          </p:cNvPr>
          <p:cNvSpPr/>
          <p:nvPr/>
        </p:nvSpPr>
        <p:spPr>
          <a:xfrm>
            <a:off x="1890110" y="3634845"/>
            <a:ext cx="3739348" cy="187397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754" dirty="0">
                <a:solidFill>
                  <a:schemeClr val="tx1"/>
                </a:solidFill>
              </a:rPr>
              <a:t>개인정보 보호 관련 동의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7E239C5-05B1-4DF2-8543-6B36B3FB7661}"/>
              </a:ext>
            </a:extLst>
          </p:cNvPr>
          <p:cNvSpPr/>
          <p:nvPr/>
        </p:nvSpPr>
        <p:spPr>
          <a:xfrm>
            <a:off x="1890110" y="6262948"/>
            <a:ext cx="1357649" cy="43441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754" dirty="0">
                <a:solidFill>
                  <a:schemeClr val="tx1"/>
                </a:solidFill>
              </a:rPr>
              <a:t>취소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E55B086-16D9-459B-9609-DBA68EC48755}"/>
              </a:ext>
            </a:extLst>
          </p:cNvPr>
          <p:cNvSpPr/>
          <p:nvPr/>
        </p:nvSpPr>
        <p:spPr>
          <a:xfrm>
            <a:off x="4271810" y="6262948"/>
            <a:ext cx="1357649" cy="43441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754" dirty="0">
                <a:solidFill>
                  <a:schemeClr val="tx1"/>
                </a:solidFill>
              </a:rPr>
              <a:t>확인</a:t>
            </a:r>
          </a:p>
        </p:txBody>
      </p:sp>
      <p:pic>
        <p:nvPicPr>
          <p:cNvPr id="13" name="Picture 2" descr="C:\Users\이나리\Documents\카카오톡 받은 파일\logo1.png">
            <a:extLst>
              <a:ext uri="{FF2B5EF4-FFF2-40B4-BE49-F238E27FC236}">
                <a16:creationId xmlns:a16="http://schemas.microsoft.com/office/drawing/2014/main" id="{13A433ED-DCC3-4FFC-B938-8665FF99FC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99937" y="2519556"/>
            <a:ext cx="1341737" cy="1045051"/>
          </a:xfrm>
          <a:prstGeom prst="rect">
            <a:avLst/>
          </a:prstGeom>
          <a:noFill/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A51812BF-4D78-4F2E-A60C-198EDBE39E9D}"/>
              </a:ext>
            </a:extLst>
          </p:cNvPr>
          <p:cNvSpPr/>
          <p:nvPr/>
        </p:nvSpPr>
        <p:spPr>
          <a:xfrm>
            <a:off x="2585181" y="5555119"/>
            <a:ext cx="798165" cy="47188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3" dirty="0">
                <a:solidFill>
                  <a:schemeClr val="tx1"/>
                </a:solidFill>
              </a:rPr>
              <a:t>동의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65010AE-4A32-4720-AF90-DA7257D0D5EB}"/>
              </a:ext>
            </a:extLst>
          </p:cNvPr>
          <p:cNvSpPr/>
          <p:nvPr/>
        </p:nvSpPr>
        <p:spPr>
          <a:xfrm>
            <a:off x="3926918" y="5555119"/>
            <a:ext cx="798165" cy="47188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3" dirty="0" err="1">
                <a:solidFill>
                  <a:schemeClr val="tx1"/>
                </a:solidFill>
              </a:rPr>
              <a:t>비동의</a:t>
            </a:r>
            <a:endParaRPr lang="ko-KR" altLang="en-US" sz="1403" dirty="0">
              <a:solidFill>
                <a:schemeClr val="tx1"/>
              </a:solidFill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E8F05707-8CE6-4E3E-8A1F-18D3A7E0A07B}"/>
              </a:ext>
            </a:extLst>
          </p:cNvPr>
          <p:cNvCxnSpPr>
            <a:cxnSpLocks/>
            <a:endCxn id="15" idx="3"/>
          </p:cNvCxnSpPr>
          <p:nvPr/>
        </p:nvCxnSpPr>
        <p:spPr>
          <a:xfrm rot="10800000" flipV="1">
            <a:off x="4725083" y="5555119"/>
            <a:ext cx="3657411" cy="23594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FFCE99F-0560-4D49-A191-DA348997A652}"/>
              </a:ext>
            </a:extLst>
          </p:cNvPr>
          <p:cNvSpPr/>
          <p:nvPr/>
        </p:nvSpPr>
        <p:spPr>
          <a:xfrm>
            <a:off x="8396159" y="5161033"/>
            <a:ext cx="1599683" cy="7078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28" dirty="0">
                <a:solidFill>
                  <a:schemeClr val="tx1"/>
                </a:solidFill>
              </a:rPr>
              <a:t>라디오 버튼을 이용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92E4263-A331-4EDC-A97A-62EE341F1693}"/>
              </a:ext>
            </a:extLst>
          </p:cNvPr>
          <p:cNvSpPr/>
          <p:nvPr/>
        </p:nvSpPr>
        <p:spPr>
          <a:xfrm>
            <a:off x="8382493" y="3352344"/>
            <a:ext cx="1599684" cy="17244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28" dirty="0">
                <a:solidFill>
                  <a:schemeClr val="tx1"/>
                </a:solidFill>
              </a:rPr>
              <a:t>회원가입 전 개인정보 수집 관련동의서 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A2CE0CA-5640-4D38-8C19-3AEAECAF04B5}"/>
              </a:ext>
            </a:extLst>
          </p:cNvPr>
          <p:cNvSpPr/>
          <p:nvPr/>
        </p:nvSpPr>
        <p:spPr>
          <a:xfrm>
            <a:off x="8396159" y="2585496"/>
            <a:ext cx="1586018" cy="69107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28" dirty="0">
                <a:solidFill>
                  <a:schemeClr val="tx1"/>
                </a:solidFill>
              </a:rPr>
              <a:t>로그인화면 이동</a:t>
            </a: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E7169B3C-3995-4685-ABD2-A6F4FAA718C2}"/>
              </a:ext>
            </a:extLst>
          </p:cNvPr>
          <p:cNvCxnSpPr>
            <a:cxnSpLocks/>
            <a:stCxn id="19" idx="1"/>
            <a:endCxn id="13" idx="3"/>
          </p:cNvCxnSpPr>
          <p:nvPr/>
        </p:nvCxnSpPr>
        <p:spPr>
          <a:xfrm flipH="1">
            <a:off x="4441674" y="2931036"/>
            <a:ext cx="3954485" cy="11104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28116308-6F43-4C94-AC96-E9C04347ED07}"/>
              </a:ext>
            </a:extLst>
          </p:cNvPr>
          <p:cNvCxnSpPr>
            <a:cxnSpLocks/>
            <a:stCxn id="22" idx="1"/>
            <a:endCxn id="12" idx="3"/>
          </p:cNvCxnSpPr>
          <p:nvPr/>
        </p:nvCxnSpPr>
        <p:spPr>
          <a:xfrm flipH="1">
            <a:off x="5629459" y="6379044"/>
            <a:ext cx="2753034" cy="10111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FB8FB93-550A-4B16-96D2-32E6033FD015}"/>
              </a:ext>
            </a:extLst>
          </p:cNvPr>
          <p:cNvSpPr/>
          <p:nvPr/>
        </p:nvSpPr>
        <p:spPr>
          <a:xfrm>
            <a:off x="8382493" y="6025129"/>
            <a:ext cx="1599683" cy="7078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28" dirty="0">
                <a:solidFill>
                  <a:schemeClr val="tx1"/>
                </a:solidFill>
              </a:rPr>
              <a:t>회원가입페이지</a:t>
            </a:r>
          </a:p>
        </p:txBody>
      </p:sp>
    </p:spTree>
    <p:extLst>
      <p:ext uri="{BB962C8B-B14F-4D97-AF65-F5344CB8AC3E}">
        <p14:creationId xmlns:p14="http://schemas.microsoft.com/office/powerpoint/2010/main" val="632421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9189898"/>
              </p:ext>
            </p:extLst>
          </p:nvPr>
        </p:nvGraphicFramePr>
        <p:xfrm>
          <a:off x="414000" y="2304000"/>
          <a:ext cx="9889200" cy="38748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88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2800">
                <a:tc>
                  <a:txBody>
                    <a:bodyPr/>
                    <a:lstStyle/>
                    <a:p>
                      <a:pPr algn="l" defTabSz="468000" latinLnBrk="1">
                        <a:lnSpc>
                          <a:spcPts val="3300"/>
                        </a:lnSpc>
                      </a:pPr>
                      <a:r>
                        <a:rPr lang="en-US" altLang="ko-KR" sz="2400" b="0" spc="-100" baseline="0" dirty="0">
                          <a:solidFill>
                            <a:srgbClr val="00AEE0"/>
                          </a:solidFill>
                          <a:latin typeface="나눔명조" pitchFamily="18" charset="-127"/>
                          <a:ea typeface="나눔명조" pitchFamily="18" charset="-127"/>
                        </a:rPr>
                        <a:t>01.		</a:t>
                      </a:r>
                      <a:r>
                        <a:rPr lang="ko-KR" altLang="en-US" sz="2400" b="0" spc="-100" baseline="0" dirty="0">
                          <a:solidFill>
                            <a:srgbClr val="00AEE0"/>
                          </a:solidFill>
                          <a:latin typeface="나눔명조" pitchFamily="18" charset="-127"/>
                          <a:ea typeface="나눔명조" pitchFamily="18" charset="-127"/>
                        </a:rPr>
                        <a:t>기획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2800">
                <a:tc>
                  <a:txBody>
                    <a:bodyPr/>
                    <a:lstStyle/>
                    <a:p>
                      <a:pPr algn="l" defTabSz="468000" latinLnBrk="1">
                        <a:lnSpc>
                          <a:spcPts val="3300"/>
                        </a:lnSpc>
                      </a:pPr>
                      <a:endParaRPr lang="ko-KR" altLang="en-US" sz="2400" b="0" spc="-100" baseline="0" dirty="0">
                        <a:solidFill>
                          <a:srgbClr val="00AEE0"/>
                        </a:solidFill>
                        <a:latin typeface="나눔명조" pitchFamily="18" charset="-127"/>
                        <a:ea typeface="나눔명조" pitchFamily="18" charset="-127"/>
                      </a:endParaRPr>
                    </a:p>
                  </a:txBody>
                  <a:tcPr marL="0" marR="0" marT="0" marB="0">
                    <a:lnT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2800">
                <a:tc>
                  <a:txBody>
                    <a:bodyPr/>
                    <a:lstStyle/>
                    <a:p>
                      <a:pPr algn="l" defTabSz="468000" latinLnBrk="1">
                        <a:lnSpc>
                          <a:spcPts val="3300"/>
                        </a:lnSpc>
                      </a:pPr>
                      <a:r>
                        <a:rPr lang="en-US" altLang="ko-KR" sz="2400" b="0" spc="-100" baseline="0" dirty="0">
                          <a:solidFill>
                            <a:srgbClr val="00AEE0"/>
                          </a:solidFill>
                          <a:latin typeface="나눔명조" pitchFamily="18" charset="-127"/>
                          <a:ea typeface="나눔명조" pitchFamily="18" charset="-127"/>
                        </a:rPr>
                        <a:t>		</a:t>
                      </a:r>
                      <a:endParaRPr lang="ko-KR" altLang="en-US" sz="2400" b="0" spc="-100" baseline="0" dirty="0">
                        <a:solidFill>
                          <a:srgbClr val="00AEE0"/>
                        </a:solidFill>
                        <a:latin typeface="나눔명조" pitchFamily="18" charset="-127"/>
                        <a:ea typeface="나눔명조" pitchFamily="18" charset="-127"/>
                      </a:endParaRPr>
                    </a:p>
                  </a:txBody>
                  <a:tcPr marL="0" marR="0" marT="0" marB="0">
                    <a:lnT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2800">
                <a:tc>
                  <a:txBody>
                    <a:bodyPr/>
                    <a:lstStyle/>
                    <a:p>
                      <a:pPr algn="l" defTabSz="468000" latinLnBrk="1">
                        <a:lnSpc>
                          <a:spcPts val="3300"/>
                        </a:lnSpc>
                      </a:pPr>
                      <a:r>
                        <a:rPr lang="en-US" altLang="ko-KR" sz="2400" b="0" spc="-100" baseline="0" dirty="0">
                          <a:solidFill>
                            <a:srgbClr val="00AEE0"/>
                          </a:solidFill>
                          <a:latin typeface="나눔명조" pitchFamily="18" charset="-127"/>
                          <a:ea typeface="나눔명조" pitchFamily="18" charset="-127"/>
                        </a:rPr>
                        <a:t>02.		</a:t>
                      </a:r>
                      <a:r>
                        <a:rPr lang="ko-KR" altLang="en-US" sz="2400" b="0" spc="-100" baseline="0" dirty="0">
                          <a:solidFill>
                            <a:srgbClr val="00AEE0"/>
                          </a:solidFill>
                          <a:latin typeface="나눔명조" pitchFamily="18" charset="-127"/>
                          <a:ea typeface="나눔명조" pitchFamily="18" charset="-127"/>
                        </a:rPr>
                        <a:t>요구사항</a:t>
                      </a:r>
                    </a:p>
                  </a:txBody>
                  <a:tcPr marL="0" marR="0" marT="0" marB="0">
                    <a:lnT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2800">
                <a:tc>
                  <a:txBody>
                    <a:bodyPr/>
                    <a:lstStyle/>
                    <a:p>
                      <a:pPr algn="l" defTabSz="468000" latinLnBrk="1">
                        <a:lnSpc>
                          <a:spcPts val="3300"/>
                        </a:lnSpc>
                      </a:pPr>
                      <a:r>
                        <a:rPr lang="en-US" altLang="ko-KR" sz="2400" b="0" spc="-100" baseline="0" dirty="0">
                          <a:solidFill>
                            <a:srgbClr val="00AEE0"/>
                          </a:solidFill>
                          <a:latin typeface="나눔명조" pitchFamily="18" charset="-127"/>
                          <a:ea typeface="나눔명조" pitchFamily="18" charset="-127"/>
                        </a:rPr>
                        <a:t>		</a:t>
                      </a:r>
                      <a:endParaRPr lang="ko-KR" altLang="en-US" sz="2400" b="0" spc="-100" baseline="0" dirty="0">
                        <a:solidFill>
                          <a:srgbClr val="00AEE0"/>
                        </a:solidFill>
                        <a:latin typeface="나눔명조" pitchFamily="18" charset="-127"/>
                        <a:ea typeface="나눔명조" pitchFamily="18" charset="-127"/>
                      </a:endParaRPr>
                    </a:p>
                  </a:txBody>
                  <a:tcPr marL="0" marR="0" marT="0" marB="0">
                    <a:lnT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2800">
                <a:tc>
                  <a:txBody>
                    <a:bodyPr/>
                    <a:lstStyle/>
                    <a:p>
                      <a:pPr algn="l" defTabSz="468000" latinLnBrk="1">
                        <a:lnSpc>
                          <a:spcPts val="3300"/>
                        </a:lnSpc>
                      </a:pPr>
                      <a:r>
                        <a:rPr lang="en-US" altLang="ko-KR" sz="2400" b="0" spc="-100" baseline="0" dirty="0">
                          <a:solidFill>
                            <a:srgbClr val="00AEE0"/>
                          </a:solidFill>
                          <a:latin typeface="나눔명조" pitchFamily="18" charset="-127"/>
                          <a:ea typeface="나눔명조" pitchFamily="18" charset="-127"/>
                        </a:rPr>
                        <a:t>		</a:t>
                      </a:r>
                      <a:endParaRPr lang="ko-KR" altLang="en-US" sz="2400" b="0" spc="-100" baseline="0" dirty="0">
                        <a:solidFill>
                          <a:srgbClr val="00AEE0"/>
                        </a:solidFill>
                        <a:latin typeface="나눔명조" pitchFamily="18" charset="-127"/>
                        <a:ea typeface="나눔명조" pitchFamily="18" charset="-127"/>
                      </a:endParaRPr>
                    </a:p>
                  </a:txBody>
                  <a:tcPr marL="0" marR="0" marT="0" marB="0">
                    <a:lnT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1400">
                <a:tc>
                  <a:txBody>
                    <a:bodyPr/>
                    <a:lstStyle/>
                    <a:p>
                      <a:pPr algn="l" defTabSz="468000" latinLnBrk="1">
                        <a:lnSpc>
                          <a:spcPts val="3300"/>
                        </a:lnSpc>
                      </a:pPr>
                      <a:r>
                        <a:rPr lang="en-US" altLang="ko-KR" sz="2400" b="0" spc="-100" baseline="0" dirty="0">
                          <a:solidFill>
                            <a:srgbClr val="00AEE0"/>
                          </a:solidFill>
                          <a:latin typeface="나눔명조" pitchFamily="18" charset="-127"/>
                          <a:ea typeface="나눔명조" pitchFamily="18" charset="-127"/>
                        </a:rPr>
                        <a:t>03.		</a:t>
                      </a:r>
                      <a:r>
                        <a:rPr lang="ko-KR" altLang="en-US" sz="2400" b="0" spc="-100" baseline="0" dirty="0">
                          <a:solidFill>
                            <a:srgbClr val="00AEE0"/>
                          </a:solidFill>
                          <a:latin typeface="나눔명조" pitchFamily="18" charset="-127"/>
                          <a:ea typeface="나눔명조" pitchFamily="18" charset="-127"/>
                        </a:rPr>
                        <a:t>개발</a:t>
                      </a:r>
                    </a:p>
                  </a:txBody>
                  <a:tcPr marL="0" marR="0" marT="0" marB="0">
                    <a:lnT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1400">
                <a:tc>
                  <a:txBody>
                    <a:bodyPr/>
                    <a:lstStyle/>
                    <a:p>
                      <a:pPr algn="l" defTabSz="468000" latinLnBrk="1">
                        <a:lnSpc>
                          <a:spcPts val="3300"/>
                        </a:lnSpc>
                      </a:pPr>
                      <a:r>
                        <a:rPr lang="en-US" altLang="ko-KR" sz="2400" b="0" spc="-100" baseline="0" dirty="0">
                          <a:solidFill>
                            <a:srgbClr val="00AEE0"/>
                          </a:solidFill>
                          <a:latin typeface="나눔명조" pitchFamily="18" charset="-127"/>
                          <a:ea typeface="나눔명조" pitchFamily="18" charset="-127"/>
                        </a:rPr>
                        <a:t>04.       </a:t>
                      </a:r>
                      <a:r>
                        <a:rPr lang="ko-KR" altLang="en-US" sz="2400" b="0" spc="-100" baseline="0" dirty="0">
                          <a:solidFill>
                            <a:srgbClr val="00AEE0"/>
                          </a:solidFill>
                          <a:latin typeface="나눔명조" pitchFamily="18" charset="-127"/>
                          <a:ea typeface="나눔명조" pitchFamily="18" charset="-127"/>
                        </a:rPr>
                        <a:t>다이어그램</a:t>
                      </a:r>
                    </a:p>
                  </a:txBody>
                  <a:tcPr marL="0" marR="0" marT="0" marB="0">
                    <a:lnT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2604789"/>
                  </a:ext>
                </a:extLst>
              </a:tr>
              <a:tr h="442800">
                <a:tc>
                  <a:txBody>
                    <a:bodyPr/>
                    <a:lstStyle/>
                    <a:p>
                      <a:pPr algn="l" defTabSz="468000" latinLnBrk="1">
                        <a:lnSpc>
                          <a:spcPts val="3300"/>
                        </a:lnSpc>
                      </a:pPr>
                      <a:endParaRPr lang="ko-KR" altLang="en-US" sz="2400" b="0" spc="-100" baseline="0" dirty="0">
                        <a:solidFill>
                          <a:srgbClr val="00AEE0"/>
                        </a:solidFill>
                        <a:latin typeface="나눔명조" pitchFamily="18" charset="-127"/>
                        <a:ea typeface="나눔명조" pitchFamily="18" charset="-127"/>
                      </a:endParaRPr>
                    </a:p>
                  </a:txBody>
                  <a:tcPr marL="0" marR="0" marT="0" marB="0">
                    <a:lnT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7" name="텍스트 개체 틀 1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Long</a:t>
            </a:r>
            <a:r>
              <a:rPr lang="ko-KR" altLang="en-US" dirty="0"/>
              <a:t> </a:t>
            </a:r>
            <a:r>
              <a:rPr lang="en-US" altLang="ko-KR" dirty="0"/>
              <a:t>Time No See</a:t>
            </a:r>
          </a:p>
        </p:txBody>
      </p:sp>
      <p:sp>
        <p:nvSpPr>
          <p:cNvPr id="19" name="텍스트 개체 틀 18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21" name="텍스트 개체 틀 20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제안 배경</a:t>
            </a:r>
            <a:endParaRPr lang="en-US" altLang="ko-KR" dirty="0"/>
          </a:p>
          <a:p>
            <a:r>
              <a:rPr lang="ko-KR" altLang="en-US" dirty="0"/>
              <a:t>실태조사</a:t>
            </a:r>
            <a:endParaRPr lang="en-US" altLang="ko-KR" dirty="0"/>
          </a:p>
          <a:p>
            <a:r>
              <a:rPr lang="ko-KR" altLang="en-US" dirty="0"/>
              <a:t>벤치마킹</a:t>
            </a:r>
            <a:endParaRPr lang="en-US" altLang="ko-KR" dirty="0"/>
          </a:p>
          <a:p>
            <a:r>
              <a:rPr lang="ko-KR" altLang="en-US" dirty="0"/>
              <a:t>페이지 흐름도</a:t>
            </a:r>
            <a:r>
              <a:rPr lang="en-US" altLang="ko-KR" dirty="0"/>
              <a:t>, </a:t>
            </a:r>
            <a:r>
              <a:rPr lang="ko-KR" altLang="en-US" dirty="0"/>
              <a:t>페이지 구성도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스토리보드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개발툴</a:t>
            </a:r>
            <a:r>
              <a:rPr lang="en-US" altLang="ko-KR" dirty="0"/>
              <a:t>, </a:t>
            </a:r>
            <a:r>
              <a:rPr lang="ko-KR" altLang="en-US" dirty="0"/>
              <a:t>역할분담</a:t>
            </a:r>
            <a:r>
              <a:rPr lang="en-US" altLang="ko-KR" dirty="0"/>
              <a:t>, </a:t>
            </a:r>
            <a:r>
              <a:rPr lang="ko-KR" altLang="en-US" dirty="0"/>
              <a:t>타임 스케줄</a:t>
            </a:r>
            <a:endParaRPr lang="en-US" altLang="ko-KR" dirty="0"/>
          </a:p>
          <a:p>
            <a:r>
              <a:rPr lang="en-US" altLang="ko-KR" dirty="0"/>
              <a:t>Database, Class Diagram</a:t>
            </a:r>
          </a:p>
        </p:txBody>
      </p:sp>
      <p:sp>
        <p:nvSpPr>
          <p:cNvPr id="18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2016700" y="959400"/>
            <a:ext cx="6660000" cy="720000"/>
          </a:xfrm>
        </p:spPr>
        <p:txBody>
          <a:bodyPr/>
          <a:lstStyle/>
          <a:p>
            <a:r>
              <a:rPr lang="ko-KR" altLang="en-US" sz="1800" dirty="0"/>
              <a:t>오랫동안 보지 못한</a:t>
            </a:r>
            <a:endParaRPr lang="en-US" altLang="ko-KR" sz="1800" dirty="0"/>
          </a:p>
          <a:p>
            <a:r>
              <a:rPr lang="ko-KR" altLang="en-US" sz="1800" dirty="0"/>
              <a:t>가족들에게</a:t>
            </a:r>
            <a:r>
              <a:rPr lang="en-US" altLang="ko-KR" sz="1800" dirty="0"/>
              <a:t>, </a:t>
            </a:r>
            <a:r>
              <a:rPr lang="ko-KR" altLang="en-US" sz="1800" dirty="0"/>
              <a:t>친구들에게</a:t>
            </a:r>
            <a:r>
              <a:rPr lang="en-US" altLang="ko-KR" sz="1800" dirty="0"/>
              <a:t>, </a:t>
            </a:r>
            <a:r>
              <a:rPr lang="ko-KR" altLang="en-US" sz="1800" dirty="0"/>
              <a:t>그대에게</a:t>
            </a:r>
            <a:r>
              <a:rPr lang="en-US" altLang="ko-KR" sz="1800" dirty="0"/>
              <a:t>, </a:t>
            </a:r>
          </a:p>
          <a:p>
            <a:r>
              <a:rPr lang="ko-KR" altLang="en-US" sz="1800" dirty="0"/>
              <a:t>커뮤니티 게시판을 제작하는 우리 팀에게 딱 알맞은 인사말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텍스트 개체 틀 5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스토리보드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A1A3586-6730-4FB3-B4C9-7D8CA28871F1}"/>
              </a:ext>
            </a:extLst>
          </p:cNvPr>
          <p:cNvSpPr/>
          <p:nvPr/>
        </p:nvSpPr>
        <p:spPr>
          <a:xfrm>
            <a:off x="340852" y="1457041"/>
            <a:ext cx="10278474" cy="8918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92995FBC-2AFB-4B06-AD8C-7DB4B9ACC5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4189621"/>
              </p:ext>
            </p:extLst>
          </p:nvPr>
        </p:nvGraphicFramePr>
        <p:xfrm>
          <a:off x="414926" y="1072193"/>
          <a:ext cx="10078530" cy="11921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797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97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97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97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797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797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25258"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프로젝트 명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JSP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를 이용한 스마트 게시글 작성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algn="ctr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커뮤니티 페이지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서비스 명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altLang="en-US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회원가입페이지</a:t>
                      </a: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버전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5080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1.0.0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258"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altLang="en-US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김휘진</a:t>
                      </a: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코드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en-US" sz="1600" b="0" i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SignUp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일자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5080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2020-10-16</a:t>
                      </a: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258"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화면경로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./</a:t>
                      </a:r>
                      <a:r>
                        <a:rPr lang="en-US" altLang="ko-KR" sz="16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membermanage</a:t>
                      </a: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/</a:t>
                      </a: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sign-up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페이지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도형 2">
            <a:extLst>
              <a:ext uri="{FF2B5EF4-FFF2-40B4-BE49-F238E27FC236}">
                <a16:creationId xmlns:a16="http://schemas.microsoft.com/office/drawing/2014/main" id="{FB4E2741-F237-4D82-817A-7826B0AA67CE}"/>
              </a:ext>
            </a:extLst>
          </p:cNvPr>
          <p:cNvSpPr>
            <a:spLocks/>
          </p:cNvSpPr>
          <p:nvPr/>
        </p:nvSpPr>
        <p:spPr>
          <a:xfrm>
            <a:off x="409914" y="2419883"/>
            <a:ext cx="7536619" cy="452910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numCol="1" anchor="ctr">
            <a:noAutofit/>
          </a:bodyPr>
          <a:lstStyle/>
          <a:p>
            <a:pPr algn="ctr" defTabSz="445567"/>
            <a:endParaRPr lang="ko-KR" altLang="en-US" sz="1579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도형 3">
            <a:extLst>
              <a:ext uri="{FF2B5EF4-FFF2-40B4-BE49-F238E27FC236}">
                <a16:creationId xmlns:a16="http://schemas.microsoft.com/office/drawing/2014/main" id="{D527330F-113E-486B-8F41-32A7547BC3C3}"/>
              </a:ext>
            </a:extLst>
          </p:cNvPr>
          <p:cNvSpPr>
            <a:spLocks/>
          </p:cNvSpPr>
          <p:nvPr/>
        </p:nvSpPr>
        <p:spPr>
          <a:xfrm>
            <a:off x="8030632" y="2412479"/>
            <a:ext cx="2578112" cy="4543024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anchor="ctr">
            <a:noAutofit/>
          </a:bodyPr>
          <a:lstStyle/>
          <a:p>
            <a:pPr algn="ctr" defTabSz="445567"/>
            <a:endParaRPr lang="en-US" altLang="ko-KR" sz="1754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algn="ctr" defTabSz="445567"/>
            <a:endParaRPr lang="en-US" altLang="ko-KR" sz="1754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텍스트 상자 14">
            <a:extLst>
              <a:ext uri="{FF2B5EF4-FFF2-40B4-BE49-F238E27FC236}">
                <a16:creationId xmlns:a16="http://schemas.microsoft.com/office/drawing/2014/main" id="{990BD014-824B-4F2A-97A2-21509F92773B}"/>
              </a:ext>
            </a:extLst>
          </p:cNvPr>
          <p:cNvSpPr txBox="1">
            <a:spLocks/>
          </p:cNvSpPr>
          <p:nvPr/>
        </p:nvSpPr>
        <p:spPr>
          <a:xfrm>
            <a:off x="8087441" y="2624408"/>
            <a:ext cx="1894737" cy="325123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78530" tIns="40657" rIns="78530" bIns="40657" anchor="t">
            <a:spAutoFit/>
          </a:bodyPr>
          <a:lstStyle/>
          <a:p>
            <a:pPr defTabSz="445567"/>
            <a:endParaRPr lang="ko-KR" altLang="en-US" sz="1579">
              <a:latin typeface="맑은 고딕" charset="0"/>
              <a:ea typeface="맑은 고딕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088FC15-D8D1-482B-9ED1-B5442F02B7B5}"/>
              </a:ext>
            </a:extLst>
          </p:cNvPr>
          <p:cNvSpPr/>
          <p:nvPr/>
        </p:nvSpPr>
        <p:spPr>
          <a:xfrm>
            <a:off x="761634" y="2412479"/>
            <a:ext cx="6416040" cy="540993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54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8B52F6D-5189-4E7E-BA36-594AD6CEACA0}"/>
              </a:ext>
            </a:extLst>
          </p:cNvPr>
          <p:cNvSpPr/>
          <p:nvPr/>
        </p:nvSpPr>
        <p:spPr>
          <a:xfrm>
            <a:off x="2659602" y="2451336"/>
            <a:ext cx="2455889" cy="60921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754" dirty="0">
                <a:solidFill>
                  <a:schemeClr val="tx1"/>
                </a:solidFill>
              </a:rPr>
              <a:t>로고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366F459-0450-42C7-9EA2-B0B313FB10F5}"/>
              </a:ext>
            </a:extLst>
          </p:cNvPr>
          <p:cNvSpPr/>
          <p:nvPr/>
        </p:nvSpPr>
        <p:spPr>
          <a:xfrm>
            <a:off x="1431656" y="3157225"/>
            <a:ext cx="4670084" cy="4073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754" dirty="0">
                <a:solidFill>
                  <a:schemeClr val="tx1"/>
                </a:solidFill>
              </a:rPr>
              <a:t>ID</a:t>
            </a:r>
            <a:endParaRPr lang="ko-KR" altLang="en-US" sz="1754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6A18B7F-D0B5-4071-8367-5AF4B215627B}"/>
              </a:ext>
            </a:extLst>
          </p:cNvPr>
          <p:cNvSpPr/>
          <p:nvPr/>
        </p:nvSpPr>
        <p:spPr>
          <a:xfrm>
            <a:off x="1431656" y="3705565"/>
            <a:ext cx="4670084" cy="43510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754" dirty="0">
                <a:solidFill>
                  <a:schemeClr val="tx1"/>
                </a:solidFill>
              </a:rPr>
              <a:t>Password</a:t>
            </a:r>
            <a:endParaRPr lang="ko-KR" altLang="en-US" sz="1754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EAF2B92-869C-4F32-901C-AC9180FEBBF7}"/>
              </a:ext>
            </a:extLst>
          </p:cNvPr>
          <p:cNvSpPr/>
          <p:nvPr/>
        </p:nvSpPr>
        <p:spPr>
          <a:xfrm>
            <a:off x="1431656" y="4437950"/>
            <a:ext cx="4670084" cy="42280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754" dirty="0">
                <a:solidFill>
                  <a:schemeClr val="tx1"/>
                </a:solidFill>
              </a:rPr>
              <a:t>Password </a:t>
            </a:r>
            <a:r>
              <a:rPr lang="ko-KR" altLang="en-US" sz="1754" dirty="0">
                <a:solidFill>
                  <a:schemeClr val="tx1"/>
                </a:solidFill>
              </a:rPr>
              <a:t>확인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581264C-2EB6-40E5-BCC3-603902AFE8A8}"/>
              </a:ext>
            </a:extLst>
          </p:cNvPr>
          <p:cNvSpPr/>
          <p:nvPr/>
        </p:nvSpPr>
        <p:spPr>
          <a:xfrm>
            <a:off x="1431656" y="5119475"/>
            <a:ext cx="4670084" cy="46135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754" dirty="0">
                <a:solidFill>
                  <a:schemeClr val="tx1"/>
                </a:solidFill>
              </a:rPr>
              <a:t>닉네임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1C08693-A7F9-4BB0-BE64-9C069E2C99E8}"/>
              </a:ext>
            </a:extLst>
          </p:cNvPr>
          <p:cNvSpPr/>
          <p:nvPr/>
        </p:nvSpPr>
        <p:spPr>
          <a:xfrm>
            <a:off x="1431657" y="5868863"/>
            <a:ext cx="2827640" cy="43460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754" dirty="0">
                <a:solidFill>
                  <a:schemeClr val="tx1"/>
                </a:solidFill>
              </a:rPr>
              <a:t>E-mail</a:t>
            </a:r>
            <a:endParaRPr lang="ko-KR" altLang="en-US" sz="1754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551BE72-22F9-45E1-91E7-223DCFF0E27F}"/>
              </a:ext>
            </a:extLst>
          </p:cNvPr>
          <p:cNvSpPr/>
          <p:nvPr/>
        </p:nvSpPr>
        <p:spPr>
          <a:xfrm>
            <a:off x="1431656" y="6514379"/>
            <a:ext cx="4670084" cy="43460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754" dirty="0">
                <a:solidFill>
                  <a:schemeClr val="tx1"/>
                </a:solidFill>
              </a:rPr>
              <a:t>인증번호 입력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DD5DDC5-44BF-4C9C-A2FC-650A40775F5C}"/>
              </a:ext>
            </a:extLst>
          </p:cNvPr>
          <p:cNvSpPr/>
          <p:nvPr/>
        </p:nvSpPr>
        <p:spPr>
          <a:xfrm>
            <a:off x="1431656" y="7686721"/>
            <a:ext cx="4670084" cy="43460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754" dirty="0">
                <a:solidFill>
                  <a:schemeClr val="tx1"/>
                </a:solidFill>
              </a:rPr>
              <a:t>가입하기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4CD6787-8266-4BA5-8F60-3301051917F3}"/>
              </a:ext>
            </a:extLst>
          </p:cNvPr>
          <p:cNvSpPr/>
          <p:nvPr/>
        </p:nvSpPr>
        <p:spPr>
          <a:xfrm>
            <a:off x="4616948" y="5866307"/>
            <a:ext cx="1484793" cy="43460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754" dirty="0">
                <a:solidFill>
                  <a:schemeClr val="tx1"/>
                </a:solidFill>
              </a:rPr>
              <a:t>인증번호 받기</a:t>
            </a:r>
          </a:p>
        </p:txBody>
      </p:sp>
      <p:pic>
        <p:nvPicPr>
          <p:cNvPr id="18" name="Picture 2" descr="C:\Users\이나리\Documents\카카오톡 받은 파일\logo1.png">
            <a:extLst>
              <a:ext uri="{FF2B5EF4-FFF2-40B4-BE49-F238E27FC236}">
                <a16:creationId xmlns:a16="http://schemas.microsoft.com/office/drawing/2014/main" id="{9AC4511C-9F6E-4A56-8EC7-661EECE72B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05265" y="2451336"/>
            <a:ext cx="984086" cy="609215"/>
          </a:xfrm>
          <a:prstGeom prst="rect">
            <a:avLst/>
          </a:prstGeom>
          <a:noFill/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A5893B9F-7214-44B5-A3DD-27D71FB99FC6}"/>
              </a:ext>
            </a:extLst>
          </p:cNvPr>
          <p:cNvSpPr/>
          <p:nvPr/>
        </p:nvSpPr>
        <p:spPr>
          <a:xfrm>
            <a:off x="8320953" y="3157225"/>
            <a:ext cx="2172503" cy="4073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45567"/>
            <a:r>
              <a:rPr lang="en-US" altLang="ko-KR" sz="1228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ID(</a:t>
            </a:r>
            <a:r>
              <a:rPr lang="en-US" altLang="ko-KR" sz="1228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primery</a:t>
            </a:r>
            <a:r>
              <a:rPr lang="en-US" altLang="ko-KR" sz="1228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key), </a:t>
            </a:r>
            <a:r>
              <a:rPr lang="ko-KR" altLang="en-US" sz="1228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유효성 검사 </a:t>
            </a:r>
            <a:endParaRPr lang="en-US" altLang="ko-KR" sz="1228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1E52734A-0BA5-4233-B8F0-F2BFEE4CB737}"/>
              </a:ext>
            </a:extLst>
          </p:cNvPr>
          <p:cNvCxnSpPr>
            <a:cxnSpLocks/>
            <a:stCxn id="19" idx="1"/>
            <a:endCxn id="10" idx="3"/>
          </p:cNvCxnSpPr>
          <p:nvPr/>
        </p:nvCxnSpPr>
        <p:spPr>
          <a:xfrm flipH="1">
            <a:off x="6101740" y="3360916"/>
            <a:ext cx="221921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4C74B4E-A7BB-4DDB-BE9A-F30B4E727043}"/>
              </a:ext>
            </a:extLst>
          </p:cNvPr>
          <p:cNvSpPr/>
          <p:nvPr/>
        </p:nvSpPr>
        <p:spPr>
          <a:xfrm>
            <a:off x="8192577" y="3733289"/>
            <a:ext cx="2172503" cy="4073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45567"/>
            <a:r>
              <a:rPr lang="en-US" altLang="ko-KR" sz="1228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Password(not-null)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42C58D65-30DE-4849-AABF-5BE6969BEC83}"/>
              </a:ext>
            </a:extLst>
          </p:cNvPr>
          <p:cNvCxnSpPr>
            <a:cxnSpLocks/>
            <a:stCxn id="21" idx="1"/>
            <a:endCxn id="11" idx="3"/>
          </p:cNvCxnSpPr>
          <p:nvPr/>
        </p:nvCxnSpPr>
        <p:spPr>
          <a:xfrm flipH="1" flipV="1">
            <a:off x="6101740" y="3923118"/>
            <a:ext cx="2090837" cy="1386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D472482-392B-4C03-BE29-BFC4472FBE27}"/>
              </a:ext>
            </a:extLst>
          </p:cNvPr>
          <p:cNvSpPr/>
          <p:nvPr/>
        </p:nvSpPr>
        <p:spPr>
          <a:xfrm>
            <a:off x="8192575" y="5029433"/>
            <a:ext cx="2172503" cy="4073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45567"/>
            <a:r>
              <a:rPr lang="ko-KR" altLang="en-US" sz="1228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닉네임</a:t>
            </a:r>
            <a:r>
              <a:rPr lang="en-US" altLang="ko-KR" sz="1228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(unique)</a:t>
            </a: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060DA167-3395-40DE-89EE-7A33825B52C1}"/>
              </a:ext>
            </a:extLst>
          </p:cNvPr>
          <p:cNvCxnSpPr>
            <a:cxnSpLocks/>
            <a:stCxn id="23" idx="1"/>
            <a:endCxn id="13" idx="3"/>
          </p:cNvCxnSpPr>
          <p:nvPr/>
        </p:nvCxnSpPr>
        <p:spPr>
          <a:xfrm flipH="1">
            <a:off x="6101740" y="5233124"/>
            <a:ext cx="2090835" cy="11702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31A1E70-E23A-4D48-8442-577767555454}"/>
              </a:ext>
            </a:extLst>
          </p:cNvPr>
          <p:cNvSpPr/>
          <p:nvPr/>
        </p:nvSpPr>
        <p:spPr>
          <a:xfrm>
            <a:off x="8192575" y="5677505"/>
            <a:ext cx="2172503" cy="4073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45567"/>
            <a:r>
              <a:rPr lang="en-US" altLang="ko-KR" sz="1228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E-mail(unique)</a:t>
            </a: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17B95A51-5D8F-48C2-B281-CF79563A4E96}"/>
              </a:ext>
            </a:extLst>
          </p:cNvPr>
          <p:cNvCxnSpPr>
            <a:cxnSpLocks/>
            <a:stCxn id="25" idx="1"/>
            <a:endCxn id="14" idx="3"/>
          </p:cNvCxnSpPr>
          <p:nvPr/>
        </p:nvCxnSpPr>
        <p:spPr>
          <a:xfrm flipH="1">
            <a:off x="4259297" y="5881196"/>
            <a:ext cx="3933278" cy="20496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E9909F3-DFC1-4DAE-8A02-252A55348984}"/>
              </a:ext>
            </a:extLst>
          </p:cNvPr>
          <p:cNvSpPr/>
          <p:nvPr/>
        </p:nvSpPr>
        <p:spPr>
          <a:xfrm>
            <a:off x="8192575" y="6325577"/>
            <a:ext cx="2172503" cy="4073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45567"/>
            <a:r>
              <a:rPr lang="en-US" altLang="ko-KR" sz="1228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E-mail </a:t>
            </a:r>
            <a:r>
              <a:rPr lang="ko-KR" altLang="en-US" sz="1228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인증 </a:t>
            </a:r>
            <a:r>
              <a:rPr lang="en-US" altLang="ko-KR" sz="1228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api</a:t>
            </a:r>
            <a:r>
              <a:rPr lang="en-US" altLang="ko-KR" sz="1228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altLang="en-US" sz="1228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사용</a:t>
            </a:r>
            <a:endParaRPr lang="en-US" altLang="ko-KR" sz="1228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021338A9-AA1B-4AA3-A9F7-D63F8D249DC6}"/>
              </a:ext>
            </a:extLst>
          </p:cNvPr>
          <p:cNvCxnSpPr>
            <a:cxnSpLocks/>
            <a:stCxn id="27" idx="1"/>
            <a:endCxn id="17" idx="3"/>
          </p:cNvCxnSpPr>
          <p:nvPr/>
        </p:nvCxnSpPr>
        <p:spPr>
          <a:xfrm flipH="1" flipV="1">
            <a:off x="6101741" y="6083609"/>
            <a:ext cx="2090834" cy="44565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73B4DDF-5C3B-476E-A624-67BF221F0417}"/>
              </a:ext>
            </a:extLst>
          </p:cNvPr>
          <p:cNvSpPr/>
          <p:nvPr/>
        </p:nvSpPr>
        <p:spPr>
          <a:xfrm>
            <a:off x="8192576" y="4381361"/>
            <a:ext cx="2172503" cy="4073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45567"/>
            <a:r>
              <a:rPr lang="en-US" altLang="ko-KR" sz="1228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Password(not-null) </a:t>
            </a:r>
            <a:r>
              <a:rPr lang="ko-KR" altLang="en-US" sz="1228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비교</a:t>
            </a:r>
            <a:endParaRPr lang="en-US" altLang="ko-KR" sz="1228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F93FE1A4-2E37-4445-9FAA-3A7BA85A56EB}"/>
              </a:ext>
            </a:extLst>
          </p:cNvPr>
          <p:cNvCxnSpPr>
            <a:cxnSpLocks/>
            <a:stCxn id="29" idx="1"/>
            <a:endCxn id="12" idx="3"/>
          </p:cNvCxnSpPr>
          <p:nvPr/>
        </p:nvCxnSpPr>
        <p:spPr>
          <a:xfrm flipH="1">
            <a:off x="6101740" y="4585052"/>
            <a:ext cx="2090836" cy="6429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3EB7B07-F7F1-4713-83DB-3B257F0A80BD}"/>
              </a:ext>
            </a:extLst>
          </p:cNvPr>
          <p:cNvSpPr/>
          <p:nvPr/>
        </p:nvSpPr>
        <p:spPr>
          <a:xfrm>
            <a:off x="8192577" y="2467786"/>
            <a:ext cx="2009852" cy="52075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28" dirty="0">
                <a:solidFill>
                  <a:schemeClr val="tx1"/>
                </a:solidFill>
              </a:rPr>
              <a:t>로그인화면 이동</a:t>
            </a: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6AAD48A2-E369-4977-BC98-C6A2B0CE95FF}"/>
              </a:ext>
            </a:extLst>
          </p:cNvPr>
          <p:cNvCxnSpPr>
            <a:cxnSpLocks/>
            <a:stCxn id="31" idx="1"/>
            <a:endCxn id="18" idx="3"/>
          </p:cNvCxnSpPr>
          <p:nvPr/>
        </p:nvCxnSpPr>
        <p:spPr>
          <a:xfrm flipH="1">
            <a:off x="4389351" y="2728165"/>
            <a:ext cx="3803226" cy="2777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91439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텍스트 개체 틀 5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스토리보드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A1A3586-6730-4FB3-B4C9-7D8CA28871F1}"/>
              </a:ext>
            </a:extLst>
          </p:cNvPr>
          <p:cNvSpPr/>
          <p:nvPr/>
        </p:nvSpPr>
        <p:spPr>
          <a:xfrm>
            <a:off x="340852" y="1457041"/>
            <a:ext cx="10278474" cy="8918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9F914E93-4954-41AB-AA17-3000E19646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7016806"/>
              </p:ext>
            </p:extLst>
          </p:nvPr>
        </p:nvGraphicFramePr>
        <p:xfrm>
          <a:off x="414926" y="1072193"/>
          <a:ext cx="10078530" cy="12531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797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97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97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97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797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797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25258"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프로젝트 명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JSP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를 이용한 스마트 게시글 작성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algn="ctr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커뮤니티 페이지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서비스 명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ID</a:t>
                      </a:r>
                      <a:r>
                        <a:rPr lang="en-US" altLang="ko-KR" sz="1600" b="0" i="0" kern="1200" baseline="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ko-KR" altLang="en-US" sz="1600" b="0" i="0" kern="1200" baseline="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찾기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버전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5080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1.0.0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9763"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altLang="en-US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김휘진</a:t>
                      </a: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코드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en-US" sz="1800" dirty="0" err="1"/>
                        <a:t>FindID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일자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5080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2020-10-16</a:t>
                      </a: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9763"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화면경로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./</a:t>
                      </a:r>
                      <a:r>
                        <a:rPr lang="en-US" altLang="ko-KR" sz="16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membermanage</a:t>
                      </a: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/f</a:t>
                      </a:r>
                      <a:r>
                        <a:rPr lang="en-US" sz="1800" dirty="0"/>
                        <a:t>ind-</a:t>
                      </a:r>
                      <a:r>
                        <a:rPr lang="en-US" sz="1800" dirty="0" err="1"/>
                        <a:t>id.jsp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페이지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도형 2">
            <a:extLst>
              <a:ext uri="{FF2B5EF4-FFF2-40B4-BE49-F238E27FC236}">
                <a16:creationId xmlns:a16="http://schemas.microsoft.com/office/drawing/2014/main" id="{A3786E1D-D424-4418-9B75-82C86B39BECD}"/>
              </a:ext>
            </a:extLst>
          </p:cNvPr>
          <p:cNvSpPr>
            <a:spLocks/>
          </p:cNvSpPr>
          <p:nvPr/>
        </p:nvSpPr>
        <p:spPr>
          <a:xfrm>
            <a:off x="409914" y="2491891"/>
            <a:ext cx="7536619" cy="452910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numCol="1" anchor="ctr">
            <a:noAutofit/>
          </a:bodyPr>
          <a:lstStyle/>
          <a:p>
            <a:pPr algn="ctr" defTabSz="445567"/>
            <a:r>
              <a:rPr lang="en-US" altLang="ko-KR" sz="1579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V</a:t>
            </a:r>
            <a:endParaRPr lang="ko-KR" altLang="en-US" sz="1579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도형 3">
            <a:extLst>
              <a:ext uri="{FF2B5EF4-FFF2-40B4-BE49-F238E27FC236}">
                <a16:creationId xmlns:a16="http://schemas.microsoft.com/office/drawing/2014/main" id="{33AF4773-A865-4699-875B-ECF00F9EF4C4}"/>
              </a:ext>
            </a:extLst>
          </p:cNvPr>
          <p:cNvSpPr>
            <a:spLocks/>
          </p:cNvSpPr>
          <p:nvPr/>
        </p:nvSpPr>
        <p:spPr>
          <a:xfrm>
            <a:off x="8030632" y="2477967"/>
            <a:ext cx="2578112" cy="4543024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anchor="ctr">
            <a:noAutofit/>
          </a:bodyPr>
          <a:lstStyle/>
          <a:p>
            <a:pPr algn="ctr" defTabSz="445567"/>
            <a:endParaRPr lang="ko-KR" altLang="en-US" sz="1579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텍스트 상자 14">
            <a:extLst>
              <a:ext uri="{FF2B5EF4-FFF2-40B4-BE49-F238E27FC236}">
                <a16:creationId xmlns:a16="http://schemas.microsoft.com/office/drawing/2014/main" id="{5F1BFEFC-FD3F-4799-83B9-B515BB3250E6}"/>
              </a:ext>
            </a:extLst>
          </p:cNvPr>
          <p:cNvSpPr txBox="1">
            <a:spLocks/>
          </p:cNvSpPr>
          <p:nvPr/>
        </p:nvSpPr>
        <p:spPr>
          <a:xfrm>
            <a:off x="8087441" y="2624408"/>
            <a:ext cx="1894737" cy="325123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78530" tIns="40657" rIns="78530" bIns="40657" anchor="t">
            <a:spAutoFit/>
          </a:bodyPr>
          <a:lstStyle/>
          <a:p>
            <a:pPr defTabSz="445567"/>
            <a:endParaRPr lang="ko-KR" altLang="en-US" sz="1579">
              <a:latin typeface="맑은 고딕" charset="0"/>
              <a:ea typeface="맑은 고딕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0DAA958-38ED-4053-A7D2-EEDCCD0E9B59}"/>
              </a:ext>
            </a:extLst>
          </p:cNvPr>
          <p:cNvSpPr/>
          <p:nvPr/>
        </p:nvSpPr>
        <p:spPr>
          <a:xfrm>
            <a:off x="761634" y="2484487"/>
            <a:ext cx="6416040" cy="452854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54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3FC7BDF-978C-49F4-9953-EC43EEBC076F}"/>
              </a:ext>
            </a:extLst>
          </p:cNvPr>
          <p:cNvSpPr/>
          <p:nvPr/>
        </p:nvSpPr>
        <p:spPr>
          <a:xfrm>
            <a:off x="1890110" y="3255967"/>
            <a:ext cx="3739348" cy="6493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754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E-mail </a:t>
            </a:r>
            <a:r>
              <a:rPr lang="ko-KR" altLang="en-US" sz="1754" dirty="0">
                <a:solidFill>
                  <a:schemeClr val="tx1"/>
                </a:solidFill>
              </a:rPr>
              <a:t>입력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F1A576F-E5FB-4141-BFD9-A74A11C7BA5E}"/>
              </a:ext>
            </a:extLst>
          </p:cNvPr>
          <p:cNvSpPr/>
          <p:nvPr/>
        </p:nvSpPr>
        <p:spPr>
          <a:xfrm>
            <a:off x="1890110" y="6262948"/>
            <a:ext cx="1357649" cy="43441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754" dirty="0">
                <a:solidFill>
                  <a:schemeClr val="tx1"/>
                </a:solidFill>
              </a:rPr>
              <a:t>취소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3D732A1-24FA-4BB8-8327-6ECDDFDA9A2B}"/>
              </a:ext>
            </a:extLst>
          </p:cNvPr>
          <p:cNvSpPr/>
          <p:nvPr/>
        </p:nvSpPr>
        <p:spPr>
          <a:xfrm>
            <a:off x="4271810" y="6262948"/>
            <a:ext cx="1357649" cy="43441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754" dirty="0">
                <a:solidFill>
                  <a:schemeClr val="tx1"/>
                </a:solidFill>
              </a:rPr>
              <a:t>확인</a:t>
            </a:r>
          </a:p>
        </p:txBody>
      </p:sp>
      <p:pic>
        <p:nvPicPr>
          <p:cNvPr id="12" name="Picture 2" descr="C:\Users\이나리\Documents\카카오톡 받은 파일\logo1.png">
            <a:extLst>
              <a:ext uri="{FF2B5EF4-FFF2-40B4-BE49-F238E27FC236}">
                <a16:creationId xmlns:a16="http://schemas.microsoft.com/office/drawing/2014/main" id="{E72ABC72-1436-4781-A7E0-DD4E19993D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1634" y="2530323"/>
            <a:ext cx="984086" cy="674244"/>
          </a:xfrm>
          <a:prstGeom prst="rect">
            <a:avLst/>
          </a:prstGeom>
          <a:noFill/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479C3D13-4697-4E78-9DF8-5929BFE8CAE6}"/>
              </a:ext>
            </a:extLst>
          </p:cNvPr>
          <p:cNvSpPr/>
          <p:nvPr/>
        </p:nvSpPr>
        <p:spPr>
          <a:xfrm>
            <a:off x="8326502" y="2627275"/>
            <a:ext cx="1943319" cy="6493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754">
                <a:solidFill>
                  <a:schemeClr val="tx1"/>
                </a:solidFill>
              </a:rPr>
              <a:t>로그인화면 이동</a:t>
            </a:r>
            <a:endParaRPr lang="ko-KR" altLang="en-US" sz="1754" dirty="0">
              <a:solidFill>
                <a:schemeClr val="tx1"/>
              </a:solidFill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E06F9845-6483-4CE8-BC81-6E1BB4A490FD}"/>
              </a:ext>
            </a:extLst>
          </p:cNvPr>
          <p:cNvCxnSpPr>
            <a:cxnSpLocks/>
            <a:stCxn id="13" idx="1"/>
            <a:endCxn id="12" idx="3"/>
          </p:cNvCxnSpPr>
          <p:nvPr/>
        </p:nvCxnSpPr>
        <p:spPr>
          <a:xfrm flipH="1" flipV="1">
            <a:off x="1745720" y="2867445"/>
            <a:ext cx="6580782" cy="8448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B42FD65-C534-4368-A449-D045D7292083}"/>
              </a:ext>
            </a:extLst>
          </p:cNvPr>
          <p:cNvSpPr/>
          <p:nvPr/>
        </p:nvSpPr>
        <p:spPr>
          <a:xfrm>
            <a:off x="8207443" y="3696224"/>
            <a:ext cx="2166955" cy="159657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45567"/>
            <a:r>
              <a:rPr lang="ko-KR" altLang="en-US" sz="1403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회원가입때</a:t>
            </a:r>
            <a:r>
              <a:rPr lang="ko-KR" altLang="en-US" sz="1403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작성한</a:t>
            </a:r>
            <a:endParaRPr lang="en-US" altLang="ko-KR" sz="1403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algn="ctr" defTabSz="445567"/>
            <a:r>
              <a:rPr lang="ko-KR" altLang="en-US" sz="1403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403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E-mail</a:t>
            </a:r>
            <a:r>
              <a:rPr lang="ko-KR" altLang="en-US" sz="1403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을 이용하여 아이디를 찾는 페이지 입니다</a:t>
            </a:r>
            <a:endParaRPr lang="en-US" altLang="ko-KR" sz="1403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29893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텍스트 개체 틀 5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스토리보드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A1A3586-6730-4FB3-B4C9-7D8CA28871F1}"/>
              </a:ext>
            </a:extLst>
          </p:cNvPr>
          <p:cNvSpPr/>
          <p:nvPr/>
        </p:nvSpPr>
        <p:spPr>
          <a:xfrm>
            <a:off x="340852" y="1457041"/>
            <a:ext cx="10278474" cy="8918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C4527E41-F786-432F-BFD9-1321BD5450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2665295"/>
              </p:ext>
            </p:extLst>
          </p:nvPr>
        </p:nvGraphicFramePr>
        <p:xfrm>
          <a:off x="414926" y="1072193"/>
          <a:ext cx="10078530" cy="12531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797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97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97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97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797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797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25258"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프로젝트 명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JSP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를 이용한 스마트 게시글 작성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algn="ctr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커뮤니티 페이지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서비스 명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Password</a:t>
                      </a:r>
                      <a:r>
                        <a:rPr lang="en-US" altLang="ko-KR" sz="1600" b="0" i="0" kern="1200" baseline="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ko-KR" altLang="en-US" sz="1600" b="0" i="0" kern="1200" baseline="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찾기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버전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5080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1.0.0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9763"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altLang="en-US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김휘진</a:t>
                      </a: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코드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en-US" sz="1800" dirty="0" err="1"/>
                        <a:t>Find</a:t>
                      </a:r>
                      <a:r>
                        <a:rPr lang="en-US" altLang="ko-KR" sz="16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Password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일자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5080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2020-10-16</a:t>
                      </a: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9763"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화면경로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defTabSz="5080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./</a:t>
                      </a:r>
                      <a:r>
                        <a:rPr lang="en-US" altLang="ko-KR" sz="18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membermanage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/f</a:t>
                      </a:r>
                      <a:r>
                        <a:rPr lang="en-US" sz="1800" dirty="0"/>
                        <a:t>ind</a:t>
                      </a: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-</a:t>
                      </a:r>
                      <a:r>
                        <a:rPr lang="en-US" sz="16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p</a:t>
                      </a:r>
                      <a:r>
                        <a:rPr lang="en-US" altLang="ko-KR" sz="16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assword.jsp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페이지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도형 2">
            <a:extLst>
              <a:ext uri="{FF2B5EF4-FFF2-40B4-BE49-F238E27FC236}">
                <a16:creationId xmlns:a16="http://schemas.microsoft.com/office/drawing/2014/main" id="{D512FBB4-9F9E-49DB-A581-08324D4034B0}"/>
              </a:ext>
            </a:extLst>
          </p:cNvPr>
          <p:cNvSpPr>
            <a:spLocks/>
          </p:cNvSpPr>
          <p:nvPr/>
        </p:nvSpPr>
        <p:spPr>
          <a:xfrm>
            <a:off x="409914" y="2563899"/>
            <a:ext cx="7536619" cy="452910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numCol="1" anchor="ctr">
            <a:noAutofit/>
          </a:bodyPr>
          <a:lstStyle/>
          <a:p>
            <a:pPr algn="ctr" defTabSz="445567"/>
            <a:r>
              <a:rPr lang="en-US" altLang="ko-KR" sz="1579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V</a:t>
            </a:r>
            <a:endParaRPr lang="ko-KR" altLang="en-US" sz="1579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도형 3">
            <a:extLst>
              <a:ext uri="{FF2B5EF4-FFF2-40B4-BE49-F238E27FC236}">
                <a16:creationId xmlns:a16="http://schemas.microsoft.com/office/drawing/2014/main" id="{433F767C-C9C4-4D00-8133-8D0D640B63AB}"/>
              </a:ext>
            </a:extLst>
          </p:cNvPr>
          <p:cNvSpPr>
            <a:spLocks/>
          </p:cNvSpPr>
          <p:nvPr/>
        </p:nvSpPr>
        <p:spPr>
          <a:xfrm>
            <a:off x="8030632" y="2549975"/>
            <a:ext cx="2578112" cy="4543024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anchor="ctr">
            <a:noAutofit/>
          </a:bodyPr>
          <a:lstStyle/>
          <a:p>
            <a:pPr algn="ctr" defTabSz="445567"/>
            <a:endParaRPr lang="en-US" altLang="ko-KR" sz="1754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텍스트 상자 14">
            <a:extLst>
              <a:ext uri="{FF2B5EF4-FFF2-40B4-BE49-F238E27FC236}">
                <a16:creationId xmlns:a16="http://schemas.microsoft.com/office/drawing/2014/main" id="{0B9506C1-811C-4CAE-A0B4-DBD3A39AD349}"/>
              </a:ext>
            </a:extLst>
          </p:cNvPr>
          <p:cNvSpPr txBox="1">
            <a:spLocks/>
          </p:cNvSpPr>
          <p:nvPr/>
        </p:nvSpPr>
        <p:spPr>
          <a:xfrm>
            <a:off x="8087441" y="2628503"/>
            <a:ext cx="1894737" cy="325123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78530" tIns="40657" rIns="78530" bIns="40657" anchor="t">
            <a:spAutoFit/>
          </a:bodyPr>
          <a:lstStyle/>
          <a:p>
            <a:pPr defTabSz="445567"/>
            <a:endParaRPr lang="ko-KR" altLang="en-US" sz="1579">
              <a:latin typeface="맑은 고딕" charset="0"/>
              <a:ea typeface="맑은 고딕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733F65F-4F0F-4BCD-9223-91E448A00D35}"/>
              </a:ext>
            </a:extLst>
          </p:cNvPr>
          <p:cNvSpPr/>
          <p:nvPr/>
        </p:nvSpPr>
        <p:spPr>
          <a:xfrm>
            <a:off x="761634" y="2556495"/>
            <a:ext cx="6416040" cy="452854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54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C42B7A3-A49F-4205-AADD-2AD802A1FB6E}"/>
              </a:ext>
            </a:extLst>
          </p:cNvPr>
          <p:cNvSpPr/>
          <p:nvPr/>
        </p:nvSpPr>
        <p:spPr>
          <a:xfrm>
            <a:off x="1990361" y="3113621"/>
            <a:ext cx="3739348" cy="5517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754" dirty="0">
                <a:solidFill>
                  <a:schemeClr val="tx1"/>
                </a:solidFill>
              </a:rPr>
              <a:t>ID</a:t>
            </a:r>
            <a:r>
              <a:rPr lang="ko-KR" altLang="en-US" sz="1754" dirty="0">
                <a:solidFill>
                  <a:schemeClr val="tx1"/>
                </a:solidFill>
              </a:rPr>
              <a:t>입력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F55434C-6885-4E74-8136-352192553F94}"/>
              </a:ext>
            </a:extLst>
          </p:cNvPr>
          <p:cNvSpPr/>
          <p:nvPr/>
        </p:nvSpPr>
        <p:spPr>
          <a:xfrm>
            <a:off x="2098323" y="6045738"/>
            <a:ext cx="1357649" cy="43441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754" dirty="0">
                <a:solidFill>
                  <a:schemeClr val="tx1"/>
                </a:solidFill>
              </a:rPr>
              <a:t>취소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49A768F-8987-4B1C-90D8-9FBFB10B3251}"/>
              </a:ext>
            </a:extLst>
          </p:cNvPr>
          <p:cNvSpPr/>
          <p:nvPr/>
        </p:nvSpPr>
        <p:spPr>
          <a:xfrm>
            <a:off x="4256387" y="6045738"/>
            <a:ext cx="1357649" cy="43441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754" dirty="0">
                <a:solidFill>
                  <a:schemeClr val="tx1"/>
                </a:solidFill>
              </a:rPr>
              <a:t>확인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AED8F0A-8E8F-4591-8D31-51813B68FC92}"/>
              </a:ext>
            </a:extLst>
          </p:cNvPr>
          <p:cNvSpPr/>
          <p:nvPr/>
        </p:nvSpPr>
        <p:spPr>
          <a:xfrm>
            <a:off x="1990361" y="3864285"/>
            <a:ext cx="3739348" cy="5517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754" dirty="0">
                <a:solidFill>
                  <a:schemeClr val="tx1"/>
                </a:solidFill>
              </a:rPr>
              <a:t>E-mail </a:t>
            </a:r>
            <a:r>
              <a:rPr lang="ko-KR" altLang="en-US" sz="1754" dirty="0">
                <a:solidFill>
                  <a:schemeClr val="tx1"/>
                </a:solidFill>
              </a:rPr>
              <a:t>입력</a:t>
            </a:r>
          </a:p>
        </p:txBody>
      </p:sp>
      <p:pic>
        <p:nvPicPr>
          <p:cNvPr id="13" name="Picture 2" descr="C:\Users\이나리\Documents\카카오톡 받은 파일\logo1.png">
            <a:extLst>
              <a:ext uri="{FF2B5EF4-FFF2-40B4-BE49-F238E27FC236}">
                <a16:creationId xmlns:a16="http://schemas.microsoft.com/office/drawing/2014/main" id="{81E91F9A-AB9E-4FEB-A03A-3AA744B950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1635" y="2518479"/>
            <a:ext cx="1102069" cy="470064"/>
          </a:xfrm>
          <a:prstGeom prst="rect">
            <a:avLst/>
          </a:prstGeom>
          <a:noFill/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F85977B7-6ACF-4FE3-806C-83D2164DF4A3}"/>
              </a:ext>
            </a:extLst>
          </p:cNvPr>
          <p:cNvSpPr/>
          <p:nvPr/>
        </p:nvSpPr>
        <p:spPr>
          <a:xfrm>
            <a:off x="1990361" y="4645086"/>
            <a:ext cx="2266025" cy="5517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754" dirty="0">
                <a:solidFill>
                  <a:schemeClr val="tx1"/>
                </a:solidFill>
              </a:rPr>
              <a:t>인증번호 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ED79F67-D906-44D6-9557-963AE9989A00}"/>
              </a:ext>
            </a:extLst>
          </p:cNvPr>
          <p:cNvSpPr/>
          <p:nvPr/>
        </p:nvSpPr>
        <p:spPr>
          <a:xfrm>
            <a:off x="8384066" y="2724821"/>
            <a:ext cx="1744632" cy="5517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754" dirty="0">
                <a:solidFill>
                  <a:schemeClr val="tx1"/>
                </a:solidFill>
              </a:rPr>
              <a:t>로그인 화면 이동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5C61D881-7056-4332-8EFC-181CBA262741}"/>
              </a:ext>
            </a:extLst>
          </p:cNvPr>
          <p:cNvCxnSpPr>
            <a:cxnSpLocks/>
            <a:stCxn id="15" idx="1"/>
            <a:endCxn id="13" idx="3"/>
          </p:cNvCxnSpPr>
          <p:nvPr/>
        </p:nvCxnSpPr>
        <p:spPr>
          <a:xfrm flipH="1" flipV="1">
            <a:off x="1863704" y="2753511"/>
            <a:ext cx="6520362" cy="24718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AC433F1-7819-4369-AA82-760F9914C3AE}"/>
              </a:ext>
            </a:extLst>
          </p:cNvPr>
          <p:cNvSpPr/>
          <p:nvPr/>
        </p:nvSpPr>
        <p:spPr>
          <a:xfrm>
            <a:off x="8087442" y="5543094"/>
            <a:ext cx="2406015" cy="8298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45567"/>
            <a:r>
              <a:rPr lang="en-US" altLang="ko-KR" sz="1754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E-mail </a:t>
            </a:r>
            <a:r>
              <a:rPr lang="ko-KR" altLang="en-US" sz="1754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인증 </a:t>
            </a:r>
            <a:r>
              <a:rPr lang="en-US" altLang="ko-KR" sz="1754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api</a:t>
            </a:r>
            <a:r>
              <a:rPr lang="en-US" altLang="ko-KR" sz="1754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altLang="en-US" sz="1754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사용후</a:t>
            </a:r>
            <a:endParaRPr lang="en-US" altLang="ko-KR" sz="1754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algn="ctr" defTabSz="445567"/>
            <a:r>
              <a:rPr lang="en-US" altLang="ko-KR" sz="1754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Password </a:t>
            </a:r>
            <a:r>
              <a:rPr lang="ko-KR" altLang="en-US" sz="1754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변경</a:t>
            </a:r>
            <a:endParaRPr lang="en-US" altLang="ko-KR" sz="1754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42D51B9-0956-40A2-AD06-6791603462FA}"/>
              </a:ext>
            </a:extLst>
          </p:cNvPr>
          <p:cNvSpPr/>
          <p:nvPr/>
        </p:nvSpPr>
        <p:spPr>
          <a:xfrm>
            <a:off x="4390055" y="4645086"/>
            <a:ext cx="1339655" cy="5517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3" dirty="0">
                <a:solidFill>
                  <a:schemeClr val="tx1"/>
                </a:solidFill>
              </a:rPr>
              <a:t>인증번호전송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E097DFCF-6811-4FBA-8855-274BCD1B8736}"/>
              </a:ext>
            </a:extLst>
          </p:cNvPr>
          <p:cNvCxnSpPr>
            <a:cxnSpLocks/>
            <a:stCxn id="17" idx="1"/>
            <a:endCxn id="14" idx="3"/>
          </p:cNvCxnSpPr>
          <p:nvPr/>
        </p:nvCxnSpPr>
        <p:spPr>
          <a:xfrm flipH="1" flipV="1">
            <a:off x="4256386" y="4920963"/>
            <a:ext cx="3831056" cy="103704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A99590B-8BB3-4B27-9BDB-FCD04087AF76}"/>
              </a:ext>
            </a:extLst>
          </p:cNvPr>
          <p:cNvSpPr/>
          <p:nvPr/>
        </p:nvSpPr>
        <p:spPr>
          <a:xfrm>
            <a:off x="8087442" y="4102934"/>
            <a:ext cx="2406015" cy="8298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45567"/>
            <a:r>
              <a:rPr lang="en-US" altLang="ko-KR" sz="1754" dirty="0">
                <a:solidFill>
                  <a:schemeClr val="tx1"/>
                </a:solidFill>
              </a:rPr>
              <a:t>ID </a:t>
            </a:r>
            <a:r>
              <a:rPr lang="ko-KR" altLang="en-US" sz="1754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와 </a:t>
            </a:r>
            <a:r>
              <a:rPr lang="en-US" altLang="ko-KR" sz="1754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E-mail </a:t>
            </a:r>
            <a:r>
              <a:rPr lang="ko-KR" altLang="en-US" sz="1754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을 이용하여 </a:t>
            </a:r>
            <a:r>
              <a:rPr lang="en-US" altLang="ko-KR" sz="1754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Password</a:t>
            </a:r>
            <a:r>
              <a:rPr lang="ko-KR" altLang="en-US" sz="1754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를 찾는 </a:t>
            </a:r>
            <a:endParaRPr lang="en-US" altLang="ko-KR" sz="1754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algn="ctr" defTabSz="445567"/>
            <a:r>
              <a:rPr lang="ko-KR" altLang="en-US" sz="1754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페이지입니다</a:t>
            </a:r>
            <a:endParaRPr lang="en-US" altLang="ko-KR" sz="1754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88048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직사각형 189">
            <a:extLst>
              <a:ext uri="{FF2B5EF4-FFF2-40B4-BE49-F238E27FC236}">
                <a16:creationId xmlns:a16="http://schemas.microsoft.com/office/drawing/2014/main" id="{8A28BE46-BC34-4830-8750-5F3CCD056429}"/>
              </a:ext>
            </a:extLst>
          </p:cNvPr>
          <p:cNvSpPr/>
          <p:nvPr/>
        </p:nvSpPr>
        <p:spPr>
          <a:xfrm>
            <a:off x="340852" y="1457041"/>
            <a:ext cx="10278474" cy="8918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텍스트 개체 틀 5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스토리보드</a:t>
            </a:r>
          </a:p>
        </p:txBody>
      </p:sp>
      <p:graphicFrame>
        <p:nvGraphicFramePr>
          <p:cNvPr id="164" name="표 163">
            <a:extLst>
              <a:ext uri="{FF2B5EF4-FFF2-40B4-BE49-F238E27FC236}">
                <a16:creationId xmlns:a16="http://schemas.microsoft.com/office/drawing/2014/main" id="{3B2A2368-9615-4D6C-9734-89A0C0351253}"/>
              </a:ext>
            </a:extLst>
          </p:cNvPr>
          <p:cNvGraphicFramePr>
            <a:graphicFrameLocks noGrp="1"/>
          </p:cNvGraphicFramePr>
          <p:nvPr/>
        </p:nvGraphicFramePr>
        <p:xfrm>
          <a:off x="414926" y="1072193"/>
          <a:ext cx="10078530" cy="10397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797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97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97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972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622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797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25258"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프로젝트 명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JSP</a:t>
                      </a: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를 이용한 스마트</a:t>
                      </a:r>
                      <a:endParaRPr lang="en-US" altLang="ko-KR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게시물 커뮤니티 페이지</a:t>
                      </a: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서비스 명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altLang="en-US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게시물 목록</a:t>
                      </a: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(</a:t>
                      </a:r>
                      <a:r>
                        <a:rPr lang="ko-KR" altLang="en-US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일반</a:t>
                      </a: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)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버전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1.0.0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258"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altLang="en-US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박성언</a:t>
                      </a: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코드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en-US" altLang="ko-KR" sz="14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boardList_standard</a:t>
                      </a:r>
                      <a:endParaRPr lang="ko-KR" altLang="en-US" sz="14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일자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2020-10-26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258"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화면경로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./board/</a:t>
                      </a:r>
                      <a:r>
                        <a:rPr lang="en-US" altLang="ko-KR" sz="16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board_list.jsp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페이지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65" name="도형 2">
            <a:extLst>
              <a:ext uri="{FF2B5EF4-FFF2-40B4-BE49-F238E27FC236}">
                <a16:creationId xmlns:a16="http://schemas.microsoft.com/office/drawing/2014/main" id="{38C56B4B-BDF2-41F9-9B04-8762111E7AAD}"/>
              </a:ext>
            </a:extLst>
          </p:cNvPr>
          <p:cNvSpPr>
            <a:spLocks/>
          </p:cNvSpPr>
          <p:nvPr/>
        </p:nvSpPr>
        <p:spPr>
          <a:xfrm>
            <a:off x="409914" y="2168824"/>
            <a:ext cx="7536619" cy="452910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numCol="1" anchor="ctr">
            <a:noAutofit/>
          </a:bodyPr>
          <a:lstStyle/>
          <a:p>
            <a:pPr algn="ctr" defTabSz="445567"/>
            <a:endParaRPr lang="ko-KR" altLang="en-US" sz="1579">
              <a:latin typeface="맑은 고딕" charset="0"/>
              <a:ea typeface="맑은 고딕" charset="0"/>
            </a:endParaRPr>
          </a:p>
        </p:txBody>
      </p:sp>
      <p:sp>
        <p:nvSpPr>
          <p:cNvPr id="166" name="도형 3">
            <a:extLst>
              <a:ext uri="{FF2B5EF4-FFF2-40B4-BE49-F238E27FC236}">
                <a16:creationId xmlns:a16="http://schemas.microsoft.com/office/drawing/2014/main" id="{107EC094-88E5-4912-9256-37F7CF8C5C41}"/>
              </a:ext>
            </a:extLst>
          </p:cNvPr>
          <p:cNvSpPr>
            <a:spLocks/>
          </p:cNvSpPr>
          <p:nvPr/>
        </p:nvSpPr>
        <p:spPr>
          <a:xfrm>
            <a:off x="8030633" y="2154344"/>
            <a:ext cx="2462824" cy="4543024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anchor="ctr">
            <a:noAutofit/>
          </a:bodyPr>
          <a:lstStyle/>
          <a:p>
            <a:pPr algn="ctr" defTabSz="445567"/>
            <a:endParaRPr lang="en-US" altLang="ko-KR" sz="1579" b="1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algn="ctr" defTabSz="445567"/>
            <a:endParaRPr lang="en-US" altLang="ko-KR" sz="1754" b="1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67" name="텍스트 상자 14">
            <a:extLst>
              <a:ext uri="{FF2B5EF4-FFF2-40B4-BE49-F238E27FC236}">
                <a16:creationId xmlns:a16="http://schemas.microsoft.com/office/drawing/2014/main" id="{6DF7305E-FEEA-4DEA-B085-F3660A37D183}"/>
              </a:ext>
            </a:extLst>
          </p:cNvPr>
          <p:cNvSpPr txBox="1">
            <a:spLocks/>
          </p:cNvSpPr>
          <p:nvPr/>
        </p:nvSpPr>
        <p:spPr>
          <a:xfrm>
            <a:off x="8087441" y="2624408"/>
            <a:ext cx="1894737" cy="325123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78530" tIns="40657" rIns="78530" bIns="40657" anchor="t">
            <a:spAutoFit/>
          </a:bodyPr>
          <a:lstStyle/>
          <a:p>
            <a:pPr defTabSz="445567"/>
            <a:endParaRPr lang="ko-KR" altLang="en-US" sz="1579">
              <a:latin typeface="맑은 고딕" charset="0"/>
              <a:ea typeface="맑은 고딕" charset="0"/>
            </a:endParaRPr>
          </a:p>
        </p:txBody>
      </p:sp>
      <p:sp>
        <p:nvSpPr>
          <p:cNvPr id="168" name="직사각형 167">
            <a:extLst>
              <a:ext uri="{FF2B5EF4-FFF2-40B4-BE49-F238E27FC236}">
                <a16:creationId xmlns:a16="http://schemas.microsoft.com/office/drawing/2014/main" id="{CE4DEF00-3748-4F69-9A59-FCE9C241616B}"/>
              </a:ext>
            </a:extLst>
          </p:cNvPr>
          <p:cNvSpPr/>
          <p:nvPr/>
        </p:nvSpPr>
        <p:spPr>
          <a:xfrm>
            <a:off x="535226" y="2276872"/>
            <a:ext cx="7317739" cy="432191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754" dirty="0"/>
          </a:p>
        </p:txBody>
      </p:sp>
      <p:sp>
        <p:nvSpPr>
          <p:cNvPr id="169" name="직사각형 168">
            <a:extLst>
              <a:ext uri="{FF2B5EF4-FFF2-40B4-BE49-F238E27FC236}">
                <a16:creationId xmlns:a16="http://schemas.microsoft.com/office/drawing/2014/main" id="{3ED7094D-4BE3-4DD8-9350-A934D1050E5D}"/>
              </a:ext>
            </a:extLst>
          </p:cNvPr>
          <p:cNvSpPr/>
          <p:nvPr/>
        </p:nvSpPr>
        <p:spPr>
          <a:xfrm>
            <a:off x="679476" y="2844960"/>
            <a:ext cx="7017544" cy="36441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754" dirty="0"/>
          </a:p>
        </p:txBody>
      </p:sp>
      <p:sp>
        <p:nvSpPr>
          <p:cNvPr id="170" name="사각형: 둥근 모서리 169">
            <a:extLst>
              <a:ext uri="{FF2B5EF4-FFF2-40B4-BE49-F238E27FC236}">
                <a16:creationId xmlns:a16="http://schemas.microsoft.com/office/drawing/2014/main" id="{464CE69A-A408-4378-9B8A-6B06D5D5CD8C}"/>
              </a:ext>
            </a:extLst>
          </p:cNvPr>
          <p:cNvSpPr/>
          <p:nvPr/>
        </p:nvSpPr>
        <p:spPr>
          <a:xfrm>
            <a:off x="679476" y="2406084"/>
            <a:ext cx="815928" cy="3308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기본형</a:t>
            </a:r>
          </a:p>
        </p:txBody>
      </p:sp>
      <p:sp>
        <p:nvSpPr>
          <p:cNvPr id="171" name="사각형: 둥근 모서리 170">
            <a:extLst>
              <a:ext uri="{FF2B5EF4-FFF2-40B4-BE49-F238E27FC236}">
                <a16:creationId xmlns:a16="http://schemas.microsoft.com/office/drawing/2014/main" id="{B61F9474-1569-432A-A450-F7748E69788E}"/>
              </a:ext>
            </a:extLst>
          </p:cNvPr>
          <p:cNvSpPr/>
          <p:nvPr/>
        </p:nvSpPr>
        <p:spPr>
          <a:xfrm>
            <a:off x="1639655" y="2406084"/>
            <a:ext cx="815928" cy="3308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앨범형</a:t>
            </a:r>
          </a:p>
        </p:txBody>
      </p:sp>
      <p:graphicFrame>
        <p:nvGraphicFramePr>
          <p:cNvPr id="172" name="표 12">
            <a:extLst>
              <a:ext uri="{FF2B5EF4-FFF2-40B4-BE49-F238E27FC236}">
                <a16:creationId xmlns:a16="http://schemas.microsoft.com/office/drawing/2014/main" id="{8CF36D79-B1AC-44B7-A36E-6DC63997CF29}"/>
              </a:ext>
            </a:extLst>
          </p:cNvPr>
          <p:cNvGraphicFramePr>
            <a:graphicFrameLocks noGrp="1"/>
          </p:cNvGraphicFramePr>
          <p:nvPr/>
        </p:nvGraphicFramePr>
        <p:xfrm>
          <a:off x="897800" y="3090016"/>
          <a:ext cx="6665550" cy="235199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10925">
                  <a:extLst>
                    <a:ext uri="{9D8B030D-6E8A-4147-A177-3AD203B41FA5}">
                      <a16:colId xmlns:a16="http://schemas.microsoft.com/office/drawing/2014/main" val="1807289548"/>
                    </a:ext>
                  </a:extLst>
                </a:gridCol>
                <a:gridCol w="1110925">
                  <a:extLst>
                    <a:ext uri="{9D8B030D-6E8A-4147-A177-3AD203B41FA5}">
                      <a16:colId xmlns:a16="http://schemas.microsoft.com/office/drawing/2014/main" val="3980082190"/>
                    </a:ext>
                  </a:extLst>
                </a:gridCol>
                <a:gridCol w="1110925">
                  <a:extLst>
                    <a:ext uri="{9D8B030D-6E8A-4147-A177-3AD203B41FA5}">
                      <a16:colId xmlns:a16="http://schemas.microsoft.com/office/drawing/2014/main" val="3163310141"/>
                    </a:ext>
                  </a:extLst>
                </a:gridCol>
                <a:gridCol w="1110925">
                  <a:extLst>
                    <a:ext uri="{9D8B030D-6E8A-4147-A177-3AD203B41FA5}">
                      <a16:colId xmlns:a16="http://schemas.microsoft.com/office/drawing/2014/main" val="2355966038"/>
                    </a:ext>
                  </a:extLst>
                </a:gridCol>
                <a:gridCol w="1110925">
                  <a:extLst>
                    <a:ext uri="{9D8B030D-6E8A-4147-A177-3AD203B41FA5}">
                      <a16:colId xmlns:a16="http://schemas.microsoft.com/office/drawing/2014/main" val="3398589960"/>
                    </a:ext>
                  </a:extLst>
                </a:gridCol>
                <a:gridCol w="1110925">
                  <a:extLst>
                    <a:ext uri="{9D8B030D-6E8A-4147-A177-3AD203B41FA5}">
                      <a16:colId xmlns:a16="http://schemas.microsoft.com/office/drawing/2014/main" val="1664964266"/>
                    </a:ext>
                  </a:extLst>
                </a:gridCol>
              </a:tblGrid>
              <a:tr h="5879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번호</a:t>
                      </a:r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제목</a:t>
                      </a:r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작성자</a:t>
                      </a:r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작성일</a:t>
                      </a:r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조회</a:t>
                      </a:r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추천</a:t>
                      </a:r>
                    </a:p>
                  </a:txBody>
                  <a:tcPr marL="80201" marR="80201" marT="40100" marB="40100" anchor="ctr"/>
                </a:tc>
                <a:extLst>
                  <a:ext uri="{0D108BD9-81ED-4DB2-BD59-A6C34878D82A}">
                    <a16:rowId xmlns:a16="http://schemas.microsoft.com/office/drawing/2014/main" val="2593377945"/>
                  </a:ext>
                </a:extLst>
              </a:tr>
              <a:tr h="5879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</a:t>
                      </a:r>
                      <a:endParaRPr lang="ko-KR" altLang="en-US" sz="1800" dirty="0"/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/>
                        <a:t>blabla</a:t>
                      </a:r>
                      <a:endParaRPr lang="ko-KR" altLang="en-US" sz="1800" dirty="0"/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아무개</a:t>
                      </a:r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20.10.26</a:t>
                      </a:r>
                      <a:endParaRPr lang="ko-KR" altLang="en-US" sz="1800" dirty="0"/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</a:t>
                      </a:r>
                      <a:endParaRPr lang="ko-KR" altLang="en-US" sz="1800" dirty="0"/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</a:t>
                      </a:r>
                      <a:endParaRPr lang="ko-KR" altLang="en-US" sz="1800" dirty="0"/>
                    </a:p>
                  </a:txBody>
                  <a:tcPr marL="80201" marR="80201" marT="40100" marB="40100" anchor="ctr"/>
                </a:tc>
                <a:extLst>
                  <a:ext uri="{0D108BD9-81ED-4DB2-BD59-A6C34878D82A}">
                    <a16:rowId xmlns:a16="http://schemas.microsoft.com/office/drawing/2014/main" val="3455199109"/>
                  </a:ext>
                </a:extLst>
              </a:tr>
              <a:tr h="5879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2</a:t>
                      </a:r>
                      <a:endParaRPr lang="ko-KR" altLang="en-US" sz="1800" dirty="0"/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/>
                        <a:t>blabla</a:t>
                      </a:r>
                      <a:endParaRPr lang="ko-KR" altLang="en-US" sz="1800" dirty="0"/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홍길동</a:t>
                      </a:r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20.10.25</a:t>
                      </a:r>
                      <a:endParaRPr lang="ko-KR" altLang="en-US" sz="1800" dirty="0"/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10</a:t>
                      </a:r>
                      <a:endParaRPr lang="ko-KR" altLang="en-US" sz="1800" dirty="0"/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5</a:t>
                      </a:r>
                      <a:endParaRPr lang="ko-KR" altLang="en-US" sz="1800" dirty="0"/>
                    </a:p>
                  </a:txBody>
                  <a:tcPr marL="80201" marR="80201" marT="40100" marB="40100" anchor="ctr"/>
                </a:tc>
                <a:extLst>
                  <a:ext uri="{0D108BD9-81ED-4DB2-BD59-A6C34878D82A}">
                    <a16:rowId xmlns:a16="http://schemas.microsoft.com/office/drawing/2014/main" val="3338808526"/>
                  </a:ext>
                </a:extLst>
              </a:tr>
              <a:tr h="5879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3</a:t>
                      </a:r>
                      <a:endParaRPr lang="ko-KR" altLang="en-US" sz="1800" dirty="0"/>
                    </a:p>
                  </a:txBody>
                  <a:tcPr marL="80201" marR="80201" marT="40100" marB="40100" anchor="ctr">
                    <a:solidFill>
                      <a:schemeClr val="accent3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/>
                        <a:t>blabla</a:t>
                      </a:r>
                      <a:endParaRPr lang="ko-KR" altLang="en-US" sz="1800" dirty="0"/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이순신</a:t>
                      </a:r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20.10.23</a:t>
                      </a:r>
                      <a:endParaRPr lang="ko-KR" altLang="en-US" sz="1800" dirty="0"/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3</a:t>
                      </a:r>
                      <a:endParaRPr lang="ko-KR" altLang="en-US" sz="1800" dirty="0"/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</a:t>
                      </a:r>
                      <a:endParaRPr lang="ko-KR" altLang="en-US" sz="1800" dirty="0"/>
                    </a:p>
                  </a:txBody>
                  <a:tcPr marL="80201" marR="80201" marT="40100" marB="40100" anchor="ctr"/>
                </a:tc>
                <a:extLst>
                  <a:ext uri="{0D108BD9-81ED-4DB2-BD59-A6C34878D82A}">
                    <a16:rowId xmlns:a16="http://schemas.microsoft.com/office/drawing/2014/main" val="2051443981"/>
                  </a:ext>
                </a:extLst>
              </a:tr>
            </a:tbl>
          </a:graphicData>
        </a:graphic>
      </p:graphicFrame>
      <p:grpSp>
        <p:nvGrpSpPr>
          <p:cNvPr id="174" name="그룹 173">
            <a:extLst>
              <a:ext uri="{FF2B5EF4-FFF2-40B4-BE49-F238E27FC236}">
                <a16:creationId xmlns:a16="http://schemas.microsoft.com/office/drawing/2014/main" id="{3F3D07B9-BDAA-47CD-B5C9-4409AFB3AA3A}"/>
              </a:ext>
            </a:extLst>
          </p:cNvPr>
          <p:cNvGrpSpPr/>
          <p:nvPr/>
        </p:nvGrpSpPr>
        <p:grpSpPr>
          <a:xfrm>
            <a:off x="3252575" y="5548382"/>
            <a:ext cx="1882483" cy="337510"/>
            <a:chOff x="3098800" y="5965190"/>
            <a:chExt cx="2146300" cy="384810"/>
          </a:xfrm>
        </p:grpSpPr>
        <p:sp>
          <p:nvSpPr>
            <p:cNvPr id="178" name="직사각형 177">
              <a:extLst>
                <a:ext uri="{FF2B5EF4-FFF2-40B4-BE49-F238E27FC236}">
                  <a16:creationId xmlns:a16="http://schemas.microsoft.com/office/drawing/2014/main" id="{AECDBE67-E701-47FD-BEC3-2C68DD688DD6}"/>
                </a:ext>
              </a:extLst>
            </p:cNvPr>
            <p:cNvSpPr/>
            <p:nvPr/>
          </p:nvSpPr>
          <p:spPr>
            <a:xfrm>
              <a:off x="3098800" y="5969000"/>
              <a:ext cx="3937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754" dirty="0"/>
                <a:t>&lt;</a:t>
              </a:r>
              <a:endParaRPr lang="ko-KR" altLang="en-US" sz="1754" dirty="0"/>
            </a:p>
          </p:txBody>
        </p:sp>
        <p:sp>
          <p:nvSpPr>
            <p:cNvPr id="179" name="직사각형 178">
              <a:extLst>
                <a:ext uri="{FF2B5EF4-FFF2-40B4-BE49-F238E27FC236}">
                  <a16:creationId xmlns:a16="http://schemas.microsoft.com/office/drawing/2014/main" id="{37BFBA4A-7D0E-4AD7-9E56-45468838C454}"/>
                </a:ext>
              </a:extLst>
            </p:cNvPr>
            <p:cNvSpPr/>
            <p:nvPr/>
          </p:nvSpPr>
          <p:spPr>
            <a:xfrm>
              <a:off x="4413250" y="5965190"/>
              <a:ext cx="3937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754" dirty="0"/>
                <a:t>3</a:t>
              </a:r>
              <a:endParaRPr lang="ko-KR" altLang="en-US" sz="1754" dirty="0"/>
            </a:p>
          </p:txBody>
        </p:sp>
        <p:sp>
          <p:nvSpPr>
            <p:cNvPr id="180" name="직사각형 179">
              <a:extLst>
                <a:ext uri="{FF2B5EF4-FFF2-40B4-BE49-F238E27FC236}">
                  <a16:creationId xmlns:a16="http://schemas.microsoft.com/office/drawing/2014/main" id="{4DE8C78D-9476-4171-A9FC-51C6F5A9A801}"/>
                </a:ext>
              </a:extLst>
            </p:cNvPr>
            <p:cNvSpPr/>
            <p:nvPr/>
          </p:nvSpPr>
          <p:spPr>
            <a:xfrm>
              <a:off x="3536950" y="5969000"/>
              <a:ext cx="3937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754" dirty="0"/>
                <a:t>1</a:t>
              </a:r>
              <a:endParaRPr lang="ko-KR" altLang="en-US" sz="1754" dirty="0"/>
            </a:p>
          </p:txBody>
        </p:sp>
        <p:sp>
          <p:nvSpPr>
            <p:cNvPr id="181" name="직사각형 180">
              <a:extLst>
                <a:ext uri="{FF2B5EF4-FFF2-40B4-BE49-F238E27FC236}">
                  <a16:creationId xmlns:a16="http://schemas.microsoft.com/office/drawing/2014/main" id="{72FFE327-9EAF-4E0E-8FFF-5FFB3DAA5194}"/>
                </a:ext>
              </a:extLst>
            </p:cNvPr>
            <p:cNvSpPr/>
            <p:nvPr/>
          </p:nvSpPr>
          <p:spPr>
            <a:xfrm>
              <a:off x="4851400" y="5969000"/>
              <a:ext cx="3937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754" dirty="0"/>
                <a:t>&gt;</a:t>
              </a:r>
              <a:endParaRPr lang="ko-KR" altLang="en-US" sz="1754" dirty="0"/>
            </a:p>
          </p:txBody>
        </p:sp>
        <p:sp>
          <p:nvSpPr>
            <p:cNvPr id="182" name="직사각형 181">
              <a:extLst>
                <a:ext uri="{FF2B5EF4-FFF2-40B4-BE49-F238E27FC236}">
                  <a16:creationId xmlns:a16="http://schemas.microsoft.com/office/drawing/2014/main" id="{FD2929FB-8664-4457-8300-2CB773096BD6}"/>
                </a:ext>
              </a:extLst>
            </p:cNvPr>
            <p:cNvSpPr/>
            <p:nvPr/>
          </p:nvSpPr>
          <p:spPr>
            <a:xfrm>
              <a:off x="3975100" y="5969000"/>
              <a:ext cx="3937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754" dirty="0"/>
                <a:t>2</a:t>
              </a:r>
              <a:endParaRPr lang="ko-KR" altLang="en-US" sz="1754" dirty="0"/>
            </a:p>
          </p:txBody>
        </p:sp>
      </p:grpSp>
      <p:sp>
        <p:nvSpPr>
          <p:cNvPr id="184" name="도형 35">
            <a:extLst>
              <a:ext uri="{FF2B5EF4-FFF2-40B4-BE49-F238E27FC236}">
                <a16:creationId xmlns:a16="http://schemas.microsoft.com/office/drawing/2014/main" id="{1C74FAC1-F3D7-41EB-955D-58AEE2F7BE7D}"/>
              </a:ext>
            </a:extLst>
          </p:cNvPr>
          <p:cNvSpPr>
            <a:spLocks/>
          </p:cNvSpPr>
          <p:nvPr/>
        </p:nvSpPr>
        <p:spPr>
          <a:xfrm>
            <a:off x="8095159" y="2616192"/>
            <a:ext cx="2338624" cy="665832"/>
          </a:xfrm>
          <a:prstGeom prst="rect">
            <a:avLst/>
          </a:prstGeom>
          <a:solidFill>
            <a:schemeClr val="bg2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anchor="ctr">
            <a:noAutofit/>
          </a:bodyPr>
          <a:lstStyle/>
          <a:p>
            <a:pPr algn="ctr" defTabSz="445567"/>
            <a:r>
              <a:rPr lang="ko-KR" altLang="en-US" sz="965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사용자의 사용성 </a:t>
            </a:r>
            <a:r>
              <a:rPr lang="ko-KR" altLang="en-US" sz="965" b="1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에따라</a:t>
            </a:r>
            <a:r>
              <a:rPr lang="ko-KR" altLang="en-US" sz="965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기본</a:t>
            </a:r>
            <a:r>
              <a:rPr lang="en-US" altLang="ko-KR" sz="965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, </a:t>
            </a:r>
            <a:r>
              <a:rPr lang="ko-KR" altLang="en-US" sz="965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앨범</a:t>
            </a:r>
            <a:r>
              <a:rPr lang="en-US" altLang="ko-KR" sz="965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, </a:t>
            </a:r>
            <a:r>
              <a:rPr lang="ko-KR" altLang="en-US" sz="965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포스트 형으로 나누어 선택형 게시글 목록 </a:t>
            </a:r>
            <a:r>
              <a:rPr lang="en-US" altLang="ko-KR" sz="965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view </a:t>
            </a:r>
            <a:r>
              <a:rPr lang="ko-KR" altLang="en-US" sz="965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구현</a:t>
            </a:r>
            <a:endParaRPr lang="en-US" altLang="ko-KR" sz="965" b="1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85" name="도형 35">
            <a:extLst>
              <a:ext uri="{FF2B5EF4-FFF2-40B4-BE49-F238E27FC236}">
                <a16:creationId xmlns:a16="http://schemas.microsoft.com/office/drawing/2014/main" id="{7F4D6706-C264-4B10-8638-E103321D26D7}"/>
              </a:ext>
            </a:extLst>
          </p:cNvPr>
          <p:cNvSpPr>
            <a:spLocks/>
          </p:cNvSpPr>
          <p:nvPr/>
        </p:nvSpPr>
        <p:spPr>
          <a:xfrm>
            <a:off x="8093291" y="5143042"/>
            <a:ext cx="2338624" cy="665832"/>
          </a:xfrm>
          <a:prstGeom prst="rect">
            <a:avLst/>
          </a:prstGeom>
          <a:solidFill>
            <a:schemeClr val="bg2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anchor="ctr">
            <a:noAutofit/>
          </a:bodyPr>
          <a:lstStyle/>
          <a:p>
            <a:pPr algn="ctr" defTabSz="445567"/>
            <a:r>
              <a:rPr lang="ko-KR" altLang="en-US" sz="965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게시판 내 </a:t>
            </a:r>
            <a:r>
              <a:rPr lang="en-US" altLang="ko-KR" sz="965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pagination </a:t>
            </a:r>
            <a:r>
              <a:rPr lang="ko-KR" altLang="en-US" sz="965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기능 구현 </a:t>
            </a:r>
            <a:r>
              <a:rPr lang="en-US" altLang="ko-KR" sz="965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965" b="1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86" name="도형 35">
            <a:extLst>
              <a:ext uri="{FF2B5EF4-FFF2-40B4-BE49-F238E27FC236}">
                <a16:creationId xmlns:a16="http://schemas.microsoft.com/office/drawing/2014/main" id="{D6CE2881-7B45-4BE6-B4E2-D87CC9712A68}"/>
              </a:ext>
            </a:extLst>
          </p:cNvPr>
          <p:cNvSpPr>
            <a:spLocks/>
          </p:cNvSpPr>
          <p:nvPr/>
        </p:nvSpPr>
        <p:spPr>
          <a:xfrm>
            <a:off x="8095159" y="3812721"/>
            <a:ext cx="2338624" cy="665832"/>
          </a:xfrm>
          <a:prstGeom prst="rect">
            <a:avLst/>
          </a:prstGeom>
          <a:solidFill>
            <a:schemeClr val="bg2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anchor="ctr">
            <a:noAutofit/>
          </a:bodyPr>
          <a:lstStyle/>
          <a:p>
            <a:pPr algn="ctr" defTabSz="445567"/>
            <a:r>
              <a:rPr lang="ko-KR" altLang="en-US" sz="965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제목</a:t>
            </a:r>
            <a:r>
              <a:rPr lang="en-US" altLang="ko-KR" sz="965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, </a:t>
            </a:r>
            <a:r>
              <a:rPr lang="ko-KR" altLang="en-US" sz="965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작성자</a:t>
            </a:r>
            <a:r>
              <a:rPr lang="en-US" altLang="ko-KR" sz="965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, </a:t>
            </a:r>
            <a:r>
              <a:rPr lang="ko-KR" altLang="en-US" sz="965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제목 </a:t>
            </a:r>
            <a:r>
              <a:rPr lang="en-US" altLang="ko-KR" sz="965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+ </a:t>
            </a:r>
            <a:r>
              <a:rPr lang="ko-KR" altLang="en-US" sz="965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작성자작성자</a:t>
            </a:r>
            <a:r>
              <a:rPr lang="en-US" altLang="ko-KR" sz="965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, </a:t>
            </a:r>
            <a:r>
              <a:rPr lang="ko-KR" altLang="en-US" sz="965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날짜 별 검색 기능</a:t>
            </a:r>
            <a:endParaRPr lang="en-US" altLang="ko-KR" sz="965" b="1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187" name="직선 화살표 연결선 186">
            <a:extLst>
              <a:ext uri="{FF2B5EF4-FFF2-40B4-BE49-F238E27FC236}">
                <a16:creationId xmlns:a16="http://schemas.microsoft.com/office/drawing/2014/main" id="{A4F21D93-4D0B-45A4-8C5C-91FAB37234B3}"/>
              </a:ext>
            </a:extLst>
          </p:cNvPr>
          <p:cNvCxnSpPr>
            <a:cxnSpLocks/>
            <a:stCxn id="184" idx="1"/>
            <a:endCxn id="5" idx="3"/>
          </p:cNvCxnSpPr>
          <p:nvPr/>
        </p:nvCxnSpPr>
        <p:spPr>
          <a:xfrm flipH="1" flipV="1">
            <a:off x="3392076" y="2565163"/>
            <a:ext cx="4703083" cy="38394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8" name="직선 화살표 연결선 187">
            <a:extLst>
              <a:ext uri="{FF2B5EF4-FFF2-40B4-BE49-F238E27FC236}">
                <a16:creationId xmlns:a16="http://schemas.microsoft.com/office/drawing/2014/main" id="{4FAEBD85-E036-41A8-B1E5-D56D2E80F516}"/>
              </a:ext>
            </a:extLst>
          </p:cNvPr>
          <p:cNvCxnSpPr>
            <a:cxnSpLocks/>
            <a:stCxn id="186" idx="1"/>
            <a:endCxn id="3" idx="3"/>
          </p:cNvCxnSpPr>
          <p:nvPr/>
        </p:nvCxnSpPr>
        <p:spPr>
          <a:xfrm flipH="1" flipV="1">
            <a:off x="6694777" y="2568237"/>
            <a:ext cx="1400382" cy="15774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9" name="직선 화살표 연결선 188">
            <a:extLst>
              <a:ext uri="{FF2B5EF4-FFF2-40B4-BE49-F238E27FC236}">
                <a16:creationId xmlns:a16="http://schemas.microsoft.com/office/drawing/2014/main" id="{BE6A8FB0-8128-4134-9A88-6B8D70AD8733}"/>
              </a:ext>
            </a:extLst>
          </p:cNvPr>
          <p:cNvCxnSpPr>
            <a:cxnSpLocks/>
            <a:stCxn id="185" idx="1"/>
          </p:cNvCxnSpPr>
          <p:nvPr/>
        </p:nvCxnSpPr>
        <p:spPr>
          <a:xfrm flipH="1">
            <a:off x="5268727" y="5475958"/>
            <a:ext cx="2824563" cy="22456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AE67932C-1375-42C6-A975-A50A1117790B}"/>
              </a:ext>
            </a:extLst>
          </p:cNvPr>
          <p:cNvSpPr/>
          <p:nvPr/>
        </p:nvSpPr>
        <p:spPr>
          <a:xfrm>
            <a:off x="6851010" y="2410185"/>
            <a:ext cx="815928" cy="3308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글쓰기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A68806B6-C215-426A-9618-527CE081E8D7}"/>
              </a:ext>
            </a:extLst>
          </p:cNvPr>
          <p:cNvSpPr/>
          <p:nvPr/>
        </p:nvSpPr>
        <p:spPr>
          <a:xfrm>
            <a:off x="5878849" y="2402823"/>
            <a:ext cx="815928" cy="3308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검색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A3CB63B7-3B24-428B-ABA0-97C1F976C659}"/>
              </a:ext>
            </a:extLst>
          </p:cNvPr>
          <p:cNvSpPr/>
          <p:nvPr/>
        </p:nvSpPr>
        <p:spPr>
          <a:xfrm>
            <a:off x="2576148" y="2399749"/>
            <a:ext cx="815928" cy="3308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포스트</a:t>
            </a:r>
          </a:p>
        </p:txBody>
      </p:sp>
    </p:spTree>
    <p:extLst>
      <p:ext uri="{BB962C8B-B14F-4D97-AF65-F5344CB8AC3E}">
        <p14:creationId xmlns:p14="http://schemas.microsoft.com/office/powerpoint/2010/main" val="16101712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A8C48AD4-2036-4449-8211-762F2966F346}"/>
              </a:ext>
            </a:extLst>
          </p:cNvPr>
          <p:cNvSpPr/>
          <p:nvPr/>
        </p:nvSpPr>
        <p:spPr>
          <a:xfrm>
            <a:off x="340852" y="1457041"/>
            <a:ext cx="10278474" cy="8918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텍스트 개체 틀 5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스토리보드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AB54142A-3C0B-4C92-9903-36E89E1F6D1D}"/>
              </a:ext>
            </a:extLst>
          </p:cNvPr>
          <p:cNvGraphicFramePr>
            <a:graphicFrameLocks noGrp="1"/>
          </p:cNvGraphicFramePr>
          <p:nvPr/>
        </p:nvGraphicFramePr>
        <p:xfrm>
          <a:off x="414926" y="1072193"/>
          <a:ext cx="10078530" cy="10397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797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97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97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306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88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797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25258"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프로젝트 명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JSP</a:t>
                      </a: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를 이용한 스마트 </a:t>
                      </a:r>
                      <a:endParaRPr lang="en-US" altLang="ko-KR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게시물 커뮤니티 페이지</a:t>
                      </a: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서비스 명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게시물 목록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(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앨범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)</a:t>
                      </a:r>
                      <a:endParaRPr lang="ko-KR" altLang="en-US" sz="14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버전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1.0.0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258"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altLang="en-US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박성언</a:t>
                      </a: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코드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en-US" altLang="ko-KR" sz="16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boardList_album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일자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2020-10-26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258"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화면경로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./board/</a:t>
                      </a:r>
                      <a:r>
                        <a:rPr lang="en-US" altLang="ko-KR" sz="16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board_list.jsp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페이지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도형 2">
            <a:extLst>
              <a:ext uri="{FF2B5EF4-FFF2-40B4-BE49-F238E27FC236}">
                <a16:creationId xmlns:a16="http://schemas.microsoft.com/office/drawing/2014/main" id="{F0A4B5B0-3499-4BFA-A555-B139C479DF58}"/>
              </a:ext>
            </a:extLst>
          </p:cNvPr>
          <p:cNvSpPr>
            <a:spLocks/>
          </p:cNvSpPr>
          <p:nvPr/>
        </p:nvSpPr>
        <p:spPr>
          <a:xfrm>
            <a:off x="409914" y="2168824"/>
            <a:ext cx="7536619" cy="452910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numCol="1" anchor="ctr">
            <a:noAutofit/>
          </a:bodyPr>
          <a:lstStyle/>
          <a:p>
            <a:pPr algn="ctr" defTabSz="445567"/>
            <a:endParaRPr lang="ko-KR" altLang="en-US" sz="1579">
              <a:latin typeface="맑은 고딕" charset="0"/>
              <a:ea typeface="맑은 고딕" charset="0"/>
            </a:endParaRPr>
          </a:p>
        </p:txBody>
      </p:sp>
      <p:sp>
        <p:nvSpPr>
          <p:cNvPr id="5" name="도형 3">
            <a:extLst>
              <a:ext uri="{FF2B5EF4-FFF2-40B4-BE49-F238E27FC236}">
                <a16:creationId xmlns:a16="http://schemas.microsoft.com/office/drawing/2014/main" id="{14418511-FDDA-46EE-A51E-918870E93098}"/>
              </a:ext>
            </a:extLst>
          </p:cNvPr>
          <p:cNvSpPr>
            <a:spLocks/>
          </p:cNvSpPr>
          <p:nvPr/>
        </p:nvSpPr>
        <p:spPr>
          <a:xfrm>
            <a:off x="8030633" y="2154344"/>
            <a:ext cx="2462824" cy="4543024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anchor="ctr">
            <a:noAutofit/>
          </a:bodyPr>
          <a:lstStyle/>
          <a:p>
            <a:pPr algn="ctr" defTabSz="445567"/>
            <a:endParaRPr lang="ko-KR" altLang="en-US" sz="1579" b="1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텍스트 상자 14">
            <a:extLst>
              <a:ext uri="{FF2B5EF4-FFF2-40B4-BE49-F238E27FC236}">
                <a16:creationId xmlns:a16="http://schemas.microsoft.com/office/drawing/2014/main" id="{EF66B89D-AB61-4B67-86D1-A8E8CCDBB10D}"/>
              </a:ext>
            </a:extLst>
          </p:cNvPr>
          <p:cNvSpPr txBox="1">
            <a:spLocks/>
          </p:cNvSpPr>
          <p:nvPr/>
        </p:nvSpPr>
        <p:spPr>
          <a:xfrm>
            <a:off x="8087441" y="2624408"/>
            <a:ext cx="1894737" cy="325123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78530" tIns="40657" rIns="78530" bIns="40657" anchor="t">
            <a:spAutoFit/>
          </a:bodyPr>
          <a:lstStyle/>
          <a:p>
            <a:pPr defTabSz="445567"/>
            <a:endParaRPr lang="ko-KR" altLang="en-US" sz="1579">
              <a:latin typeface="맑은 고딕" charset="0"/>
              <a:ea typeface="맑은 고딕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FF24B24-3B53-49DB-B580-36C553461DD6}"/>
              </a:ext>
            </a:extLst>
          </p:cNvPr>
          <p:cNvSpPr/>
          <p:nvPr/>
        </p:nvSpPr>
        <p:spPr>
          <a:xfrm>
            <a:off x="535226" y="2276872"/>
            <a:ext cx="7317739" cy="432191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754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81F1FA6-F363-40B4-842A-078385DCA913}"/>
              </a:ext>
            </a:extLst>
          </p:cNvPr>
          <p:cNvSpPr/>
          <p:nvPr/>
        </p:nvSpPr>
        <p:spPr>
          <a:xfrm>
            <a:off x="679476" y="2844960"/>
            <a:ext cx="7017544" cy="36441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754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EC01DC33-595B-42C7-AA95-0616583B1671}"/>
              </a:ext>
            </a:extLst>
          </p:cNvPr>
          <p:cNvSpPr/>
          <p:nvPr/>
        </p:nvSpPr>
        <p:spPr>
          <a:xfrm>
            <a:off x="679476" y="2406084"/>
            <a:ext cx="815928" cy="3308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기본형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99F4EDD4-9D1E-400F-80F3-86FB98C30636}"/>
              </a:ext>
            </a:extLst>
          </p:cNvPr>
          <p:cNvSpPr/>
          <p:nvPr/>
        </p:nvSpPr>
        <p:spPr>
          <a:xfrm>
            <a:off x="1639655" y="2406084"/>
            <a:ext cx="815928" cy="3308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앨범형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3223DFF-9941-4287-B4CE-9ABACE423095}"/>
              </a:ext>
            </a:extLst>
          </p:cNvPr>
          <p:cNvSpPr/>
          <p:nvPr/>
        </p:nvSpPr>
        <p:spPr>
          <a:xfrm>
            <a:off x="991367" y="3510821"/>
            <a:ext cx="2408268" cy="225251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754" dirty="0"/>
              <a:t>작성자</a:t>
            </a:r>
            <a:endParaRPr lang="en-US" altLang="ko-KR" sz="1754" dirty="0"/>
          </a:p>
          <a:p>
            <a:r>
              <a:rPr lang="ko-KR" altLang="en-US" sz="1754" dirty="0"/>
              <a:t>게시글 제목</a:t>
            </a:r>
            <a:endParaRPr lang="en-US" altLang="ko-KR" sz="1754" dirty="0"/>
          </a:p>
          <a:p>
            <a:r>
              <a:rPr lang="ko-KR" altLang="en-US" sz="1754" dirty="0"/>
              <a:t>게시글 내용</a:t>
            </a:r>
            <a:endParaRPr lang="en-US" altLang="ko-KR" sz="1754" dirty="0"/>
          </a:p>
          <a:p>
            <a:r>
              <a:rPr lang="ko-KR" altLang="en-US" sz="1754" dirty="0"/>
              <a:t>작성일자 </a:t>
            </a:r>
            <a:r>
              <a:rPr lang="en-US" altLang="ko-KR" sz="1754" dirty="0"/>
              <a:t>• </a:t>
            </a:r>
            <a:r>
              <a:rPr lang="ko-KR" altLang="en-US" sz="1754" dirty="0"/>
              <a:t>조회수 </a:t>
            </a:r>
            <a:r>
              <a:rPr lang="en-US" altLang="ko-KR" sz="1754" dirty="0"/>
              <a:t>• </a:t>
            </a:r>
            <a:r>
              <a:rPr lang="ko-KR" altLang="en-US" sz="1754" dirty="0" err="1"/>
              <a:t>추천수</a:t>
            </a:r>
            <a:endParaRPr lang="ko-KR" altLang="en-US" sz="1754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FC1AB6F2-E2AE-4630-B91B-3176456B2572}"/>
              </a:ext>
            </a:extLst>
          </p:cNvPr>
          <p:cNvSpPr/>
          <p:nvPr/>
        </p:nvSpPr>
        <p:spPr>
          <a:xfrm>
            <a:off x="6881092" y="2358185"/>
            <a:ext cx="815928" cy="3308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글쓰기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305CC10-B6D9-43A8-9591-93AB4CD93490}"/>
              </a:ext>
            </a:extLst>
          </p:cNvPr>
          <p:cNvSpPr/>
          <p:nvPr/>
        </p:nvSpPr>
        <p:spPr>
          <a:xfrm>
            <a:off x="7513785" y="2844960"/>
            <a:ext cx="171301" cy="364410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54"/>
          </a:p>
        </p:txBody>
      </p:sp>
      <p:sp>
        <p:nvSpPr>
          <p:cNvPr id="17" name="이등변 삼각형 16">
            <a:extLst>
              <a:ext uri="{FF2B5EF4-FFF2-40B4-BE49-F238E27FC236}">
                <a16:creationId xmlns:a16="http://schemas.microsoft.com/office/drawing/2014/main" id="{17E6B3FB-755E-4D40-8DDD-F3FE3EB85373}"/>
              </a:ext>
            </a:extLst>
          </p:cNvPr>
          <p:cNvSpPr/>
          <p:nvPr/>
        </p:nvSpPr>
        <p:spPr>
          <a:xfrm>
            <a:off x="7545292" y="2844960"/>
            <a:ext cx="111150" cy="267334"/>
          </a:xfrm>
          <a:prstGeom prst="triangl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54"/>
          </a:p>
        </p:txBody>
      </p:sp>
      <p:sp>
        <p:nvSpPr>
          <p:cNvPr id="18" name="이등변 삼각형 17">
            <a:extLst>
              <a:ext uri="{FF2B5EF4-FFF2-40B4-BE49-F238E27FC236}">
                <a16:creationId xmlns:a16="http://schemas.microsoft.com/office/drawing/2014/main" id="{83E968A9-17C7-453B-A0FC-DD3B66289B6D}"/>
              </a:ext>
            </a:extLst>
          </p:cNvPr>
          <p:cNvSpPr/>
          <p:nvPr/>
        </p:nvSpPr>
        <p:spPr>
          <a:xfrm rot="10800000">
            <a:off x="7545289" y="6205738"/>
            <a:ext cx="111150" cy="267334"/>
          </a:xfrm>
          <a:prstGeom prst="triangl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54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B4AF022-CFE9-4011-A808-AB83AEA90ABF}"/>
              </a:ext>
            </a:extLst>
          </p:cNvPr>
          <p:cNvSpPr txBox="1"/>
          <p:nvPr/>
        </p:nvSpPr>
        <p:spPr>
          <a:xfrm>
            <a:off x="3828621" y="5995691"/>
            <a:ext cx="486932" cy="3622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754" dirty="0"/>
              <a:t>•••</a:t>
            </a:r>
            <a:endParaRPr lang="ko-KR" altLang="en-US" sz="1754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6B3ADD3-456E-4A24-A881-DD095CE76C18}"/>
              </a:ext>
            </a:extLst>
          </p:cNvPr>
          <p:cNvSpPr/>
          <p:nvPr/>
        </p:nvSpPr>
        <p:spPr>
          <a:xfrm>
            <a:off x="991366" y="2997704"/>
            <a:ext cx="2408267" cy="97354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754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사진</a:t>
            </a: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55A9B377-110F-418C-8587-349BCF7223FD}"/>
              </a:ext>
            </a:extLst>
          </p:cNvPr>
          <p:cNvSpPr/>
          <p:nvPr/>
        </p:nvSpPr>
        <p:spPr>
          <a:xfrm>
            <a:off x="5911620" y="2365781"/>
            <a:ext cx="815928" cy="3308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검색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ABAE16B6-D8D9-4DAF-A1C5-4E0A9806621B}"/>
              </a:ext>
            </a:extLst>
          </p:cNvPr>
          <p:cNvSpPr/>
          <p:nvPr/>
        </p:nvSpPr>
        <p:spPr>
          <a:xfrm>
            <a:off x="2583707" y="2406083"/>
            <a:ext cx="815928" cy="3308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포스트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7940438-7AF3-4159-9302-05B1327CE463}"/>
              </a:ext>
            </a:extLst>
          </p:cNvPr>
          <p:cNvSpPr/>
          <p:nvPr/>
        </p:nvSpPr>
        <p:spPr>
          <a:xfrm>
            <a:off x="4912894" y="3510821"/>
            <a:ext cx="2408268" cy="225251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754" dirty="0"/>
              <a:t>작성자</a:t>
            </a:r>
            <a:endParaRPr lang="en-US" altLang="ko-KR" sz="1754" dirty="0"/>
          </a:p>
          <a:p>
            <a:r>
              <a:rPr lang="ko-KR" altLang="en-US" sz="1754" dirty="0"/>
              <a:t>게시글 제목</a:t>
            </a:r>
            <a:endParaRPr lang="en-US" altLang="ko-KR" sz="1754" dirty="0"/>
          </a:p>
          <a:p>
            <a:r>
              <a:rPr lang="ko-KR" altLang="en-US" sz="1754" dirty="0"/>
              <a:t>게시글 내용</a:t>
            </a:r>
            <a:endParaRPr lang="en-US" altLang="ko-KR" sz="1754" dirty="0"/>
          </a:p>
          <a:p>
            <a:r>
              <a:rPr lang="ko-KR" altLang="en-US" sz="1754" dirty="0"/>
              <a:t>작성일자 </a:t>
            </a:r>
            <a:r>
              <a:rPr lang="en-US" altLang="ko-KR" sz="1754" dirty="0"/>
              <a:t>• </a:t>
            </a:r>
            <a:r>
              <a:rPr lang="ko-KR" altLang="en-US" sz="1754" dirty="0"/>
              <a:t>조회수 </a:t>
            </a:r>
            <a:r>
              <a:rPr lang="en-US" altLang="ko-KR" sz="1754" dirty="0"/>
              <a:t>• </a:t>
            </a:r>
            <a:r>
              <a:rPr lang="ko-KR" altLang="en-US" sz="1754" dirty="0" err="1"/>
              <a:t>추천수</a:t>
            </a:r>
            <a:endParaRPr lang="ko-KR" altLang="en-US" sz="1754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24FA6DE-B514-4866-B3DA-A7D6416B5C5F}"/>
              </a:ext>
            </a:extLst>
          </p:cNvPr>
          <p:cNvSpPr/>
          <p:nvPr/>
        </p:nvSpPr>
        <p:spPr>
          <a:xfrm>
            <a:off x="4912893" y="2997704"/>
            <a:ext cx="2408267" cy="97354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754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사진</a:t>
            </a:r>
          </a:p>
        </p:txBody>
      </p:sp>
    </p:spTree>
    <p:extLst>
      <p:ext uri="{BB962C8B-B14F-4D97-AF65-F5344CB8AC3E}">
        <p14:creationId xmlns:p14="http://schemas.microsoft.com/office/powerpoint/2010/main" val="428019198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A8C48AD4-2036-4449-8211-762F2966F346}"/>
              </a:ext>
            </a:extLst>
          </p:cNvPr>
          <p:cNvSpPr/>
          <p:nvPr/>
        </p:nvSpPr>
        <p:spPr>
          <a:xfrm>
            <a:off x="340852" y="1457041"/>
            <a:ext cx="10278474" cy="8918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텍스트 개체 틀 5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스토리보드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AB54142A-3C0B-4C92-9903-36E89E1F6D1D}"/>
              </a:ext>
            </a:extLst>
          </p:cNvPr>
          <p:cNvGraphicFramePr>
            <a:graphicFrameLocks noGrp="1"/>
          </p:cNvGraphicFramePr>
          <p:nvPr/>
        </p:nvGraphicFramePr>
        <p:xfrm>
          <a:off x="414926" y="1072193"/>
          <a:ext cx="10078530" cy="10397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797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97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97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306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88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797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25258"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프로젝트 명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JSP</a:t>
                      </a: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를 이용한 스마트 </a:t>
                      </a:r>
                      <a:endParaRPr lang="en-US" altLang="ko-KR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게시물 커뮤니티 페이지</a:t>
                      </a: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서비스 명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게시물 목록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(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포스트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)</a:t>
                      </a:r>
                      <a:endParaRPr lang="ko-KR" altLang="en-US" sz="14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버전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1.0.0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258"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altLang="en-US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박성언</a:t>
                      </a: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코드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en-US" altLang="ko-KR" sz="16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boardList_post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일자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2020-10-26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258"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화면경로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./board/</a:t>
                      </a:r>
                      <a:r>
                        <a:rPr lang="en-US" altLang="ko-KR" sz="16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board_list.jsp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페이지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도형 2">
            <a:extLst>
              <a:ext uri="{FF2B5EF4-FFF2-40B4-BE49-F238E27FC236}">
                <a16:creationId xmlns:a16="http://schemas.microsoft.com/office/drawing/2014/main" id="{F0A4B5B0-3499-4BFA-A555-B139C479DF58}"/>
              </a:ext>
            </a:extLst>
          </p:cNvPr>
          <p:cNvSpPr>
            <a:spLocks/>
          </p:cNvSpPr>
          <p:nvPr/>
        </p:nvSpPr>
        <p:spPr>
          <a:xfrm>
            <a:off x="409914" y="2168824"/>
            <a:ext cx="7536619" cy="452910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numCol="1" anchor="ctr">
            <a:noAutofit/>
          </a:bodyPr>
          <a:lstStyle/>
          <a:p>
            <a:pPr algn="ctr" defTabSz="445567"/>
            <a:endParaRPr lang="ko-KR" altLang="en-US" sz="1579">
              <a:latin typeface="맑은 고딕" charset="0"/>
              <a:ea typeface="맑은 고딕" charset="0"/>
            </a:endParaRPr>
          </a:p>
        </p:txBody>
      </p:sp>
      <p:sp>
        <p:nvSpPr>
          <p:cNvPr id="5" name="도형 3">
            <a:extLst>
              <a:ext uri="{FF2B5EF4-FFF2-40B4-BE49-F238E27FC236}">
                <a16:creationId xmlns:a16="http://schemas.microsoft.com/office/drawing/2014/main" id="{14418511-FDDA-46EE-A51E-918870E93098}"/>
              </a:ext>
            </a:extLst>
          </p:cNvPr>
          <p:cNvSpPr>
            <a:spLocks/>
          </p:cNvSpPr>
          <p:nvPr/>
        </p:nvSpPr>
        <p:spPr>
          <a:xfrm>
            <a:off x="8030633" y="2154344"/>
            <a:ext cx="2462824" cy="4543024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anchor="ctr">
            <a:noAutofit/>
          </a:bodyPr>
          <a:lstStyle/>
          <a:p>
            <a:pPr algn="ctr" defTabSz="445567"/>
            <a:endParaRPr lang="ko-KR" altLang="en-US" sz="1579" b="1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텍스트 상자 14">
            <a:extLst>
              <a:ext uri="{FF2B5EF4-FFF2-40B4-BE49-F238E27FC236}">
                <a16:creationId xmlns:a16="http://schemas.microsoft.com/office/drawing/2014/main" id="{EF66B89D-AB61-4B67-86D1-A8E8CCDBB10D}"/>
              </a:ext>
            </a:extLst>
          </p:cNvPr>
          <p:cNvSpPr txBox="1">
            <a:spLocks/>
          </p:cNvSpPr>
          <p:nvPr/>
        </p:nvSpPr>
        <p:spPr>
          <a:xfrm>
            <a:off x="8087441" y="2624408"/>
            <a:ext cx="1894737" cy="325123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78530" tIns="40657" rIns="78530" bIns="40657" anchor="t">
            <a:spAutoFit/>
          </a:bodyPr>
          <a:lstStyle/>
          <a:p>
            <a:pPr defTabSz="445567"/>
            <a:endParaRPr lang="ko-KR" altLang="en-US" sz="1579">
              <a:latin typeface="맑은 고딕" charset="0"/>
              <a:ea typeface="맑은 고딕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FF24B24-3B53-49DB-B580-36C553461DD6}"/>
              </a:ext>
            </a:extLst>
          </p:cNvPr>
          <p:cNvSpPr/>
          <p:nvPr/>
        </p:nvSpPr>
        <p:spPr>
          <a:xfrm>
            <a:off x="535226" y="2276872"/>
            <a:ext cx="7317739" cy="432191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754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81F1FA6-F363-40B4-842A-078385DCA913}"/>
              </a:ext>
            </a:extLst>
          </p:cNvPr>
          <p:cNvSpPr/>
          <p:nvPr/>
        </p:nvSpPr>
        <p:spPr>
          <a:xfrm>
            <a:off x="679476" y="2844960"/>
            <a:ext cx="7017544" cy="36441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754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EC01DC33-595B-42C7-AA95-0616583B1671}"/>
              </a:ext>
            </a:extLst>
          </p:cNvPr>
          <p:cNvSpPr/>
          <p:nvPr/>
        </p:nvSpPr>
        <p:spPr>
          <a:xfrm>
            <a:off x="679476" y="2406084"/>
            <a:ext cx="815928" cy="3308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기본형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99F4EDD4-9D1E-400F-80F3-86FB98C30636}"/>
              </a:ext>
            </a:extLst>
          </p:cNvPr>
          <p:cNvSpPr/>
          <p:nvPr/>
        </p:nvSpPr>
        <p:spPr>
          <a:xfrm>
            <a:off x="1639655" y="2406084"/>
            <a:ext cx="815928" cy="3308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앨범형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3223DFF-9941-4287-B4CE-9ABACE423095}"/>
              </a:ext>
            </a:extLst>
          </p:cNvPr>
          <p:cNvSpPr/>
          <p:nvPr/>
        </p:nvSpPr>
        <p:spPr>
          <a:xfrm>
            <a:off x="991367" y="3112293"/>
            <a:ext cx="6438318" cy="119186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754" dirty="0"/>
              <a:t>작성자</a:t>
            </a:r>
            <a:endParaRPr lang="en-US" altLang="ko-KR" sz="1754" dirty="0"/>
          </a:p>
          <a:p>
            <a:r>
              <a:rPr lang="ko-KR" altLang="en-US" sz="1754" dirty="0"/>
              <a:t>게시글 제목</a:t>
            </a:r>
            <a:endParaRPr lang="en-US" altLang="ko-KR" sz="1754" dirty="0"/>
          </a:p>
          <a:p>
            <a:r>
              <a:rPr lang="ko-KR" altLang="en-US" sz="1754" dirty="0"/>
              <a:t>게시글 내용</a:t>
            </a:r>
            <a:endParaRPr lang="en-US" altLang="ko-KR" sz="1754" dirty="0"/>
          </a:p>
          <a:p>
            <a:r>
              <a:rPr lang="ko-KR" altLang="en-US" sz="1754" dirty="0"/>
              <a:t>작성일자 </a:t>
            </a:r>
            <a:r>
              <a:rPr lang="en-US" altLang="ko-KR" sz="1754" dirty="0"/>
              <a:t>• </a:t>
            </a:r>
            <a:r>
              <a:rPr lang="ko-KR" altLang="en-US" sz="1754" dirty="0"/>
              <a:t>조회수 </a:t>
            </a:r>
            <a:r>
              <a:rPr lang="en-US" altLang="ko-KR" sz="1754" dirty="0"/>
              <a:t>• </a:t>
            </a:r>
            <a:r>
              <a:rPr lang="ko-KR" altLang="en-US" sz="1754" dirty="0" err="1"/>
              <a:t>추천수</a:t>
            </a:r>
            <a:endParaRPr lang="ko-KR" altLang="en-US" sz="1754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E550DB0-CCCA-4E98-B604-76B0511AEFA6}"/>
              </a:ext>
            </a:extLst>
          </p:cNvPr>
          <p:cNvSpPr/>
          <p:nvPr/>
        </p:nvSpPr>
        <p:spPr>
          <a:xfrm>
            <a:off x="991367" y="4564255"/>
            <a:ext cx="6438318" cy="119186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754" dirty="0"/>
              <a:t>작성자</a:t>
            </a:r>
            <a:endParaRPr lang="en-US" altLang="ko-KR" sz="1754" dirty="0"/>
          </a:p>
          <a:p>
            <a:r>
              <a:rPr lang="ko-KR" altLang="en-US" sz="1754" dirty="0"/>
              <a:t>게시글 제목</a:t>
            </a:r>
            <a:endParaRPr lang="en-US" altLang="ko-KR" sz="1754" dirty="0"/>
          </a:p>
          <a:p>
            <a:r>
              <a:rPr lang="ko-KR" altLang="en-US" sz="1754" dirty="0"/>
              <a:t>게시글 내용</a:t>
            </a:r>
            <a:endParaRPr lang="en-US" altLang="ko-KR" sz="1754" dirty="0"/>
          </a:p>
          <a:p>
            <a:r>
              <a:rPr lang="ko-KR" altLang="en-US" sz="1754" dirty="0"/>
              <a:t>작성일자 </a:t>
            </a:r>
            <a:r>
              <a:rPr lang="en-US" altLang="ko-KR" sz="1754" dirty="0"/>
              <a:t>• </a:t>
            </a:r>
            <a:r>
              <a:rPr lang="ko-KR" altLang="en-US" sz="1754" dirty="0"/>
              <a:t>조회수 </a:t>
            </a:r>
            <a:r>
              <a:rPr lang="en-US" altLang="ko-KR" sz="1754" dirty="0"/>
              <a:t>• </a:t>
            </a:r>
            <a:r>
              <a:rPr lang="ko-KR" altLang="en-US" sz="1754" dirty="0" err="1"/>
              <a:t>추천수</a:t>
            </a:r>
            <a:endParaRPr lang="ko-KR" altLang="en-US" sz="1754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FC1AB6F2-E2AE-4630-B91B-3176456B2572}"/>
              </a:ext>
            </a:extLst>
          </p:cNvPr>
          <p:cNvSpPr/>
          <p:nvPr/>
        </p:nvSpPr>
        <p:spPr>
          <a:xfrm>
            <a:off x="6881092" y="2358185"/>
            <a:ext cx="815928" cy="3308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글쓰기</a:t>
            </a:r>
          </a:p>
        </p:txBody>
      </p:sp>
      <p:sp>
        <p:nvSpPr>
          <p:cNvPr id="14" name="도형 35">
            <a:extLst>
              <a:ext uri="{FF2B5EF4-FFF2-40B4-BE49-F238E27FC236}">
                <a16:creationId xmlns:a16="http://schemas.microsoft.com/office/drawing/2014/main" id="{A403221E-1462-45F0-9CB2-33648C9E7397}"/>
              </a:ext>
            </a:extLst>
          </p:cNvPr>
          <p:cNvSpPr>
            <a:spLocks/>
          </p:cNvSpPr>
          <p:nvPr/>
        </p:nvSpPr>
        <p:spPr>
          <a:xfrm>
            <a:off x="8095159" y="3971246"/>
            <a:ext cx="2338624" cy="665832"/>
          </a:xfrm>
          <a:prstGeom prst="rect">
            <a:avLst/>
          </a:prstGeom>
          <a:solidFill>
            <a:schemeClr val="bg2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anchor="ctr">
            <a:noAutofit/>
          </a:bodyPr>
          <a:lstStyle/>
          <a:p>
            <a:pPr algn="ctr" defTabSz="445567"/>
            <a:r>
              <a:rPr lang="ko-KR" altLang="en-US" sz="965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스크롤에 반응하여</a:t>
            </a:r>
            <a:r>
              <a:rPr lang="en-US" altLang="ko-KR" sz="965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, </a:t>
            </a:r>
            <a:r>
              <a:rPr lang="ko-KR" altLang="en-US" sz="965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스크롤이 맨 아래 </a:t>
            </a:r>
            <a:r>
              <a:rPr lang="ko-KR" altLang="en-US" sz="965" b="1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있을시</a:t>
            </a:r>
            <a:r>
              <a:rPr lang="en-US" altLang="ko-KR" sz="965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, </a:t>
            </a:r>
            <a:r>
              <a:rPr lang="ko-KR" altLang="en-US" sz="965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데이터 연동을 통한 다음 </a:t>
            </a:r>
            <a:r>
              <a:rPr lang="ko-KR" altLang="en-US" sz="965" b="1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게시글들의</a:t>
            </a:r>
            <a:r>
              <a:rPr lang="ko-KR" altLang="en-US" sz="965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목록을 가져와 자동 </a:t>
            </a:r>
            <a:r>
              <a:rPr lang="en-US" altLang="ko-KR" sz="965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import</a:t>
            </a:r>
            <a:endParaRPr lang="ko-KR" altLang="en-US" sz="965" b="1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FA8AF7B1-0988-4C3A-877E-9EA3EE6A380C}"/>
              </a:ext>
            </a:extLst>
          </p:cNvPr>
          <p:cNvCxnSpPr>
            <a:cxnSpLocks/>
            <a:stCxn id="14" idx="1"/>
          </p:cNvCxnSpPr>
          <p:nvPr/>
        </p:nvCxnSpPr>
        <p:spPr>
          <a:xfrm flipH="1">
            <a:off x="7697020" y="4304162"/>
            <a:ext cx="398138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305CC10-B6D9-43A8-9591-93AB4CD93490}"/>
              </a:ext>
            </a:extLst>
          </p:cNvPr>
          <p:cNvSpPr/>
          <p:nvPr/>
        </p:nvSpPr>
        <p:spPr>
          <a:xfrm>
            <a:off x="7513785" y="2844960"/>
            <a:ext cx="171301" cy="364410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54"/>
          </a:p>
        </p:txBody>
      </p:sp>
      <p:sp>
        <p:nvSpPr>
          <p:cNvPr id="17" name="이등변 삼각형 16">
            <a:extLst>
              <a:ext uri="{FF2B5EF4-FFF2-40B4-BE49-F238E27FC236}">
                <a16:creationId xmlns:a16="http://schemas.microsoft.com/office/drawing/2014/main" id="{17E6B3FB-755E-4D40-8DDD-F3FE3EB85373}"/>
              </a:ext>
            </a:extLst>
          </p:cNvPr>
          <p:cNvSpPr/>
          <p:nvPr/>
        </p:nvSpPr>
        <p:spPr>
          <a:xfrm>
            <a:off x="7545292" y="2844960"/>
            <a:ext cx="111150" cy="267334"/>
          </a:xfrm>
          <a:prstGeom prst="triangl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54"/>
          </a:p>
        </p:txBody>
      </p:sp>
      <p:sp>
        <p:nvSpPr>
          <p:cNvPr id="18" name="이등변 삼각형 17">
            <a:extLst>
              <a:ext uri="{FF2B5EF4-FFF2-40B4-BE49-F238E27FC236}">
                <a16:creationId xmlns:a16="http://schemas.microsoft.com/office/drawing/2014/main" id="{83E968A9-17C7-453B-A0FC-DD3B66289B6D}"/>
              </a:ext>
            </a:extLst>
          </p:cNvPr>
          <p:cNvSpPr/>
          <p:nvPr/>
        </p:nvSpPr>
        <p:spPr>
          <a:xfrm rot="10800000">
            <a:off x="7545289" y="6205738"/>
            <a:ext cx="111150" cy="267334"/>
          </a:xfrm>
          <a:prstGeom prst="triangl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54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B4AF022-CFE9-4011-A808-AB83AEA90ABF}"/>
              </a:ext>
            </a:extLst>
          </p:cNvPr>
          <p:cNvSpPr txBox="1"/>
          <p:nvPr/>
        </p:nvSpPr>
        <p:spPr>
          <a:xfrm>
            <a:off x="3828621" y="5995691"/>
            <a:ext cx="486932" cy="3622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754" dirty="0"/>
              <a:t>•••</a:t>
            </a:r>
            <a:endParaRPr lang="ko-KR" altLang="en-US" sz="1754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6B3ADD3-456E-4A24-A881-DD095CE76C18}"/>
              </a:ext>
            </a:extLst>
          </p:cNvPr>
          <p:cNvSpPr/>
          <p:nvPr/>
        </p:nvSpPr>
        <p:spPr>
          <a:xfrm>
            <a:off x="5990865" y="3238563"/>
            <a:ext cx="1121360" cy="97354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754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사진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EC28754-C613-421B-A901-4ABEC4C37754}"/>
              </a:ext>
            </a:extLst>
          </p:cNvPr>
          <p:cNvSpPr/>
          <p:nvPr/>
        </p:nvSpPr>
        <p:spPr>
          <a:xfrm>
            <a:off x="5997724" y="4673418"/>
            <a:ext cx="1121360" cy="97354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754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사진</a:t>
            </a: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55A9B377-110F-418C-8587-349BCF7223FD}"/>
              </a:ext>
            </a:extLst>
          </p:cNvPr>
          <p:cNvSpPr/>
          <p:nvPr/>
        </p:nvSpPr>
        <p:spPr>
          <a:xfrm>
            <a:off x="5911620" y="2365781"/>
            <a:ext cx="815928" cy="3308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검색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ABAE16B6-D8D9-4DAF-A1C5-4E0A9806621B}"/>
              </a:ext>
            </a:extLst>
          </p:cNvPr>
          <p:cNvSpPr/>
          <p:nvPr/>
        </p:nvSpPr>
        <p:spPr>
          <a:xfrm>
            <a:off x="2583707" y="2406083"/>
            <a:ext cx="815928" cy="3308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포스트</a:t>
            </a:r>
          </a:p>
        </p:txBody>
      </p:sp>
    </p:spTree>
    <p:extLst>
      <p:ext uri="{BB962C8B-B14F-4D97-AF65-F5344CB8AC3E}">
        <p14:creationId xmlns:p14="http://schemas.microsoft.com/office/powerpoint/2010/main" val="4038487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>
            <a:extLst>
              <a:ext uri="{FF2B5EF4-FFF2-40B4-BE49-F238E27FC236}">
                <a16:creationId xmlns:a16="http://schemas.microsoft.com/office/drawing/2014/main" id="{9143393C-961B-4490-8BF2-8EDBC300F1F4}"/>
              </a:ext>
            </a:extLst>
          </p:cNvPr>
          <p:cNvSpPr/>
          <p:nvPr/>
        </p:nvSpPr>
        <p:spPr>
          <a:xfrm>
            <a:off x="340852" y="1457041"/>
            <a:ext cx="10278474" cy="8918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텍스트 개체 틀 5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스토리보드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9295403E-2341-4073-A770-75002368433E}"/>
              </a:ext>
            </a:extLst>
          </p:cNvPr>
          <p:cNvGraphicFramePr>
            <a:graphicFrameLocks noGrp="1"/>
          </p:cNvGraphicFramePr>
          <p:nvPr/>
        </p:nvGraphicFramePr>
        <p:xfrm>
          <a:off x="414926" y="1072193"/>
          <a:ext cx="10078530" cy="10397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797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97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97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754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8401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797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25258"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프로젝트 명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JSP</a:t>
                      </a: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를 이용한 스마트</a:t>
                      </a:r>
                      <a:endParaRPr lang="en-US" altLang="ko-KR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게시물 커뮤니티 페이지</a:t>
                      </a: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서비스 명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altLang="en-US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카테고리 게시판</a:t>
                      </a: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버전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1.0.0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258"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altLang="en-US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박성언</a:t>
                      </a: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코드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CATEGORY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일자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2020-10-26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258"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화면경로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./board/</a:t>
                      </a:r>
                      <a:r>
                        <a:rPr lang="en-US" altLang="ko-KR" sz="16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board_list.jsp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페이지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도형 2">
            <a:extLst>
              <a:ext uri="{FF2B5EF4-FFF2-40B4-BE49-F238E27FC236}">
                <a16:creationId xmlns:a16="http://schemas.microsoft.com/office/drawing/2014/main" id="{28F49167-1A5D-4BEF-8119-2027A2B98A44}"/>
              </a:ext>
            </a:extLst>
          </p:cNvPr>
          <p:cNvSpPr>
            <a:spLocks/>
          </p:cNvSpPr>
          <p:nvPr/>
        </p:nvSpPr>
        <p:spPr>
          <a:xfrm>
            <a:off x="409914" y="2168824"/>
            <a:ext cx="7536619" cy="452910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numCol="1" anchor="ctr">
            <a:noAutofit/>
          </a:bodyPr>
          <a:lstStyle/>
          <a:p>
            <a:pPr algn="ctr" defTabSz="445567"/>
            <a:endParaRPr lang="ko-KR" altLang="en-US" sz="1579">
              <a:latin typeface="맑은 고딕" charset="0"/>
              <a:ea typeface="맑은 고딕" charset="0"/>
            </a:endParaRPr>
          </a:p>
        </p:txBody>
      </p:sp>
      <p:sp>
        <p:nvSpPr>
          <p:cNvPr id="5" name="도형 3">
            <a:extLst>
              <a:ext uri="{FF2B5EF4-FFF2-40B4-BE49-F238E27FC236}">
                <a16:creationId xmlns:a16="http://schemas.microsoft.com/office/drawing/2014/main" id="{A8B83423-6051-4975-9495-BC2761C54081}"/>
              </a:ext>
            </a:extLst>
          </p:cNvPr>
          <p:cNvSpPr>
            <a:spLocks/>
          </p:cNvSpPr>
          <p:nvPr/>
        </p:nvSpPr>
        <p:spPr>
          <a:xfrm>
            <a:off x="8030633" y="2154344"/>
            <a:ext cx="2462824" cy="4543024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anchor="ctr">
            <a:noAutofit/>
          </a:bodyPr>
          <a:lstStyle/>
          <a:p>
            <a:pPr algn="ctr" defTabSz="445567"/>
            <a:endParaRPr lang="ko-KR" altLang="en-US" sz="1579" b="1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텍스트 상자 14">
            <a:extLst>
              <a:ext uri="{FF2B5EF4-FFF2-40B4-BE49-F238E27FC236}">
                <a16:creationId xmlns:a16="http://schemas.microsoft.com/office/drawing/2014/main" id="{6E279FA6-38E8-4B1E-BC46-ABF33A994A29}"/>
              </a:ext>
            </a:extLst>
          </p:cNvPr>
          <p:cNvSpPr txBox="1">
            <a:spLocks/>
          </p:cNvSpPr>
          <p:nvPr/>
        </p:nvSpPr>
        <p:spPr>
          <a:xfrm>
            <a:off x="8087441" y="2624408"/>
            <a:ext cx="1894737" cy="325123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78530" tIns="40657" rIns="78530" bIns="40657" anchor="t">
            <a:spAutoFit/>
          </a:bodyPr>
          <a:lstStyle/>
          <a:p>
            <a:pPr defTabSz="445567"/>
            <a:endParaRPr lang="ko-KR" altLang="en-US" sz="1579">
              <a:latin typeface="맑은 고딕" charset="0"/>
              <a:ea typeface="맑은 고딕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40A531-F057-4C03-8741-7C7EC3FDDB4D}"/>
              </a:ext>
            </a:extLst>
          </p:cNvPr>
          <p:cNvSpPr/>
          <p:nvPr/>
        </p:nvSpPr>
        <p:spPr>
          <a:xfrm>
            <a:off x="535226" y="2276872"/>
            <a:ext cx="7317739" cy="432191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754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5E3FF58-6D25-4D61-8170-4C3996D12493}"/>
              </a:ext>
            </a:extLst>
          </p:cNvPr>
          <p:cNvSpPr/>
          <p:nvPr/>
        </p:nvSpPr>
        <p:spPr>
          <a:xfrm>
            <a:off x="679476" y="2844960"/>
            <a:ext cx="7017544" cy="36441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754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4902FA6-70BA-4E38-9B97-868A5F803F37}"/>
              </a:ext>
            </a:extLst>
          </p:cNvPr>
          <p:cNvSpPr/>
          <p:nvPr/>
        </p:nvSpPr>
        <p:spPr>
          <a:xfrm>
            <a:off x="679476" y="2406084"/>
            <a:ext cx="815928" cy="3308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기본형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5EB60439-542B-4041-8DBE-31C10E81FB19}"/>
              </a:ext>
            </a:extLst>
          </p:cNvPr>
          <p:cNvSpPr/>
          <p:nvPr/>
        </p:nvSpPr>
        <p:spPr>
          <a:xfrm>
            <a:off x="1639655" y="2406084"/>
            <a:ext cx="815928" cy="3308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앨범형</a:t>
            </a:r>
          </a:p>
        </p:txBody>
      </p:sp>
      <p:graphicFrame>
        <p:nvGraphicFramePr>
          <p:cNvPr id="11" name="표 12">
            <a:extLst>
              <a:ext uri="{FF2B5EF4-FFF2-40B4-BE49-F238E27FC236}">
                <a16:creationId xmlns:a16="http://schemas.microsoft.com/office/drawing/2014/main" id="{5ED389A2-1670-48D1-A1C6-63D564942759}"/>
              </a:ext>
            </a:extLst>
          </p:cNvPr>
          <p:cNvGraphicFramePr>
            <a:graphicFrameLocks noGrp="1"/>
          </p:cNvGraphicFramePr>
          <p:nvPr/>
        </p:nvGraphicFramePr>
        <p:xfrm>
          <a:off x="897800" y="3090016"/>
          <a:ext cx="6665550" cy="235199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10925">
                  <a:extLst>
                    <a:ext uri="{9D8B030D-6E8A-4147-A177-3AD203B41FA5}">
                      <a16:colId xmlns:a16="http://schemas.microsoft.com/office/drawing/2014/main" val="1807289548"/>
                    </a:ext>
                  </a:extLst>
                </a:gridCol>
                <a:gridCol w="1110925">
                  <a:extLst>
                    <a:ext uri="{9D8B030D-6E8A-4147-A177-3AD203B41FA5}">
                      <a16:colId xmlns:a16="http://schemas.microsoft.com/office/drawing/2014/main" val="3980082190"/>
                    </a:ext>
                  </a:extLst>
                </a:gridCol>
                <a:gridCol w="1110925">
                  <a:extLst>
                    <a:ext uri="{9D8B030D-6E8A-4147-A177-3AD203B41FA5}">
                      <a16:colId xmlns:a16="http://schemas.microsoft.com/office/drawing/2014/main" val="3163310141"/>
                    </a:ext>
                  </a:extLst>
                </a:gridCol>
                <a:gridCol w="1110925">
                  <a:extLst>
                    <a:ext uri="{9D8B030D-6E8A-4147-A177-3AD203B41FA5}">
                      <a16:colId xmlns:a16="http://schemas.microsoft.com/office/drawing/2014/main" val="2355966038"/>
                    </a:ext>
                  </a:extLst>
                </a:gridCol>
                <a:gridCol w="1110925">
                  <a:extLst>
                    <a:ext uri="{9D8B030D-6E8A-4147-A177-3AD203B41FA5}">
                      <a16:colId xmlns:a16="http://schemas.microsoft.com/office/drawing/2014/main" val="3398589960"/>
                    </a:ext>
                  </a:extLst>
                </a:gridCol>
                <a:gridCol w="1110925">
                  <a:extLst>
                    <a:ext uri="{9D8B030D-6E8A-4147-A177-3AD203B41FA5}">
                      <a16:colId xmlns:a16="http://schemas.microsoft.com/office/drawing/2014/main" val="1664964266"/>
                    </a:ext>
                  </a:extLst>
                </a:gridCol>
              </a:tblGrid>
              <a:tr h="5879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번호</a:t>
                      </a:r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제목</a:t>
                      </a:r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작성자</a:t>
                      </a:r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작성일</a:t>
                      </a:r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조회</a:t>
                      </a:r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추천</a:t>
                      </a:r>
                    </a:p>
                  </a:txBody>
                  <a:tcPr marL="80201" marR="80201" marT="40100" marB="40100" anchor="ctr"/>
                </a:tc>
                <a:extLst>
                  <a:ext uri="{0D108BD9-81ED-4DB2-BD59-A6C34878D82A}">
                    <a16:rowId xmlns:a16="http://schemas.microsoft.com/office/drawing/2014/main" val="2593377945"/>
                  </a:ext>
                </a:extLst>
              </a:tr>
              <a:tr h="5879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2</a:t>
                      </a:r>
                      <a:endParaRPr lang="ko-KR" altLang="en-US" sz="1800" dirty="0"/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/>
                        <a:t>blabla</a:t>
                      </a:r>
                      <a:endParaRPr lang="ko-KR" altLang="en-US" sz="1800" dirty="0"/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홍길동</a:t>
                      </a:r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20.10.25</a:t>
                      </a:r>
                      <a:endParaRPr lang="ko-KR" altLang="en-US" sz="1800" dirty="0"/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10</a:t>
                      </a:r>
                      <a:endParaRPr lang="ko-KR" altLang="en-US" sz="1800" dirty="0"/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5</a:t>
                      </a:r>
                      <a:endParaRPr lang="ko-KR" altLang="en-US" sz="1800" dirty="0"/>
                    </a:p>
                  </a:txBody>
                  <a:tcPr marL="80201" marR="80201" marT="40100" marB="40100" anchor="ctr"/>
                </a:tc>
                <a:extLst>
                  <a:ext uri="{0D108BD9-81ED-4DB2-BD59-A6C34878D82A}">
                    <a16:rowId xmlns:a16="http://schemas.microsoft.com/office/drawing/2014/main" val="3338808526"/>
                  </a:ext>
                </a:extLst>
              </a:tr>
              <a:tr h="5879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3</a:t>
                      </a:r>
                      <a:endParaRPr lang="ko-KR" altLang="en-US" sz="1800" dirty="0"/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/>
                        <a:t>blabla</a:t>
                      </a:r>
                      <a:endParaRPr lang="ko-KR" altLang="en-US" sz="1800" dirty="0"/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이순신</a:t>
                      </a:r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20.10.23</a:t>
                      </a:r>
                      <a:endParaRPr lang="ko-KR" altLang="en-US" sz="1800" dirty="0"/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3</a:t>
                      </a:r>
                      <a:endParaRPr lang="ko-KR" altLang="en-US" sz="1800" dirty="0"/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</a:t>
                      </a:r>
                      <a:endParaRPr lang="ko-KR" altLang="en-US" sz="1800" dirty="0"/>
                    </a:p>
                  </a:txBody>
                  <a:tcPr marL="80201" marR="80201" marT="40100" marB="40100" anchor="ctr"/>
                </a:tc>
                <a:extLst>
                  <a:ext uri="{0D108BD9-81ED-4DB2-BD59-A6C34878D82A}">
                    <a16:rowId xmlns:a16="http://schemas.microsoft.com/office/drawing/2014/main" val="631298827"/>
                  </a:ext>
                </a:extLst>
              </a:tr>
              <a:tr h="5879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</a:t>
                      </a:r>
                      <a:endParaRPr lang="ko-KR" altLang="en-US" sz="1800" dirty="0"/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/>
                        <a:t>blabla</a:t>
                      </a:r>
                      <a:endParaRPr lang="ko-KR" altLang="en-US" sz="1800" dirty="0"/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아무개</a:t>
                      </a:r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20.10.26</a:t>
                      </a:r>
                      <a:endParaRPr lang="ko-KR" altLang="en-US" sz="1800" dirty="0"/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</a:t>
                      </a:r>
                      <a:endParaRPr lang="ko-KR" altLang="en-US" sz="1800" dirty="0"/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</a:t>
                      </a:r>
                      <a:endParaRPr lang="ko-KR" altLang="en-US" sz="1800" dirty="0"/>
                    </a:p>
                  </a:txBody>
                  <a:tcPr marL="80201" marR="80201" marT="40100" marB="40100" anchor="ctr"/>
                </a:tc>
                <a:extLst>
                  <a:ext uri="{0D108BD9-81ED-4DB2-BD59-A6C34878D82A}">
                    <a16:rowId xmlns:a16="http://schemas.microsoft.com/office/drawing/2014/main" val="2079424807"/>
                  </a:ext>
                </a:extLst>
              </a:tr>
            </a:tbl>
          </a:graphicData>
        </a:graphic>
      </p:graphicFrame>
      <p:grpSp>
        <p:nvGrpSpPr>
          <p:cNvPr id="13" name="그룹 12">
            <a:extLst>
              <a:ext uri="{FF2B5EF4-FFF2-40B4-BE49-F238E27FC236}">
                <a16:creationId xmlns:a16="http://schemas.microsoft.com/office/drawing/2014/main" id="{36631276-DD8A-4637-ABFF-E63B54AFF3E9}"/>
              </a:ext>
            </a:extLst>
          </p:cNvPr>
          <p:cNvGrpSpPr/>
          <p:nvPr/>
        </p:nvGrpSpPr>
        <p:grpSpPr>
          <a:xfrm>
            <a:off x="3252575" y="5548382"/>
            <a:ext cx="1882483" cy="337510"/>
            <a:chOff x="3098800" y="5965190"/>
            <a:chExt cx="2146300" cy="384810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195ECD32-A520-4855-A762-5D36C4DA6235}"/>
                </a:ext>
              </a:extLst>
            </p:cNvPr>
            <p:cNvSpPr/>
            <p:nvPr/>
          </p:nvSpPr>
          <p:spPr>
            <a:xfrm>
              <a:off x="3098800" y="5969000"/>
              <a:ext cx="3937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754" dirty="0"/>
                <a:t>&lt;</a:t>
              </a:r>
              <a:endParaRPr lang="ko-KR" altLang="en-US" sz="1754" dirty="0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F658EDB6-A715-4362-8EEA-94AF5D74A839}"/>
                </a:ext>
              </a:extLst>
            </p:cNvPr>
            <p:cNvSpPr/>
            <p:nvPr/>
          </p:nvSpPr>
          <p:spPr>
            <a:xfrm>
              <a:off x="4413250" y="5965190"/>
              <a:ext cx="3937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754" dirty="0"/>
                <a:t>3</a:t>
              </a:r>
              <a:endParaRPr lang="ko-KR" altLang="en-US" sz="1754" dirty="0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AFA28399-AB2F-4777-9872-EF2C73612BE8}"/>
                </a:ext>
              </a:extLst>
            </p:cNvPr>
            <p:cNvSpPr/>
            <p:nvPr/>
          </p:nvSpPr>
          <p:spPr>
            <a:xfrm>
              <a:off x="3536950" y="5969000"/>
              <a:ext cx="3937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754" dirty="0"/>
                <a:t>1</a:t>
              </a:r>
              <a:endParaRPr lang="ko-KR" altLang="en-US" sz="1754" dirty="0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0B7007F5-1EE1-43F1-8CD7-321FC0B4D293}"/>
                </a:ext>
              </a:extLst>
            </p:cNvPr>
            <p:cNvSpPr/>
            <p:nvPr/>
          </p:nvSpPr>
          <p:spPr>
            <a:xfrm>
              <a:off x="4851400" y="5969000"/>
              <a:ext cx="3937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754" dirty="0"/>
                <a:t>&gt;</a:t>
              </a:r>
              <a:endParaRPr lang="ko-KR" altLang="en-US" sz="1754" dirty="0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810FD3D8-5DCC-4017-B4C4-973EC2AE1EFB}"/>
                </a:ext>
              </a:extLst>
            </p:cNvPr>
            <p:cNvSpPr/>
            <p:nvPr/>
          </p:nvSpPr>
          <p:spPr>
            <a:xfrm>
              <a:off x="3975100" y="5969000"/>
              <a:ext cx="3937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754" dirty="0"/>
                <a:t>2</a:t>
              </a:r>
              <a:endParaRPr lang="ko-KR" altLang="en-US" sz="1754" dirty="0"/>
            </a:p>
          </p:txBody>
        </p:sp>
      </p:grp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782213FC-D320-4971-BE8F-D19CC031DA01}"/>
              </a:ext>
            </a:extLst>
          </p:cNvPr>
          <p:cNvSpPr/>
          <p:nvPr/>
        </p:nvSpPr>
        <p:spPr>
          <a:xfrm>
            <a:off x="6881092" y="2358185"/>
            <a:ext cx="815928" cy="3308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글쓰기</a:t>
            </a:r>
          </a:p>
        </p:txBody>
      </p:sp>
      <p:sp>
        <p:nvSpPr>
          <p:cNvPr id="23" name="도형 35">
            <a:extLst>
              <a:ext uri="{FF2B5EF4-FFF2-40B4-BE49-F238E27FC236}">
                <a16:creationId xmlns:a16="http://schemas.microsoft.com/office/drawing/2014/main" id="{1B783875-0BA7-42B9-A380-0C3A7E34FF3A}"/>
              </a:ext>
            </a:extLst>
          </p:cNvPr>
          <p:cNvSpPr>
            <a:spLocks/>
          </p:cNvSpPr>
          <p:nvPr/>
        </p:nvSpPr>
        <p:spPr>
          <a:xfrm>
            <a:off x="8095159" y="3341101"/>
            <a:ext cx="2338624" cy="665832"/>
          </a:xfrm>
          <a:prstGeom prst="rect">
            <a:avLst/>
          </a:prstGeom>
          <a:solidFill>
            <a:schemeClr val="bg2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anchor="ctr">
            <a:noAutofit/>
          </a:bodyPr>
          <a:lstStyle/>
          <a:p>
            <a:pPr algn="ctr" defTabSz="445567"/>
            <a:r>
              <a:rPr lang="ko-KR" altLang="en-US" sz="965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카테고리별 해당 카테고리 내용 출력</a:t>
            </a: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D0FC45BF-4CB5-4BF3-8A19-1A62033DF025}"/>
              </a:ext>
            </a:extLst>
          </p:cNvPr>
          <p:cNvSpPr/>
          <p:nvPr/>
        </p:nvSpPr>
        <p:spPr>
          <a:xfrm>
            <a:off x="2583707" y="2406083"/>
            <a:ext cx="815928" cy="3308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포스트</a:t>
            </a:r>
          </a:p>
        </p:txBody>
      </p:sp>
    </p:spTree>
    <p:extLst>
      <p:ext uri="{BB962C8B-B14F-4D97-AF65-F5344CB8AC3E}">
        <p14:creationId xmlns:p14="http://schemas.microsoft.com/office/powerpoint/2010/main" val="414092798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>
            <a:extLst>
              <a:ext uri="{FF2B5EF4-FFF2-40B4-BE49-F238E27FC236}">
                <a16:creationId xmlns:a16="http://schemas.microsoft.com/office/drawing/2014/main" id="{9143393C-961B-4490-8BF2-8EDBC300F1F4}"/>
              </a:ext>
            </a:extLst>
          </p:cNvPr>
          <p:cNvSpPr/>
          <p:nvPr/>
        </p:nvSpPr>
        <p:spPr>
          <a:xfrm>
            <a:off x="340852" y="1457041"/>
            <a:ext cx="10278474" cy="8918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텍스트 개체 틀 5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스토리보드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9295403E-2341-4073-A770-75002368433E}"/>
              </a:ext>
            </a:extLst>
          </p:cNvPr>
          <p:cNvGraphicFramePr>
            <a:graphicFrameLocks noGrp="1"/>
          </p:cNvGraphicFramePr>
          <p:nvPr/>
        </p:nvGraphicFramePr>
        <p:xfrm>
          <a:off x="414926" y="1072193"/>
          <a:ext cx="10078530" cy="10397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797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97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97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754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8401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797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25258"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프로젝트 명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JSP</a:t>
                      </a: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를 이용한 스마트</a:t>
                      </a:r>
                      <a:endParaRPr lang="en-US" altLang="ko-KR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게시물 커뮤니티 페이지</a:t>
                      </a: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서비스 명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altLang="en-US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조회수 게시판</a:t>
                      </a: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버전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1.0.0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258"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altLang="en-US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박성언</a:t>
                      </a: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코드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VIEWCNT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일자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2020-10-26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258"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화면경로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./board/</a:t>
                      </a:r>
                      <a:r>
                        <a:rPr lang="en-US" altLang="ko-KR" sz="16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board_list.jsp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페이지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도형 2">
            <a:extLst>
              <a:ext uri="{FF2B5EF4-FFF2-40B4-BE49-F238E27FC236}">
                <a16:creationId xmlns:a16="http://schemas.microsoft.com/office/drawing/2014/main" id="{28F49167-1A5D-4BEF-8119-2027A2B98A44}"/>
              </a:ext>
            </a:extLst>
          </p:cNvPr>
          <p:cNvSpPr>
            <a:spLocks/>
          </p:cNvSpPr>
          <p:nvPr/>
        </p:nvSpPr>
        <p:spPr>
          <a:xfrm>
            <a:off x="409914" y="2168824"/>
            <a:ext cx="7536619" cy="452910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numCol="1" anchor="ctr">
            <a:noAutofit/>
          </a:bodyPr>
          <a:lstStyle/>
          <a:p>
            <a:pPr algn="ctr" defTabSz="445567"/>
            <a:endParaRPr lang="ko-KR" altLang="en-US" sz="1579">
              <a:latin typeface="맑은 고딕" charset="0"/>
              <a:ea typeface="맑은 고딕" charset="0"/>
            </a:endParaRPr>
          </a:p>
        </p:txBody>
      </p:sp>
      <p:sp>
        <p:nvSpPr>
          <p:cNvPr id="5" name="도형 3">
            <a:extLst>
              <a:ext uri="{FF2B5EF4-FFF2-40B4-BE49-F238E27FC236}">
                <a16:creationId xmlns:a16="http://schemas.microsoft.com/office/drawing/2014/main" id="{A8B83423-6051-4975-9495-BC2761C54081}"/>
              </a:ext>
            </a:extLst>
          </p:cNvPr>
          <p:cNvSpPr>
            <a:spLocks/>
          </p:cNvSpPr>
          <p:nvPr/>
        </p:nvSpPr>
        <p:spPr>
          <a:xfrm>
            <a:off x="8030633" y="2154344"/>
            <a:ext cx="2462824" cy="4543024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anchor="ctr">
            <a:noAutofit/>
          </a:bodyPr>
          <a:lstStyle/>
          <a:p>
            <a:pPr algn="ctr" defTabSz="445567"/>
            <a:endParaRPr lang="ko-KR" altLang="en-US" sz="1579" b="1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텍스트 상자 14">
            <a:extLst>
              <a:ext uri="{FF2B5EF4-FFF2-40B4-BE49-F238E27FC236}">
                <a16:creationId xmlns:a16="http://schemas.microsoft.com/office/drawing/2014/main" id="{6E279FA6-38E8-4B1E-BC46-ABF33A994A29}"/>
              </a:ext>
            </a:extLst>
          </p:cNvPr>
          <p:cNvSpPr txBox="1">
            <a:spLocks/>
          </p:cNvSpPr>
          <p:nvPr/>
        </p:nvSpPr>
        <p:spPr>
          <a:xfrm>
            <a:off x="8087441" y="2624408"/>
            <a:ext cx="1894737" cy="325123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78530" tIns="40657" rIns="78530" bIns="40657" anchor="t">
            <a:spAutoFit/>
          </a:bodyPr>
          <a:lstStyle/>
          <a:p>
            <a:pPr defTabSz="445567"/>
            <a:endParaRPr lang="ko-KR" altLang="en-US" sz="1579">
              <a:latin typeface="맑은 고딕" charset="0"/>
              <a:ea typeface="맑은 고딕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40A531-F057-4C03-8741-7C7EC3FDDB4D}"/>
              </a:ext>
            </a:extLst>
          </p:cNvPr>
          <p:cNvSpPr/>
          <p:nvPr/>
        </p:nvSpPr>
        <p:spPr>
          <a:xfrm>
            <a:off x="535226" y="2276872"/>
            <a:ext cx="7317739" cy="432191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754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5E3FF58-6D25-4D61-8170-4C3996D12493}"/>
              </a:ext>
            </a:extLst>
          </p:cNvPr>
          <p:cNvSpPr/>
          <p:nvPr/>
        </p:nvSpPr>
        <p:spPr>
          <a:xfrm>
            <a:off x="679476" y="2844960"/>
            <a:ext cx="7017544" cy="36441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754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4902FA6-70BA-4E38-9B97-868A5F803F37}"/>
              </a:ext>
            </a:extLst>
          </p:cNvPr>
          <p:cNvSpPr/>
          <p:nvPr/>
        </p:nvSpPr>
        <p:spPr>
          <a:xfrm>
            <a:off x="679476" y="2406084"/>
            <a:ext cx="815928" cy="3308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기본형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5EB60439-542B-4041-8DBE-31C10E81FB19}"/>
              </a:ext>
            </a:extLst>
          </p:cNvPr>
          <p:cNvSpPr/>
          <p:nvPr/>
        </p:nvSpPr>
        <p:spPr>
          <a:xfrm>
            <a:off x="1639655" y="2406084"/>
            <a:ext cx="815928" cy="3308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앨범형</a:t>
            </a:r>
          </a:p>
        </p:txBody>
      </p:sp>
      <p:graphicFrame>
        <p:nvGraphicFramePr>
          <p:cNvPr id="11" name="표 12">
            <a:extLst>
              <a:ext uri="{FF2B5EF4-FFF2-40B4-BE49-F238E27FC236}">
                <a16:creationId xmlns:a16="http://schemas.microsoft.com/office/drawing/2014/main" id="{5ED389A2-1670-48D1-A1C6-63D564942759}"/>
              </a:ext>
            </a:extLst>
          </p:cNvPr>
          <p:cNvGraphicFramePr>
            <a:graphicFrameLocks noGrp="1"/>
          </p:cNvGraphicFramePr>
          <p:nvPr/>
        </p:nvGraphicFramePr>
        <p:xfrm>
          <a:off x="897800" y="3090016"/>
          <a:ext cx="6665550" cy="235199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10925">
                  <a:extLst>
                    <a:ext uri="{9D8B030D-6E8A-4147-A177-3AD203B41FA5}">
                      <a16:colId xmlns:a16="http://schemas.microsoft.com/office/drawing/2014/main" val="1807289548"/>
                    </a:ext>
                  </a:extLst>
                </a:gridCol>
                <a:gridCol w="1110925">
                  <a:extLst>
                    <a:ext uri="{9D8B030D-6E8A-4147-A177-3AD203B41FA5}">
                      <a16:colId xmlns:a16="http://schemas.microsoft.com/office/drawing/2014/main" val="3980082190"/>
                    </a:ext>
                  </a:extLst>
                </a:gridCol>
                <a:gridCol w="1110925">
                  <a:extLst>
                    <a:ext uri="{9D8B030D-6E8A-4147-A177-3AD203B41FA5}">
                      <a16:colId xmlns:a16="http://schemas.microsoft.com/office/drawing/2014/main" val="3163310141"/>
                    </a:ext>
                  </a:extLst>
                </a:gridCol>
                <a:gridCol w="1110925">
                  <a:extLst>
                    <a:ext uri="{9D8B030D-6E8A-4147-A177-3AD203B41FA5}">
                      <a16:colId xmlns:a16="http://schemas.microsoft.com/office/drawing/2014/main" val="2355966038"/>
                    </a:ext>
                  </a:extLst>
                </a:gridCol>
                <a:gridCol w="1110925">
                  <a:extLst>
                    <a:ext uri="{9D8B030D-6E8A-4147-A177-3AD203B41FA5}">
                      <a16:colId xmlns:a16="http://schemas.microsoft.com/office/drawing/2014/main" val="3398589960"/>
                    </a:ext>
                  </a:extLst>
                </a:gridCol>
                <a:gridCol w="1110925">
                  <a:extLst>
                    <a:ext uri="{9D8B030D-6E8A-4147-A177-3AD203B41FA5}">
                      <a16:colId xmlns:a16="http://schemas.microsoft.com/office/drawing/2014/main" val="1664964266"/>
                    </a:ext>
                  </a:extLst>
                </a:gridCol>
              </a:tblGrid>
              <a:tr h="5879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번호</a:t>
                      </a:r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제목</a:t>
                      </a:r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작성자</a:t>
                      </a:r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작성일</a:t>
                      </a:r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조회</a:t>
                      </a:r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추천</a:t>
                      </a:r>
                    </a:p>
                  </a:txBody>
                  <a:tcPr marL="80201" marR="80201" marT="40100" marB="40100" anchor="ctr"/>
                </a:tc>
                <a:extLst>
                  <a:ext uri="{0D108BD9-81ED-4DB2-BD59-A6C34878D82A}">
                    <a16:rowId xmlns:a16="http://schemas.microsoft.com/office/drawing/2014/main" val="2593377945"/>
                  </a:ext>
                </a:extLst>
              </a:tr>
              <a:tr h="5879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2</a:t>
                      </a:r>
                      <a:endParaRPr lang="ko-KR" altLang="en-US" sz="1800" dirty="0"/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/>
                        <a:t>blabla</a:t>
                      </a:r>
                      <a:endParaRPr lang="ko-KR" altLang="en-US" sz="1800" dirty="0"/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홍길동</a:t>
                      </a:r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20.10.25</a:t>
                      </a:r>
                      <a:endParaRPr lang="ko-KR" altLang="en-US" sz="1800" dirty="0"/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10</a:t>
                      </a:r>
                      <a:endParaRPr lang="ko-KR" altLang="en-US" sz="1800" dirty="0"/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5</a:t>
                      </a:r>
                      <a:endParaRPr lang="ko-KR" altLang="en-US" sz="1800" dirty="0"/>
                    </a:p>
                  </a:txBody>
                  <a:tcPr marL="80201" marR="80201" marT="40100" marB="40100" anchor="ctr"/>
                </a:tc>
                <a:extLst>
                  <a:ext uri="{0D108BD9-81ED-4DB2-BD59-A6C34878D82A}">
                    <a16:rowId xmlns:a16="http://schemas.microsoft.com/office/drawing/2014/main" val="3338808526"/>
                  </a:ext>
                </a:extLst>
              </a:tr>
              <a:tr h="5879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3</a:t>
                      </a:r>
                      <a:endParaRPr lang="ko-KR" altLang="en-US" sz="1800" dirty="0"/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/>
                        <a:t>blabla</a:t>
                      </a:r>
                      <a:endParaRPr lang="ko-KR" altLang="en-US" sz="1800" dirty="0"/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이순신</a:t>
                      </a:r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20.10.23</a:t>
                      </a:r>
                      <a:endParaRPr lang="ko-KR" altLang="en-US" sz="1800" dirty="0"/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3</a:t>
                      </a:r>
                      <a:endParaRPr lang="ko-KR" altLang="en-US" sz="1800" dirty="0"/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</a:t>
                      </a:r>
                      <a:endParaRPr lang="ko-KR" altLang="en-US" sz="1800" dirty="0"/>
                    </a:p>
                  </a:txBody>
                  <a:tcPr marL="80201" marR="80201" marT="40100" marB="40100" anchor="ctr"/>
                </a:tc>
                <a:extLst>
                  <a:ext uri="{0D108BD9-81ED-4DB2-BD59-A6C34878D82A}">
                    <a16:rowId xmlns:a16="http://schemas.microsoft.com/office/drawing/2014/main" val="631298827"/>
                  </a:ext>
                </a:extLst>
              </a:tr>
              <a:tr h="5879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</a:t>
                      </a:r>
                      <a:endParaRPr lang="ko-KR" altLang="en-US" sz="1800" dirty="0"/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/>
                        <a:t>blabla</a:t>
                      </a:r>
                      <a:endParaRPr lang="ko-KR" altLang="en-US" sz="1800" dirty="0"/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아무개</a:t>
                      </a:r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20.10.26</a:t>
                      </a:r>
                      <a:endParaRPr lang="ko-KR" altLang="en-US" sz="1800" dirty="0"/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</a:t>
                      </a:r>
                      <a:endParaRPr lang="ko-KR" altLang="en-US" sz="1800" dirty="0"/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</a:t>
                      </a:r>
                      <a:endParaRPr lang="ko-KR" altLang="en-US" sz="1800" dirty="0"/>
                    </a:p>
                  </a:txBody>
                  <a:tcPr marL="80201" marR="80201" marT="40100" marB="40100" anchor="ctr"/>
                </a:tc>
                <a:extLst>
                  <a:ext uri="{0D108BD9-81ED-4DB2-BD59-A6C34878D82A}">
                    <a16:rowId xmlns:a16="http://schemas.microsoft.com/office/drawing/2014/main" val="2079424807"/>
                  </a:ext>
                </a:extLst>
              </a:tr>
            </a:tbl>
          </a:graphicData>
        </a:graphic>
      </p:graphicFrame>
      <p:grpSp>
        <p:nvGrpSpPr>
          <p:cNvPr id="13" name="그룹 12">
            <a:extLst>
              <a:ext uri="{FF2B5EF4-FFF2-40B4-BE49-F238E27FC236}">
                <a16:creationId xmlns:a16="http://schemas.microsoft.com/office/drawing/2014/main" id="{36631276-DD8A-4637-ABFF-E63B54AFF3E9}"/>
              </a:ext>
            </a:extLst>
          </p:cNvPr>
          <p:cNvGrpSpPr/>
          <p:nvPr/>
        </p:nvGrpSpPr>
        <p:grpSpPr>
          <a:xfrm>
            <a:off x="3252575" y="5548382"/>
            <a:ext cx="1882483" cy="337510"/>
            <a:chOff x="3098800" y="5965190"/>
            <a:chExt cx="2146300" cy="384810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195ECD32-A520-4855-A762-5D36C4DA6235}"/>
                </a:ext>
              </a:extLst>
            </p:cNvPr>
            <p:cNvSpPr/>
            <p:nvPr/>
          </p:nvSpPr>
          <p:spPr>
            <a:xfrm>
              <a:off x="3098800" y="5969000"/>
              <a:ext cx="3937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754" dirty="0"/>
                <a:t>&lt;</a:t>
              </a:r>
              <a:endParaRPr lang="ko-KR" altLang="en-US" sz="1754" dirty="0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F658EDB6-A715-4362-8EEA-94AF5D74A839}"/>
                </a:ext>
              </a:extLst>
            </p:cNvPr>
            <p:cNvSpPr/>
            <p:nvPr/>
          </p:nvSpPr>
          <p:spPr>
            <a:xfrm>
              <a:off x="4413250" y="5965190"/>
              <a:ext cx="3937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754" dirty="0"/>
                <a:t>3</a:t>
              </a:r>
              <a:endParaRPr lang="ko-KR" altLang="en-US" sz="1754" dirty="0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AFA28399-AB2F-4777-9872-EF2C73612BE8}"/>
                </a:ext>
              </a:extLst>
            </p:cNvPr>
            <p:cNvSpPr/>
            <p:nvPr/>
          </p:nvSpPr>
          <p:spPr>
            <a:xfrm>
              <a:off x="3536950" y="5969000"/>
              <a:ext cx="3937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754" dirty="0"/>
                <a:t>1</a:t>
              </a:r>
              <a:endParaRPr lang="ko-KR" altLang="en-US" sz="1754" dirty="0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0B7007F5-1EE1-43F1-8CD7-321FC0B4D293}"/>
                </a:ext>
              </a:extLst>
            </p:cNvPr>
            <p:cNvSpPr/>
            <p:nvPr/>
          </p:nvSpPr>
          <p:spPr>
            <a:xfrm>
              <a:off x="4851400" y="5969000"/>
              <a:ext cx="3937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754" dirty="0"/>
                <a:t>&gt;</a:t>
              </a:r>
              <a:endParaRPr lang="ko-KR" altLang="en-US" sz="1754" dirty="0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810FD3D8-5DCC-4017-B4C4-973EC2AE1EFB}"/>
                </a:ext>
              </a:extLst>
            </p:cNvPr>
            <p:cNvSpPr/>
            <p:nvPr/>
          </p:nvSpPr>
          <p:spPr>
            <a:xfrm>
              <a:off x="3975100" y="5969000"/>
              <a:ext cx="3937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754" dirty="0"/>
                <a:t>2</a:t>
              </a:r>
              <a:endParaRPr lang="ko-KR" altLang="en-US" sz="1754" dirty="0"/>
            </a:p>
          </p:txBody>
        </p:sp>
      </p:grp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782213FC-D320-4971-BE8F-D19CC031DA01}"/>
              </a:ext>
            </a:extLst>
          </p:cNvPr>
          <p:cNvSpPr/>
          <p:nvPr/>
        </p:nvSpPr>
        <p:spPr>
          <a:xfrm>
            <a:off x="6881092" y="2358185"/>
            <a:ext cx="815928" cy="3308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글쓰기</a:t>
            </a:r>
          </a:p>
        </p:txBody>
      </p:sp>
      <p:sp>
        <p:nvSpPr>
          <p:cNvPr id="23" name="도형 35">
            <a:extLst>
              <a:ext uri="{FF2B5EF4-FFF2-40B4-BE49-F238E27FC236}">
                <a16:creationId xmlns:a16="http://schemas.microsoft.com/office/drawing/2014/main" id="{1B783875-0BA7-42B9-A380-0C3A7E34FF3A}"/>
              </a:ext>
            </a:extLst>
          </p:cNvPr>
          <p:cNvSpPr>
            <a:spLocks/>
          </p:cNvSpPr>
          <p:nvPr/>
        </p:nvSpPr>
        <p:spPr>
          <a:xfrm>
            <a:off x="8095159" y="3341101"/>
            <a:ext cx="2338624" cy="665832"/>
          </a:xfrm>
          <a:prstGeom prst="rect">
            <a:avLst/>
          </a:prstGeom>
          <a:solidFill>
            <a:schemeClr val="bg2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anchor="ctr">
            <a:noAutofit/>
          </a:bodyPr>
          <a:lstStyle/>
          <a:p>
            <a:pPr algn="ctr" defTabSz="445567"/>
            <a:r>
              <a:rPr lang="ko-KR" altLang="en-US" sz="965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전체 게시판에서 조회수를 기준으로 게시물을 볼 수 있는 페이지 구현</a:t>
            </a:r>
            <a:r>
              <a:rPr lang="en-US" altLang="ko-KR" sz="965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965" b="1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27306B33-ACD8-4F7B-A7EE-DF73967C442B}"/>
              </a:ext>
            </a:extLst>
          </p:cNvPr>
          <p:cNvCxnSpPr>
            <a:cxnSpLocks/>
            <a:stCxn id="23" idx="1"/>
          </p:cNvCxnSpPr>
          <p:nvPr/>
        </p:nvCxnSpPr>
        <p:spPr>
          <a:xfrm flipH="1" flipV="1">
            <a:off x="6248955" y="3446463"/>
            <a:ext cx="1846203" cy="22755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D0FC45BF-4CB5-4BF3-8A19-1A62033DF025}"/>
              </a:ext>
            </a:extLst>
          </p:cNvPr>
          <p:cNvSpPr/>
          <p:nvPr/>
        </p:nvSpPr>
        <p:spPr>
          <a:xfrm>
            <a:off x="2583707" y="2406083"/>
            <a:ext cx="815928" cy="3308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포스트</a:t>
            </a:r>
          </a:p>
        </p:txBody>
      </p:sp>
    </p:spTree>
    <p:extLst>
      <p:ext uri="{BB962C8B-B14F-4D97-AF65-F5344CB8AC3E}">
        <p14:creationId xmlns:p14="http://schemas.microsoft.com/office/powerpoint/2010/main" val="34654413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텍스트 개체 틀 5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스토리보드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C4EC785-AAD2-4241-9E58-6B5D008A0313}"/>
              </a:ext>
            </a:extLst>
          </p:cNvPr>
          <p:cNvSpPr/>
          <p:nvPr/>
        </p:nvSpPr>
        <p:spPr>
          <a:xfrm>
            <a:off x="340852" y="1457041"/>
            <a:ext cx="10278474" cy="8918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022AE35A-F555-4663-A2A3-2059E74D130F}"/>
              </a:ext>
            </a:extLst>
          </p:cNvPr>
          <p:cNvGraphicFramePr>
            <a:graphicFrameLocks noGrp="1"/>
          </p:cNvGraphicFramePr>
          <p:nvPr/>
        </p:nvGraphicFramePr>
        <p:xfrm>
          <a:off x="414926" y="1072193"/>
          <a:ext cx="10078530" cy="10397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797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97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97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754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8401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797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25258"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프로젝트 명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JSP</a:t>
                      </a: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를 이용한 스마트</a:t>
                      </a:r>
                      <a:endParaRPr lang="en-US" altLang="ko-KR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게시물 커뮤니티 페이지</a:t>
                      </a: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서비스 명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altLang="en-US" sz="16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추천수</a:t>
                      </a:r>
                      <a:r>
                        <a:rPr lang="ko-KR" altLang="en-US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게시판</a:t>
                      </a: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버전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1.0.0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258"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altLang="en-US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박성언</a:t>
                      </a: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코드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EMPATHIZE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일자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2020-10-26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258"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화면경로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./board/</a:t>
                      </a:r>
                      <a:r>
                        <a:rPr lang="en-US" altLang="ko-KR" sz="16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board_list.jsp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페이지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도형 2">
            <a:extLst>
              <a:ext uri="{FF2B5EF4-FFF2-40B4-BE49-F238E27FC236}">
                <a16:creationId xmlns:a16="http://schemas.microsoft.com/office/drawing/2014/main" id="{8720AE24-6867-4171-B45F-EB31E33BA9EA}"/>
              </a:ext>
            </a:extLst>
          </p:cNvPr>
          <p:cNvSpPr>
            <a:spLocks/>
          </p:cNvSpPr>
          <p:nvPr/>
        </p:nvSpPr>
        <p:spPr>
          <a:xfrm>
            <a:off x="409914" y="2168824"/>
            <a:ext cx="7536619" cy="452910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numCol="1" anchor="ctr">
            <a:noAutofit/>
          </a:bodyPr>
          <a:lstStyle/>
          <a:p>
            <a:pPr algn="ctr" defTabSz="445567"/>
            <a:endParaRPr lang="ko-KR" altLang="en-US" sz="1579">
              <a:latin typeface="맑은 고딕" charset="0"/>
              <a:ea typeface="맑은 고딕" charset="0"/>
            </a:endParaRPr>
          </a:p>
        </p:txBody>
      </p:sp>
      <p:sp>
        <p:nvSpPr>
          <p:cNvPr id="6" name="도형 3">
            <a:extLst>
              <a:ext uri="{FF2B5EF4-FFF2-40B4-BE49-F238E27FC236}">
                <a16:creationId xmlns:a16="http://schemas.microsoft.com/office/drawing/2014/main" id="{6C256ACF-043A-405A-9876-716753E5927A}"/>
              </a:ext>
            </a:extLst>
          </p:cNvPr>
          <p:cNvSpPr>
            <a:spLocks/>
          </p:cNvSpPr>
          <p:nvPr/>
        </p:nvSpPr>
        <p:spPr>
          <a:xfrm>
            <a:off x="8030633" y="2154344"/>
            <a:ext cx="2462824" cy="4543024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anchor="ctr">
            <a:noAutofit/>
          </a:bodyPr>
          <a:lstStyle/>
          <a:p>
            <a:pPr algn="ctr" defTabSz="445567"/>
            <a:endParaRPr lang="ko-KR" altLang="en-US" sz="1579" b="1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텍스트 상자 14">
            <a:extLst>
              <a:ext uri="{FF2B5EF4-FFF2-40B4-BE49-F238E27FC236}">
                <a16:creationId xmlns:a16="http://schemas.microsoft.com/office/drawing/2014/main" id="{7BA3B0C6-59B2-41AD-AC49-2C89F56A60E6}"/>
              </a:ext>
            </a:extLst>
          </p:cNvPr>
          <p:cNvSpPr txBox="1">
            <a:spLocks/>
          </p:cNvSpPr>
          <p:nvPr/>
        </p:nvSpPr>
        <p:spPr>
          <a:xfrm>
            <a:off x="8087441" y="2624408"/>
            <a:ext cx="1894737" cy="325123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78530" tIns="40657" rIns="78530" bIns="40657" anchor="t">
            <a:spAutoFit/>
          </a:bodyPr>
          <a:lstStyle/>
          <a:p>
            <a:pPr defTabSz="445567"/>
            <a:endParaRPr lang="ko-KR" altLang="en-US" sz="1579">
              <a:latin typeface="맑은 고딕" charset="0"/>
              <a:ea typeface="맑은 고딕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B71027F-A28B-4F30-897B-C7E98C74CAEF}"/>
              </a:ext>
            </a:extLst>
          </p:cNvPr>
          <p:cNvSpPr/>
          <p:nvPr/>
        </p:nvSpPr>
        <p:spPr>
          <a:xfrm>
            <a:off x="535226" y="2276872"/>
            <a:ext cx="7317739" cy="432191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754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7FE9D15-BA95-4BA7-9C14-20913CDBC292}"/>
              </a:ext>
            </a:extLst>
          </p:cNvPr>
          <p:cNvSpPr/>
          <p:nvPr/>
        </p:nvSpPr>
        <p:spPr>
          <a:xfrm>
            <a:off x="679476" y="2844960"/>
            <a:ext cx="7017544" cy="36441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754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557F624F-4A76-4A0C-93C3-A3D5D05DEFEC}"/>
              </a:ext>
            </a:extLst>
          </p:cNvPr>
          <p:cNvSpPr/>
          <p:nvPr/>
        </p:nvSpPr>
        <p:spPr>
          <a:xfrm>
            <a:off x="679476" y="2406084"/>
            <a:ext cx="815928" cy="3308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기본형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C43C04FB-71C6-4FDB-982E-DAE574ECB2D4}"/>
              </a:ext>
            </a:extLst>
          </p:cNvPr>
          <p:cNvSpPr/>
          <p:nvPr/>
        </p:nvSpPr>
        <p:spPr>
          <a:xfrm>
            <a:off x="1639655" y="2406084"/>
            <a:ext cx="815928" cy="3308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앨범형</a:t>
            </a:r>
          </a:p>
        </p:txBody>
      </p:sp>
      <p:graphicFrame>
        <p:nvGraphicFramePr>
          <p:cNvPr id="12" name="표 12">
            <a:extLst>
              <a:ext uri="{FF2B5EF4-FFF2-40B4-BE49-F238E27FC236}">
                <a16:creationId xmlns:a16="http://schemas.microsoft.com/office/drawing/2014/main" id="{7C613E0C-B6B8-43A6-8546-1A33C79DD883}"/>
              </a:ext>
            </a:extLst>
          </p:cNvPr>
          <p:cNvGraphicFramePr>
            <a:graphicFrameLocks noGrp="1"/>
          </p:cNvGraphicFramePr>
          <p:nvPr/>
        </p:nvGraphicFramePr>
        <p:xfrm>
          <a:off x="897800" y="3090016"/>
          <a:ext cx="6665550" cy="235199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10925">
                  <a:extLst>
                    <a:ext uri="{9D8B030D-6E8A-4147-A177-3AD203B41FA5}">
                      <a16:colId xmlns:a16="http://schemas.microsoft.com/office/drawing/2014/main" val="1807289548"/>
                    </a:ext>
                  </a:extLst>
                </a:gridCol>
                <a:gridCol w="1110925">
                  <a:extLst>
                    <a:ext uri="{9D8B030D-6E8A-4147-A177-3AD203B41FA5}">
                      <a16:colId xmlns:a16="http://schemas.microsoft.com/office/drawing/2014/main" val="3980082190"/>
                    </a:ext>
                  </a:extLst>
                </a:gridCol>
                <a:gridCol w="1110925">
                  <a:extLst>
                    <a:ext uri="{9D8B030D-6E8A-4147-A177-3AD203B41FA5}">
                      <a16:colId xmlns:a16="http://schemas.microsoft.com/office/drawing/2014/main" val="3163310141"/>
                    </a:ext>
                  </a:extLst>
                </a:gridCol>
                <a:gridCol w="1110925">
                  <a:extLst>
                    <a:ext uri="{9D8B030D-6E8A-4147-A177-3AD203B41FA5}">
                      <a16:colId xmlns:a16="http://schemas.microsoft.com/office/drawing/2014/main" val="2355966038"/>
                    </a:ext>
                  </a:extLst>
                </a:gridCol>
                <a:gridCol w="1110925">
                  <a:extLst>
                    <a:ext uri="{9D8B030D-6E8A-4147-A177-3AD203B41FA5}">
                      <a16:colId xmlns:a16="http://schemas.microsoft.com/office/drawing/2014/main" val="3398589960"/>
                    </a:ext>
                  </a:extLst>
                </a:gridCol>
                <a:gridCol w="1110925">
                  <a:extLst>
                    <a:ext uri="{9D8B030D-6E8A-4147-A177-3AD203B41FA5}">
                      <a16:colId xmlns:a16="http://schemas.microsoft.com/office/drawing/2014/main" val="1664964266"/>
                    </a:ext>
                  </a:extLst>
                </a:gridCol>
              </a:tblGrid>
              <a:tr h="5879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번호</a:t>
                      </a:r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제목</a:t>
                      </a:r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작성자</a:t>
                      </a:r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작성일</a:t>
                      </a:r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조회</a:t>
                      </a:r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추천</a:t>
                      </a:r>
                    </a:p>
                  </a:txBody>
                  <a:tcPr marL="80201" marR="80201" marT="40100" marB="40100" anchor="ctr"/>
                </a:tc>
                <a:extLst>
                  <a:ext uri="{0D108BD9-81ED-4DB2-BD59-A6C34878D82A}">
                    <a16:rowId xmlns:a16="http://schemas.microsoft.com/office/drawing/2014/main" val="2593377945"/>
                  </a:ext>
                </a:extLst>
              </a:tr>
              <a:tr h="5879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2</a:t>
                      </a:r>
                      <a:endParaRPr lang="ko-KR" altLang="en-US" sz="1800" dirty="0"/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/>
                        <a:t>blabla</a:t>
                      </a:r>
                      <a:endParaRPr lang="ko-KR" altLang="en-US" sz="1800" dirty="0"/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홍길동</a:t>
                      </a:r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20.10.25</a:t>
                      </a:r>
                      <a:endParaRPr lang="ko-KR" altLang="en-US" sz="1800" dirty="0"/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10</a:t>
                      </a:r>
                      <a:endParaRPr lang="ko-KR" altLang="en-US" sz="1800" dirty="0"/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5</a:t>
                      </a:r>
                      <a:endParaRPr lang="ko-KR" altLang="en-US" sz="1800" dirty="0"/>
                    </a:p>
                  </a:txBody>
                  <a:tcPr marL="80201" marR="80201" marT="40100" marB="40100" anchor="ctr"/>
                </a:tc>
                <a:extLst>
                  <a:ext uri="{0D108BD9-81ED-4DB2-BD59-A6C34878D82A}">
                    <a16:rowId xmlns:a16="http://schemas.microsoft.com/office/drawing/2014/main" val="3338808526"/>
                  </a:ext>
                </a:extLst>
              </a:tr>
              <a:tr h="5879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</a:t>
                      </a:r>
                      <a:endParaRPr lang="ko-KR" altLang="en-US" sz="1800" dirty="0"/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/>
                        <a:t>blabla</a:t>
                      </a:r>
                      <a:endParaRPr lang="ko-KR" altLang="en-US" sz="1800" dirty="0"/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아무개</a:t>
                      </a:r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20.10.26</a:t>
                      </a:r>
                      <a:endParaRPr lang="ko-KR" altLang="en-US" sz="1800" dirty="0"/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</a:t>
                      </a:r>
                      <a:endParaRPr lang="ko-KR" altLang="en-US" sz="1800" dirty="0"/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</a:t>
                      </a:r>
                      <a:endParaRPr lang="ko-KR" altLang="en-US" sz="1800" dirty="0"/>
                    </a:p>
                  </a:txBody>
                  <a:tcPr marL="80201" marR="80201" marT="40100" marB="40100" anchor="ctr"/>
                </a:tc>
                <a:extLst>
                  <a:ext uri="{0D108BD9-81ED-4DB2-BD59-A6C34878D82A}">
                    <a16:rowId xmlns:a16="http://schemas.microsoft.com/office/drawing/2014/main" val="266694614"/>
                  </a:ext>
                </a:extLst>
              </a:tr>
              <a:tr h="5879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3</a:t>
                      </a:r>
                      <a:endParaRPr lang="ko-KR" altLang="en-US" sz="1800" dirty="0"/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/>
                        <a:t>blabla</a:t>
                      </a:r>
                      <a:endParaRPr lang="ko-KR" altLang="en-US" sz="1800" dirty="0"/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이순신</a:t>
                      </a:r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20.10.23</a:t>
                      </a:r>
                      <a:endParaRPr lang="ko-KR" altLang="en-US" sz="1800" dirty="0"/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3</a:t>
                      </a:r>
                      <a:endParaRPr lang="ko-KR" altLang="en-US" sz="1800" dirty="0"/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</a:t>
                      </a:r>
                      <a:endParaRPr lang="ko-KR" altLang="en-US" sz="1800" dirty="0"/>
                    </a:p>
                  </a:txBody>
                  <a:tcPr marL="80201" marR="80201" marT="40100" marB="40100" anchor="ctr"/>
                </a:tc>
                <a:extLst>
                  <a:ext uri="{0D108BD9-81ED-4DB2-BD59-A6C34878D82A}">
                    <a16:rowId xmlns:a16="http://schemas.microsoft.com/office/drawing/2014/main" val="2051443981"/>
                  </a:ext>
                </a:extLst>
              </a:tr>
            </a:tbl>
          </a:graphicData>
        </a:graphic>
      </p:graphicFrame>
      <p:grpSp>
        <p:nvGrpSpPr>
          <p:cNvPr id="14" name="그룹 13">
            <a:extLst>
              <a:ext uri="{FF2B5EF4-FFF2-40B4-BE49-F238E27FC236}">
                <a16:creationId xmlns:a16="http://schemas.microsoft.com/office/drawing/2014/main" id="{CBD4F409-4D63-4129-8021-5DEC489221C8}"/>
              </a:ext>
            </a:extLst>
          </p:cNvPr>
          <p:cNvGrpSpPr/>
          <p:nvPr/>
        </p:nvGrpSpPr>
        <p:grpSpPr>
          <a:xfrm>
            <a:off x="3252575" y="5548382"/>
            <a:ext cx="1882483" cy="337510"/>
            <a:chOff x="3098800" y="5965190"/>
            <a:chExt cx="2146300" cy="384810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5990F931-4814-42B3-A8DA-F93B6FE0D4C7}"/>
                </a:ext>
              </a:extLst>
            </p:cNvPr>
            <p:cNvSpPr/>
            <p:nvPr/>
          </p:nvSpPr>
          <p:spPr>
            <a:xfrm>
              <a:off x="3098800" y="5969000"/>
              <a:ext cx="3937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754" dirty="0"/>
                <a:t>&lt;</a:t>
              </a:r>
              <a:endParaRPr lang="ko-KR" altLang="en-US" sz="1754" dirty="0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3F25E001-BACA-46BD-9F54-25B3F473B455}"/>
                </a:ext>
              </a:extLst>
            </p:cNvPr>
            <p:cNvSpPr/>
            <p:nvPr/>
          </p:nvSpPr>
          <p:spPr>
            <a:xfrm>
              <a:off x="4413250" y="5965190"/>
              <a:ext cx="3937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754" dirty="0"/>
                <a:t>3</a:t>
              </a:r>
              <a:endParaRPr lang="ko-KR" altLang="en-US" sz="1754" dirty="0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00AB7F27-4492-420B-B5B7-A9287586C341}"/>
                </a:ext>
              </a:extLst>
            </p:cNvPr>
            <p:cNvSpPr/>
            <p:nvPr/>
          </p:nvSpPr>
          <p:spPr>
            <a:xfrm>
              <a:off x="3536950" y="5969000"/>
              <a:ext cx="3937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754" dirty="0"/>
                <a:t>1</a:t>
              </a:r>
              <a:endParaRPr lang="ko-KR" altLang="en-US" sz="1754" dirty="0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AE0C3CA5-8F4E-4A35-BBC9-8C9FF3C8E7A0}"/>
                </a:ext>
              </a:extLst>
            </p:cNvPr>
            <p:cNvSpPr/>
            <p:nvPr/>
          </p:nvSpPr>
          <p:spPr>
            <a:xfrm>
              <a:off x="4851400" y="5969000"/>
              <a:ext cx="3937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754" dirty="0"/>
                <a:t>&gt;</a:t>
              </a:r>
              <a:endParaRPr lang="ko-KR" altLang="en-US" sz="1754" dirty="0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97B6FB3A-F1B5-4285-93F8-8A3B8AF08DB7}"/>
                </a:ext>
              </a:extLst>
            </p:cNvPr>
            <p:cNvSpPr/>
            <p:nvPr/>
          </p:nvSpPr>
          <p:spPr>
            <a:xfrm>
              <a:off x="3975100" y="5969000"/>
              <a:ext cx="3937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754" dirty="0"/>
                <a:t>2</a:t>
              </a:r>
              <a:endParaRPr lang="ko-KR" altLang="en-US" sz="1754" dirty="0"/>
            </a:p>
          </p:txBody>
        </p:sp>
      </p:grp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232210DB-8DCF-48F6-A910-2E60E211D3CD}"/>
              </a:ext>
            </a:extLst>
          </p:cNvPr>
          <p:cNvSpPr/>
          <p:nvPr/>
        </p:nvSpPr>
        <p:spPr>
          <a:xfrm>
            <a:off x="6881092" y="2358185"/>
            <a:ext cx="815928" cy="3308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글쓰기</a:t>
            </a:r>
          </a:p>
        </p:txBody>
      </p:sp>
      <p:sp>
        <p:nvSpPr>
          <p:cNvPr id="24" name="도형 35">
            <a:extLst>
              <a:ext uri="{FF2B5EF4-FFF2-40B4-BE49-F238E27FC236}">
                <a16:creationId xmlns:a16="http://schemas.microsoft.com/office/drawing/2014/main" id="{046F7A1C-F469-4485-91F7-9C73ABBE8841}"/>
              </a:ext>
            </a:extLst>
          </p:cNvPr>
          <p:cNvSpPr>
            <a:spLocks/>
          </p:cNvSpPr>
          <p:nvPr/>
        </p:nvSpPr>
        <p:spPr>
          <a:xfrm>
            <a:off x="8095159" y="3064217"/>
            <a:ext cx="2338624" cy="665832"/>
          </a:xfrm>
          <a:prstGeom prst="rect">
            <a:avLst/>
          </a:prstGeom>
          <a:solidFill>
            <a:schemeClr val="bg2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anchor="ctr">
            <a:noAutofit/>
          </a:bodyPr>
          <a:lstStyle/>
          <a:p>
            <a:pPr algn="ctr" defTabSz="445567"/>
            <a:r>
              <a:rPr lang="ko-KR" altLang="en-US" sz="965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전체 게시판에서 </a:t>
            </a:r>
            <a:r>
              <a:rPr lang="ko-KR" altLang="en-US" sz="965" b="1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추천수를</a:t>
            </a:r>
            <a:r>
              <a:rPr lang="ko-KR" altLang="en-US" sz="965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기준으로 게시물을 볼 수 있는 페이지 구현</a:t>
            </a:r>
            <a:r>
              <a:rPr lang="en-US" altLang="ko-KR" sz="965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965" b="1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0B63C537-9498-4DFB-A1B2-9FD61D9CB217}"/>
              </a:ext>
            </a:extLst>
          </p:cNvPr>
          <p:cNvCxnSpPr>
            <a:cxnSpLocks/>
            <a:stCxn id="24" idx="1"/>
          </p:cNvCxnSpPr>
          <p:nvPr/>
        </p:nvCxnSpPr>
        <p:spPr>
          <a:xfrm flipH="1">
            <a:off x="7313522" y="3397133"/>
            <a:ext cx="781636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A6931C6-1481-4BE2-9388-B2E048323E15}"/>
              </a:ext>
            </a:extLst>
          </p:cNvPr>
          <p:cNvSpPr/>
          <p:nvPr/>
        </p:nvSpPr>
        <p:spPr>
          <a:xfrm>
            <a:off x="2583707" y="2406083"/>
            <a:ext cx="815928" cy="3308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포스트</a:t>
            </a:r>
          </a:p>
        </p:txBody>
      </p:sp>
    </p:spTree>
    <p:extLst>
      <p:ext uri="{BB962C8B-B14F-4D97-AF65-F5344CB8AC3E}">
        <p14:creationId xmlns:p14="http://schemas.microsoft.com/office/powerpoint/2010/main" val="209948044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5ADA523D-E6A1-41D2-BCA0-33A3E9C11D19}"/>
              </a:ext>
            </a:extLst>
          </p:cNvPr>
          <p:cNvSpPr/>
          <p:nvPr/>
        </p:nvSpPr>
        <p:spPr>
          <a:xfrm>
            <a:off x="340852" y="1457041"/>
            <a:ext cx="10278474" cy="8918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텍스트 개체 틀 5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스토리보드</a:t>
            </a:r>
          </a:p>
        </p:txBody>
      </p:sp>
      <p:graphicFrame>
        <p:nvGraphicFramePr>
          <p:cNvPr id="316" name="표 315">
            <a:extLst>
              <a:ext uri="{FF2B5EF4-FFF2-40B4-BE49-F238E27FC236}">
                <a16:creationId xmlns:a16="http://schemas.microsoft.com/office/drawing/2014/main" id="{081B71DA-9A3D-4C68-8616-B23B0D2B43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359637"/>
              </p:ext>
            </p:extLst>
          </p:nvPr>
        </p:nvGraphicFramePr>
        <p:xfrm>
          <a:off x="414926" y="1072193"/>
          <a:ext cx="10078530" cy="11921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797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97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97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97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797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797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25258"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프로젝트 명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JSP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를 이용한 스마트 게시글 작성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algn="ctr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커뮤니티 페이지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서비스 명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altLang="en-US" sz="16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메인페이지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버전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1.0.0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258"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altLang="en-US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홍성혁</a:t>
                      </a: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코드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en-US" altLang="ko-KR" sz="16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mainpage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일자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altLang="en-US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2020-10-16</a:t>
                      </a: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258"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화면경로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./</a:t>
                      </a:r>
                      <a:r>
                        <a:rPr lang="en-US" altLang="ko-KR" sz="16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mainpage.jsp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페이지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17" name="도형 2">
            <a:extLst>
              <a:ext uri="{FF2B5EF4-FFF2-40B4-BE49-F238E27FC236}">
                <a16:creationId xmlns:a16="http://schemas.microsoft.com/office/drawing/2014/main" id="{DC24EE48-32F5-43F9-B594-A256B29EE447}"/>
              </a:ext>
            </a:extLst>
          </p:cNvPr>
          <p:cNvSpPr>
            <a:spLocks/>
          </p:cNvSpPr>
          <p:nvPr/>
        </p:nvSpPr>
        <p:spPr>
          <a:xfrm>
            <a:off x="399889" y="2563342"/>
            <a:ext cx="7537176" cy="4529657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numCol="1" anchor="ctr">
            <a:noAutofit/>
          </a:bodyPr>
          <a:lstStyle/>
          <a:p>
            <a:pPr algn="ctr" defTabSz="445567"/>
            <a:endParaRPr lang="ko-KR" altLang="en-US" sz="1579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18" name="도형 3">
            <a:extLst>
              <a:ext uri="{FF2B5EF4-FFF2-40B4-BE49-F238E27FC236}">
                <a16:creationId xmlns:a16="http://schemas.microsoft.com/office/drawing/2014/main" id="{E998EC7B-CCC8-411C-B057-3CB923DB0EB9}"/>
              </a:ext>
            </a:extLst>
          </p:cNvPr>
          <p:cNvSpPr>
            <a:spLocks/>
          </p:cNvSpPr>
          <p:nvPr/>
        </p:nvSpPr>
        <p:spPr>
          <a:xfrm>
            <a:off x="8040657" y="2549418"/>
            <a:ext cx="2578669" cy="4543581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numCol="1" anchor="ctr">
            <a:noAutofit/>
          </a:bodyPr>
          <a:lstStyle/>
          <a:p>
            <a:pPr algn="ctr" defTabSz="445567"/>
            <a:endParaRPr lang="ko-KR" altLang="en-US" sz="1579">
              <a:latin typeface="맑은 고딕" charset="0"/>
              <a:ea typeface="맑은 고딕" charset="0"/>
            </a:endParaRPr>
          </a:p>
        </p:txBody>
      </p:sp>
      <p:sp>
        <p:nvSpPr>
          <p:cNvPr id="320" name="도형 15">
            <a:extLst>
              <a:ext uri="{FF2B5EF4-FFF2-40B4-BE49-F238E27FC236}">
                <a16:creationId xmlns:a16="http://schemas.microsoft.com/office/drawing/2014/main" id="{C5AB0E7A-027C-4F2C-B9E5-72E9F1D3A723}"/>
              </a:ext>
            </a:extLst>
          </p:cNvPr>
          <p:cNvSpPr>
            <a:spLocks/>
          </p:cNvSpPr>
          <p:nvPr/>
        </p:nvSpPr>
        <p:spPr>
          <a:xfrm>
            <a:off x="858814" y="2635350"/>
            <a:ext cx="6490114" cy="452965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anchor="ctr">
            <a:noAutofit/>
          </a:bodyPr>
          <a:lstStyle/>
          <a:p>
            <a:pPr algn="ctr" defTabSz="445567"/>
            <a:endParaRPr lang="ko-KR" altLang="en-US" sz="1579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25" name="도형 31">
            <a:extLst>
              <a:ext uri="{FF2B5EF4-FFF2-40B4-BE49-F238E27FC236}">
                <a16:creationId xmlns:a16="http://schemas.microsoft.com/office/drawing/2014/main" id="{03832994-0B18-4487-99C6-FA01134E647C}"/>
              </a:ext>
            </a:extLst>
          </p:cNvPr>
          <p:cNvSpPr>
            <a:spLocks/>
          </p:cNvSpPr>
          <p:nvPr/>
        </p:nvSpPr>
        <p:spPr>
          <a:xfrm>
            <a:off x="8109162" y="2666322"/>
            <a:ext cx="2439989" cy="682261"/>
          </a:xfrm>
          <a:prstGeom prst="rect">
            <a:avLst/>
          </a:prstGeom>
          <a:solidFill>
            <a:schemeClr val="bg2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anchor="ctr">
            <a:noAutofit/>
          </a:bodyPr>
          <a:lstStyle/>
          <a:p>
            <a:pPr defTabSz="445567"/>
            <a:r>
              <a:rPr lang="ko-KR" altLang="en-US" sz="965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회원 </a:t>
            </a:r>
            <a:r>
              <a:rPr lang="en-US" altLang="ko-KR" sz="965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id </a:t>
            </a:r>
            <a:r>
              <a:rPr lang="ko-KR" altLang="en-US" sz="965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블록 </a:t>
            </a:r>
            <a:r>
              <a:rPr lang="en-US" altLang="ko-KR" sz="965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: </a:t>
            </a:r>
            <a:r>
              <a:rPr lang="ko-KR" altLang="en-US" sz="965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클릭을 통해 마이페이지로 이동</a:t>
            </a:r>
            <a:endParaRPr lang="en-US" altLang="ko-KR" sz="965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defTabSz="445567"/>
            <a:r>
              <a:rPr lang="en-US" altLang="ko-KR" sz="965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Logout </a:t>
            </a:r>
            <a:r>
              <a:rPr lang="ko-KR" altLang="en-US" sz="965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블록 </a:t>
            </a:r>
            <a:r>
              <a:rPr lang="en-US" altLang="ko-KR" sz="965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: </a:t>
            </a:r>
            <a:r>
              <a:rPr lang="ko-KR" altLang="en-US" sz="965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클릭을 통해 로그아웃</a:t>
            </a:r>
            <a:endParaRPr lang="en-US" altLang="ko-KR" sz="965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defTabSz="445567"/>
            <a:r>
              <a:rPr lang="ko-KR" altLang="en-US" sz="965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로그인 페이지로 이동</a:t>
            </a:r>
          </a:p>
        </p:txBody>
      </p:sp>
      <p:sp>
        <p:nvSpPr>
          <p:cNvPr id="334" name="도형 18">
            <a:extLst>
              <a:ext uri="{FF2B5EF4-FFF2-40B4-BE49-F238E27FC236}">
                <a16:creationId xmlns:a16="http://schemas.microsoft.com/office/drawing/2014/main" id="{5E984B8A-4208-4C7D-BC62-DA7A2639E7B7}"/>
              </a:ext>
            </a:extLst>
          </p:cNvPr>
          <p:cNvSpPr>
            <a:spLocks/>
          </p:cNvSpPr>
          <p:nvPr/>
        </p:nvSpPr>
        <p:spPr>
          <a:xfrm>
            <a:off x="851137" y="2628503"/>
            <a:ext cx="6490114" cy="96652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anchor="ctr">
            <a:noAutofit/>
          </a:bodyPr>
          <a:lstStyle/>
          <a:p>
            <a:pPr algn="ctr" defTabSz="445567"/>
            <a:endParaRPr lang="ko-KR" altLang="en-US" sz="1579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382" name="그림 381">
            <a:extLst>
              <a:ext uri="{FF2B5EF4-FFF2-40B4-BE49-F238E27FC236}">
                <a16:creationId xmlns:a16="http://schemas.microsoft.com/office/drawing/2014/main" id="{8BA7DA33-A7FF-4B95-AC75-DF909CF3A31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83" t="25629" b="26828"/>
          <a:stretch/>
        </p:blipFill>
        <p:spPr>
          <a:xfrm>
            <a:off x="935861" y="2690655"/>
            <a:ext cx="1595959" cy="801944"/>
          </a:xfrm>
          <a:prstGeom prst="rect">
            <a:avLst/>
          </a:prstGeom>
        </p:spPr>
      </p:pic>
      <p:grpSp>
        <p:nvGrpSpPr>
          <p:cNvPr id="383" name="그룹 382">
            <a:extLst>
              <a:ext uri="{FF2B5EF4-FFF2-40B4-BE49-F238E27FC236}">
                <a16:creationId xmlns:a16="http://schemas.microsoft.com/office/drawing/2014/main" id="{D4CA4085-F7A9-4D9F-B3F4-5C7833305EA5}"/>
              </a:ext>
            </a:extLst>
          </p:cNvPr>
          <p:cNvGrpSpPr/>
          <p:nvPr/>
        </p:nvGrpSpPr>
        <p:grpSpPr>
          <a:xfrm>
            <a:off x="5538259" y="2873702"/>
            <a:ext cx="1706695" cy="330865"/>
            <a:chOff x="5276403" y="2206503"/>
            <a:chExt cx="1945876" cy="377233"/>
          </a:xfrm>
        </p:grpSpPr>
        <p:sp>
          <p:nvSpPr>
            <p:cNvPr id="384" name="도형 21">
              <a:extLst>
                <a:ext uri="{FF2B5EF4-FFF2-40B4-BE49-F238E27FC236}">
                  <a16:creationId xmlns:a16="http://schemas.microsoft.com/office/drawing/2014/main" id="{A185114D-BA6A-4DE8-AC4E-3EE662698596}"/>
                </a:ext>
              </a:extLst>
            </p:cNvPr>
            <p:cNvSpPr>
              <a:spLocks/>
            </p:cNvSpPr>
            <p:nvPr/>
          </p:nvSpPr>
          <p:spPr>
            <a:xfrm>
              <a:off x="5276403" y="2206503"/>
              <a:ext cx="1945876" cy="377233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80201" tIns="40100" rIns="80201" bIns="40100" anchor="ctr">
              <a:noAutofit/>
            </a:bodyPr>
            <a:lstStyle/>
            <a:p>
              <a:pPr algn="ctr" defTabSz="445567"/>
              <a:endParaRPr lang="ko-KR" altLang="en-US" sz="1579">
                <a:latin typeface="맑은 고딕" charset="0"/>
                <a:ea typeface="맑은 고딕" charset="0"/>
              </a:endParaRPr>
            </a:p>
          </p:txBody>
        </p:sp>
        <p:sp>
          <p:nvSpPr>
            <p:cNvPr id="385" name="직사각형 384">
              <a:extLst>
                <a:ext uri="{FF2B5EF4-FFF2-40B4-BE49-F238E27FC236}">
                  <a16:creationId xmlns:a16="http://schemas.microsoft.com/office/drawing/2014/main" id="{9AF75BAF-E2D2-48ED-8F7E-9ABA81457044}"/>
                </a:ext>
              </a:extLst>
            </p:cNvPr>
            <p:cNvSpPr/>
            <p:nvPr/>
          </p:nvSpPr>
          <p:spPr>
            <a:xfrm>
              <a:off x="5321018" y="2255537"/>
              <a:ext cx="1083188" cy="29044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754" dirty="0"/>
                <a:t>회원</a:t>
              </a:r>
              <a:r>
                <a:rPr lang="en-US" altLang="ko-KR" sz="1754" dirty="0"/>
                <a:t>id</a:t>
              </a:r>
              <a:endParaRPr lang="ko-KR" altLang="en-US" sz="1754" dirty="0"/>
            </a:p>
          </p:txBody>
        </p:sp>
        <p:sp>
          <p:nvSpPr>
            <p:cNvPr id="386" name="직사각형 385">
              <a:extLst>
                <a:ext uri="{FF2B5EF4-FFF2-40B4-BE49-F238E27FC236}">
                  <a16:creationId xmlns:a16="http://schemas.microsoft.com/office/drawing/2014/main" id="{5F348320-F361-4DAF-A06E-33E8B9384A6E}"/>
                </a:ext>
              </a:extLst>
            </p:cNvPr>
            <p:cNvSpPr/>
            <p:nvPr/>
          </p:nvSpPr>
          <p:spPr>
            <a:xfrm>
              <a:off x="6511571" y="2255537"/>
              <a:ext cx="664129" cy="29044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3" dirty="0"/>
                <a:t>logout</a:t>
              </a:r>
              <a:endParaRPr lang="ko-KR" altLang="en-US" sz="1053" dirty="0"/>
            </a:p>
          </p:txBody>
        </p:sp>
      </p:grpSp>
      <p:grpSp>
        <p:nvGrpSpPr>
          <p:cNvPr id="387" name="그룹 386">
            <a:extLst>
              <a:ext uri="{FF2B5EF4-FFF2-40B4-BE49-F238E27FC236}">
                <a16:creationId xmlns:a16="http://schemas.microsoft.com/office/drawing/2014/main" id="{4D87F355-628D-48BC-95A3-B38C72ACA28F}"/>
              </a:ext>
            </a:extLst>
          </p:cNvPr>
          <p:cNvGrpSpPr/>
          <p:nvPr/>
        </p:nvGrpSpPr>
        <p:grpSpPr>
          <a:xfrm>
            <a:off x="1267059" y="7165007"/>
            <a:ext cx="5663817" cy="1063571"/>
            <a:chOff x="1461433" y="5276985"/>
            <a:chExt cx="6457559" cy="1212622"/>
          </a:xfrm>
        </p:grpSpPr>
        <p:sp>
          <p:nvSpPr>
            <p:cNvPr id="388" name="도형 21">
              <a:extLst>
                <a:ext uri="{FF2B5EF4-FFF2-40B4-BE49-F238E27FC236}">
                  <a16:creationId xmlns:a16="http://schemas.microsoft.com/office/drawing/2014/main" id="{F83B6C1D-0023-48E8-B4FB-32079AEB3091}"/>
                </a:ext>
              </a:extLst>
            </p:cNvPr>
            <p:cNvSpPr>
              <a:spLocks/>
            </p:cNvSpPr>
            <p:nvPr/>
          </p:nvSpPr>
          <p:spPr>
            <a:xfrm>
              <a:off x="1461433" y="5276985"/>
              <a:ext cx="6457559" cy="121262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80201" tIns="40100" rIns="80201" bIns="40100" anchor="ctr">
              <a:noAutofit/>
            </a:bodyPr>
            <a:lstStyle/>
            <a:p>
              <a:pPr algn="ctr" defTabSz="445567"/>
              <a:endParaRPr lang="ko-KR" altLang="en-US" sz="1579">
                <a:latin typeface="맑은 고딕" charset="0"/>
                <a:ea typeface="맑은 고딕" charset="0"/>
              </a:endParaRPr>
            </a:p>
          </p:txBody>
        </p:sp>
        <p:sp>
          <p:nvSpPr>
            <p:cNvPr id="389" name="도형 23">
              <a:extLst>
                <a:ext uri="{FF2B5EF4-FFF2-40B4-BE49-F238E27FC236}">
                  <a16:creationId xmlns:a16="http://schemas.microsoft.com/office/drawing/2014/main" id="{7322C291-F0C2-47EF-B43C-238830EB7194}"/>
                </a:ext>
              </a:extLst>
            </p:cNvPr>
            <p:cNvSpPr>
              <a:spLocks/>
            </p:cNvSpPr>
            <p:nvPr/>
          </p:nvSpPr>
          <p:spPr>
            <a:xfrm>
              <a:off x="1507519" y="5591487"/>
              <a:ext cx="4976698" cy="80718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80201" tIns="40100" rIns="80201" bIns="40100" anchor="ctr">
              <a:noAutofit/>
            </a:bodyPr>
            <a:lstStyle/>
            <a:p>
              <a:pPr algn="ctr" defTabSz="445567"/>
              <a:r>
                <a:rPr lang="ko-KR" altLang="en-US" sz="1053" dirty="0">
                  <a:solidFill>
                    <a:srgbClr val="000000"/>
                  </a:solidFill>
                  <a:latin typeface="맑은 고딕" charset="0"/>
                  <a:ea typeface="맑은 고딕" charset="0"/>
                </a:rPr>
                <a:t>내용</a:t>
              </a:r>
            </a:p>
          </p:txBody>
        </p:sp>
        <p:sp>
          <p:nvSpPr>
            <p:cNvPr id="390" name="직사각형 389">
              <a:extLst>
                <a:ext uri="{FF2B5EF4-FFF2-40B4-BE49-F238E27FC236}">
                  <a16:creationId xmlns:a16="http://schemas.microsoft.com/office/drawing/2014/main" id="{90D46BC7-263E-4016-A37E-7F98F45E6A57}"/>
                </a:ext>
              </a:extLst>
            </p:cNvPr>
            <p:cNvSpPr/>
            <p:nvPr/>
          </p:nvSpPr>
          <p:spPr>
            <a:xfrm>
              <a:off x="1514935" y="5351396"/>
              <a:ext cx="828153" cy="23206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28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제목</a:t>
              </a:r>
            </a:p>
          </p:txBody>
        </p:sp>
        <p:sp>
          <p:nvSpPr>
            <p:cNvPr id="391" name="직사각형 390">
              <a:extLst>
                <a:ext uri="{FF2B5EF4-FFF2-40B4-BE49-F238E27FC236}">
                  <a16:creationId xmlns:a16="http://schemas.microsoft.com/office/drawing/2014/main" id="{15CC78E4-FB82-4CE4-8F67-16EB327BFB7F}"/>
                </a:ext>
              </a:extLst>
            </p:cNvPr>
            <p:cNvSpPr/>
            <p:nvPr/>
          </p:nvSpPr>
          <p:spPr>
            <a:xfrm>
              <a:off x="6581310" y="5309271"/>
              <a:ext cx="1278510" cy="1109977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754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사진</a:t>
              </a:r>
            </a:p>
          </p:txBody>
        </p:sp>
      </p:grpSp>
      <p:cxnSp>
        <p:nvCxnSpPr>
          <p:cNvPr id="392" name="직선 화살표 연결선 391">
            <a:extLst>
              <a:ext uri="{FF2B5EF4-FFF2-40B4-BE49-F238E27FC236}">
                <a16:creationId xmlns:a16="http://schemas.microsoft.com/office/drawing/2014/main" id="{54C2FC75-540E-4F97-B5C2-9341EA2531E0}"/>
              </a:ext>
            </a:extLst>
          </p:cNvPr>
          <p:cNvCxnSpPr>
            <a:cxnSpLocks/>
            <a:stCxn id="325" idx="1"/>
            <a:endCxn id="384" idx="3"/>
          </p:cNvCxnSpPr>
          <p:nvPr/>
        </p:nvCxnSpPr>
        <p:spPr>
          <a:xfrm flipH="1">
            <a:off x="7244954" y="3007453"/>
            <a:ext cx="864208" cy="3168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9C1F6C60-0C8C-4EFD-8426-7D2D2E64B6E8}"/>
              </a:ext>
            </a:extLst>
          </p:cNvPr>
          <p:cNvGrpSpPr/>
          <p:nvPr/>
        </p:nvGrpSpPr>
        <p:grpSpPr>
          <a:xfrm>
            <a:off x="1126149" y="3108198"/>
            <a:ext cx="9423002" cy="4056809"/>
            <a:chOff x="1126149" y="2624408"/>
            <a:chExt cx="9423002" cy="4056809"/>
          </a:xfrm>
        </p:grpSpPr>
        <p:sp>
          <p:nvSpPr>
            <p:cNvPr id="319" name="텍스트 상자 14">
              <a:extLst>
                <a:ext uri="{FF2B5EF4-FFF2-40B4-BE49-F238E27FC236}">
                  <a16:creationId xmlns:a16="http://schemas.microsoft.com/office/drawing/2014/main" id="{AFA63E7A-DFEA-4ED0-B7CE-06603BD2721D}"/>
                </a:ext>
              </a:extLst>
            </p:cNvPr>
            <p:cNvSpPr txBox="1">
              <a:spLocks/>
            </p:cNvSpPr>
            <p:nvPr/>
          </p:nvSpPr>
          <p:spPr>
            <a:xfrm>
              <a:off x="8087441" y="2624408"/>
              <a:ext cx="1894737" cy="325123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78530" tIns="40657" rIns="78530" bIns="40657" anchor="t">
              <a:spAutoFit/>
            </a:bodyPr>
            <a:lstStyle/>
            <a:p>
              <a:pPr defTabSz="445567"/>
              <a:endParaRPr lang="ko-KR" altLang="en-US" sz="1579">
                <a:latin typeface="맑은 고딕" charset="0"/>
                <a:ea typeface="맑은 고딕" charset="0"/>
              </a:endParaRPr>
            </a:p>
          </p:txBody>
        </p:sp>
        <p:sp>
          <p:nvSpPr>
            <p:cNvPr id="321" name="도형 18">
              <a:extLst>
                <a:ext uri="{FF2B5EF4-FFF2-40B4-BE49-F238E27FC236}">
                  <a16:creationId xmlns:a16="http://schemas.microsoft.com/office/drawing/2014/main" id="{FA00FDA2-B634-472A-AED9-353D79378224}"/>
                </a:ext>
              </a:extLst>
            </p:cNvPr>
            <p:cNvSpPr>
              <a:spLocks/>
            </p:cNvSpPr>
            <p:nvPr/>
          </p:nvSpPr>
          <p:spPr>
            <a:xfrm>
              <a:off x="1126149" y="3120867"/>
              <a:ext cx="5956558" cy="35603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80201" tIns="40100" rIns="80201" bIns="40100" anchor="ctr">
              <a:noAutofit/>
            </a:bodyPr>
            <a:lstStyle/>
            <a:p>
              <a:pPr algn="ctr" defTabSz="445567"/>
              <a:endParaRPr lang="ko-KR" altLang="en-US" sz="1579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322" name="도형 21">
              <a:extLst>
                <a:ext uri="{FF2B5EF4-FFF2-40B4-BE49-F238E27FC236}">
                  <a16:creationId xmlns:a16="http://schemas.microsoft.com/office/drawing/2014/main" id="{65302D08-FBDE-471A-84AC-47F80E32BA9E}"/>
                </a:ext>
              </a:extLst>
            </p:cNvPr>
            <p:cNvSpPr>
              <a:spLocks/>
            </p:cNvSpPr>
            <p:nvPr/>
          </p:nvSpPr>
          <p:spPr>
            <a:xfrm>
              <a:off x="1206101" y="5341033"/>
              <a:ext cx="5789687" cy="1340183"/>
            </a:xfrm>
            <a:prstGeom prst="rect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wrap="square" lIns="80201" tIns="40100" rIns="80201" bIns="40100" anchor="ctr">
              <a:noAutofit/>
            </a:bodyPr>
            <a:lstStyle/>
            <a:p>
              <a:pPr algn="ctr" defTabSz="445567"/>
              <a:endParaRPr lang="ko-KR" altLang="en-US" sz="1579" dirty="0">
                <a:latin typeface="맑은 고딕" charset="0"/>
                <a:ea typeface="맑은 고딕" charset="0"/>
              </a:endParaRPr>
            </a:p>
          </p:txBody>
        </p:sp>
        <p:sp>
          <p:nvSpPr>
            <p:cNvPr id="323" name="도형 24">
              <a:extLst>
                <a:ext uri="{FF2B5EF4-FFF2-40B4-BE49-F238E27FC236}">
                  <a16:creationId xmlns:a16="http://schemas.microsoft.com/office/drawing/2014/main" id="{E8750D90-C072-4053-937A-9F921401CDBB}"/>
                </a:ext>
              </a:extLst>
            </p:cNvPr>
            <p:cNvSpPr>
              <a:spLocks/>
            </p:cNvSpPr>
            <p:nvPr/>
          </p:nvSpPr>
          <p:spPr>
            <a:xfrm>
              <a:off x="8109162" y="4486788"/>
              <a:ext cx="2439989" cy="682261"/>
            </a:xfrm>
            <a:prstGeom prst="rect">
              <a:avLst/>
            </a:prstGeom>
            <a:solidFill>
              <a:schemeClr val="bg2"/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80201" tIns="40100" rIns="80201" bIns="40100" anchor="ctr">
              <a:noAutofit/>
            </a:bodyPr>
            <a:lstStyle/>
            <a:p>
              <a:pPr defTabSz="445567"/>
              <a:r>
                <a:rPr lang="ko-KR" altLang="en-US" sz="965" dirty="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공감 게시판 </a:t>
              </a:r>
              <a:r>
                <a:rPr lang="en-US" altLang="ko-KR" sz="965" dirty="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: </a:t>
              </a:r>
              <a:r>
                <a:rPr lang="ko-KR" altLang="en-US" sz="965" dirty="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일정 기간내 </a:t>
              </a:r>
              <a:r>
                <a:rPr lang="ko-KR" altLang="en-US" sz="965" dirty="0" err="1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공감수</a:t>
              </a:r>
              <a:r>
                <a:rPr lang="ko-KR" altLang="en-US" sz="965" dirty="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 순으로 표시</a:t>
              </a:r>
              <a:endParaRPr lang="en-US" altLang="ko-KR" sz="965" dirty="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  <a:p>
              <a:pPr defTabSz="445567"/>
              <a:r>
                <a:rPr lang="ko-KR" altLang="en-US" sz="965" dirty="0" err="1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더보기</a:t>
              </a:r>
              <a:r>
                <a:rPr lang="ko-KR" altLang="en-US" sz="965" dirty="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 블록 </a:t>
              </a:r>
              <a:r>
                <a:rPr lang="en-US" altLang="ko-KR" sz="965" dirty="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: </a:t>
              </a:r>
              <a:r>
                <a:rPr lang="ko-KR" altLang="en-US" sz="965" dirty="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공감 게시판으로 이동</a:t>
              </a:r>
              <a:endParaRPr lang="en-US" altLang="ko-KR" sz="965" dirty="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  <a:p>
              <a:pPr defTabSz="445567"/>
              <a:r>
                <a:rPr lang="ko-KR" altLang="en-US" sz="965" dirty="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글 블록 </a:t>
              </a:r>
              <a:r>
                <a:rPr lang="en-US" altLang="ko-KR" sz="965" dirty="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: </a:t>
              </a:r>
              <a:r>
                <a:rPr lang="ko-KR" altLang="en-US" sz="965" dirty="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해당 게시물 읽기로 이동</a:t>
              </a:r>
            </a:p>
          </p:txBody>
        </p:sp>
        <p:sp>
          <p:nvSpPr>
            <p:cNvPr id="324" name="도형 26">
              <a:extLst>
                <a:ext uri="{FF2B5EF4-FFF2-40B4-BE49-F238E27FC236}">
                  <a16:creationId xmlns:a16="http://schemas.microsoft.com/office/drawing/2014/main" id="{6C6FC4AF-C215-4548-8327-F0573C208217}"/>
                </a:ext>
              </a:extLst>
            </p:cNvPr>
            <p:cNvSpPr>
              <a:spLocks/>
            </p:cNvSpPr>
            <p:nvPr/>
          </p:nvSpPr>
          <p:spPr>
            <a:xfrm>
              <a:off x="8087441" y="5425013"/>
              <a:ext cx="2439989" cy="896164"/>
            </a:xfrm>
            <a:prstGeom prst="rect">
              <a:avLst/>
            </a:prstGeom>
            <a:solidFill>
              <a:schemeClr val="bg2"/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80201" tIns="40100" rIns="80201" bIns="40100" anchor="ctr">
              <a:noAutofit/>
            </a:bodyPr>
            <a:lstStyle/>
            <a:p>
              <a:pPr defTabSz="445567"/>
              <a:r>
                <a:rPr lang="ko-KR" altLang="en-US" sz="965" dirty="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전체 게시판에서 최신순으로 뽑아내 표시</a:t>
              </a:r>
              <a:endParaRPr lang="en-US" altLang="ko-KR" sz="965" dirty="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  <a:p>
              <a:pPr defTabSz="445567"/>
              <a:r>
                <a:rPr lang="ko-KR" altLang="en-US" sz="965" dirty="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해당 블록 클릭으로 해당 게시물 읽기로 이동</a:t>
              </a:r>
              <a:endParaRPr lang="en-US" altLang="ko-KR" sz="965" dirty="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  <a:p>
              <a:pPr defTabSz="445567"/>
              <a:r>
                <a:rPr lang="ko-KR" altLang="en-US" sz="965" dirty="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추가버튼을 </a:t>
              </a:r>
              <a:r>
                <a:rPr lang="ko-KR" altLang="en-US" sz="965" dirty="0" err="1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누를때마다</a:t>
              </a:r>
              <a:r>
                <a:rPr lang="ko-KR" altLang="en-US" sz="965" dirty="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 글을 </a:t>
              </a:r>
              <a:r>
                <a:rPr lang="ko-KR" altLang="en-US" sz="965" dirty="0" err="1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세개씩</a:t>
              </a:r>
              <a:r>
                <a:rPr lang="ko-KR" altLang="en-US" sz="965" dirty="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 추가 표시해준다</a:t>
              </a:r>
              <a:endParaRPr lang="en-US" altLang="ko-KR" sz="965" dirty="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326" name="도형 35">
              <a:extLst>
                <a:ext uri="{FF2B5EF4-FFF2-40B4-BE49-F238E27FC236}">
                  <a16:creationId xmlns:a16="http://schemas.microsoft.com/office/drawing/2014/main" id="{A8BCB239-86FC-4B16-8817-90665D3FB73E}"/>
                </a:ext>
              </a:extLst>
            </p:cNvPr>
            <p:cNvSpPr>
              <a:spLocks/>
            </p:cNvSpPr>
            <p:nvPr/>
          </p:nvSpPr>
          <p:spPr>
            <a:xfrm>
              <a:off x="8109162" y="3478676"/>
              <a:ext cx="2439989" cy="682261"/>
            </a:xfrm>
            <a:prstGeom prst="rect">
              <a:avLst/>
            </a:prstGeom>
            <a:solidFill>
              <a:schemeClr val="bg2"/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80201" tIns="40100" rIns="80201" bIns="40100" anchor="ctr">
              <a:noAutofit/>
            </a:bodyPr>
            <a:lstStyle/>
            <a:p>
              <a:pPr defTabSz="445567"/>
              <a:r>
                <a:rPr lang="ko-KR" altLang="en-US" sz="965" dirty="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인기 게시판 </a:t>
              </a:r>
              <a:r>
                <a:rPr lang="en-US" altLang="ko-KR" sz="965" dirty="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: </a:t>
              </a:r>
              <a:r>
                <a:rPr lang="ko-KR" altLang="en-US" sz="965" dirty="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일정 기간내 조회수 순으로 표시</a:t>
              </a:r>
              <a:endParaRPr lang="en-US" altLang="ko-KR" sz="965" dirty="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  <a:p>
              <a:pPr defTabSz="445567"/>
              <a:r>
                <a:rPr lang="ko-KR" altLang="en-US" sz="965" dirty="0" err="1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더보기</a:t>
              </a:r>
              <a:r>
                <a:rPr lang="ko-KR" altLang="en-US" sz="965" dirty="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 블록 </a:t>
              </a:r>
              <a:r>
                <a:rPr lang="en-US" altLang="ko-KR" sz="965" dirty="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: </a:t>
              </a:r>
              <a:r>
                <a:rPr lang="ko-KR" altLang="en-US" sz="965" dirty="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인기 게시판으로 이동</a:t>
              </a:r>
              <a:endParaRPr lang="en-US" altLang="ko-KR" sz="965" dirty="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  <a:p>
              <a:pPr defTabSz="445567"/>
              <a:r>
                <a:rPr lang="ko-KR" altLang="en-US" sz="965" dirty="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글 블록</a:t>
              </a:r>
              <a:r>
                <a:rPr lang="en-US" altLang="ko-KR" sz="965" dirty="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 : </a:t>
              </a:r>
              <a:r>
                <a:rPr lang="ko-KR" altLang="en-US" sz="965" dirty="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해당 게시판 읽기로 이동</a:t>
              </a:r>
            </a:p>
          </p:txBody>
        </p:sp>
        <p:sp>
          <p:nvSpPr>
            <p:cNvPr id="327" name="직사각형 326">
              <a:extLst>
                <a:ext uri="{FF2B5EF4-FFF2-40B4-BE49-F238E27FC236}">
                  <a16:creationId xmlns:a16="http://schemas.microsoft.com/office/drawing/2014/main" id="{38713E8E-761E-408C-A277-3484C658A82E}"/>
                </a:ext>
              </a:extLst>
            </p:cNvPr>
            <p:cNvSpPr/>
            <p:nvPr/>
          </p:nvSpPr>
          <p:spPr>
            <a:xfrm>
              <a:off x="1217501" y="3130531"/>
              <a:ext cx="2878567" cy="2131776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754"/>
            </a:p>
          </p:txBody>
        </p:sp>
        <p:sp>
          <p:nvSpPr>
            <p:cNvPr id="328" name="직사각형 327">
              <a:extLst>
                <a:ext uri="{FF2B5EF4-FFF2-40B4-BE49-F238E27FC236}">
                  <a16:creationId xmlns:a16="http://schemas.microsoft.com/office/drawing/2014/main" id="{43C67142-2D97-4DB8-AA25-256304887AD9}"/>
                </a:ext>
              </a:extLst>
            </p:cNvPr>
            <p:cNvSpPr/>
            <p:nvPr/>
          </p:nvSpPr>
          <p:spPr>
            <a:xfrm>
              <a:off x="1275561" y="3161892"/>
              <a:ext cx="1839591" cy="270135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754" dirty="0"/>
                <a:t>인기 게시판</a:t>
              </a:r>
            </a:p>
          </p:txBody>
        </p:sp>
        <p:grpSp>
          <p:nvGrpSpPr>
            <p:cNvPr id="329" name="그룹 328">
              <a:extLst>
                <a:ext uri="{FF2B5EF4-FFF2-40B4-BE49-F238E27FC236}">
                  <a16:creationId xmlns:a16="http://schemas.microsoft.com/office/drawing/2014/main" id="{99159663-48CA-4E3D-BACB-A23B4BBCC117}"/>
                </a:ext>
              </a:extLst>
            </p:cNvPr>
            <p:cNvGrpSpPr/>
            <p:nvPr/>
          </p:nvGrpSpPr>
          <p:grpSpPr>
            <a:xfrm>
              <a:off x="1281799" y="5401468"/>
              <a:ext cx="5663817" cy="1063571"/>
              <a:chOff x="1461433" y="5276985"/>
              <a:chExt cx="6457559" cy="1212622"/>
            </a:xfrm>
          </p:grpSpPr>
          <p:sp>
            <p:nvSpPr>
              <p:cNvPr id="330" name="도형 21">
                <a:extLst>
                  <a:ext uri="{FF2B5EF4-FFF2-40B4-BE49-F238E27FC236}">
                    <a16:creationId xmlns:a16="http://schemas.microsoft.com/office/drawing/2014/main" id="{397485D8-041D-4851-BEC6-45677A3AE694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461433" y="5276985"/>
                <a:ext cx="6457559" cy="121262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2700" cap="flat" cmpd="sng">
                <a:solidFill>
                  <a:schemeClr val="tx1">
                    <a:alpha val="10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80201" tIns="40100" rIns="80201" bIns="40100" anchor="ctr">
                <a:noAutofit/>
              </a:bodyPr>
              <a:lstStyle/>
              <a:p>
                <a:pPr algn="ctr" defTabSz="445567"/>
                <a:endParaRPr lang="ko-KR" altLang="en-US" sz="1579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331" name="도형 23">
                <a:extLst>
                  <a:ext uri="{FF2B5EF4-FFF2-40B4-BE49-F238E27FC236}">
                    <a16:creationId xmlns:a16="http://schemas.microsoft.com/office/drawing/2014/main" id="{31EBD5C2-376A-4B83-B40B-5F130E42D325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507519" y="5591487"/>
                <a:ext cx="4976698" cy="80718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 cap="flat" cmpd="sng">
                <a:solidFill>
                  <a:schemeClr val="tx1">
                    <a:alpha val="10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80201" tIns="40100" rIns="80201" bIns="40100" anchor="ctr">
                <a:noAutofit/>
              </a:bodyPr>
              <a:lstStyle/>
              <a:p>
                <a:pPr algn="ctr" defTabSz="445567"/>
                <a:r>
                  <a:rPr lang="ko-KR" altLang="en-US" sz="1053" dirty="0">
                    <a:solidFill>
                      <a:srgbClr val="000000"/>
                    </a:solidFill>
                    <a:latin typeface="맑은 고딕" charset="0"/>
                    <a:ea typeface="맑은 고딕" charset="0"/>
                  </a:rPr>
                  <a:t>내용</a:t>
                </a:r>
              </a:p>
            </p:txBody>
          </p:sp>
          <p:sp>
            <p:nvSpPr>
              <p:cNvPr id="332" name="직사각형 331">
                <a:extLst>
                  <a:ext uri="{FF2B5EF4-FFF2-40B4-BE49-F238E27FC236}">
                    <a16:creationId xmlns:a16="http://schemas.microsoft.com/office/drawing/2014/main" id="{B0C35C81-683E-48ED-9F11-3CFBC7E3AF34}"/>
                  </a:ext>
                </a:extLst>
              </p:cNvPr>
              <p:cNvSpPr/>
              <p:nvPr/>
            </p:nvSpPr>
            <p:spPr>
              <a:xfrm>
                <a:off x="1514935" y="5351396"/>
                <a:ext cx="828153" cy="232060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28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제목</a:t>
                </a:r>
              </a:p>
            </p:txBody>
          </p:sp>
          <p:sp>
            <p:nvSpPr>
              <p:cNvPr id="333" name="직사각형 332">
                <a:extLst>
                  <a:ext uri="{FF2B5EF4-FFF2-40B4-BE49-F238E27FC236}">
                    <a16:creationId xmlns:a16="http://schemas.microsoft.com/office/drawing/2014/main" id="{9054DCCE-2163-4395-8407-C35B866CE199}"/>
                  </a:ext>
                </a:extLst>
              </p:cNvPr>
              <p:cNvSpPr/>
              <p:nvPr/>
            </p:nvSpPr>
            <p:spPr>
              <a:xfrm>
                <a:off x="6581310" y="5309271"/>
                <a:ext cx="1278510" cy="1109977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754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사진</a:t>
                </a:r>
              </a:p>
            </p:txBody>
          </p:sp>
        </p:grpSp>
        <p:sp>
          <p:nvSpPr>
            <p:cNvPr id="335" name="직사각형 334">
              <a:extLst>
                <a:ext uri="{FF2B5EF4-FFF2-40B4-BE49-F238E27FC236}">
                  <a16:creationId xmlns:a16="http://schemas.microsoft.com/office/drawing/2014/main" id="{E6612839-CF8F-4178-A146-6E57B8CC43FB}"/>
                </a:ext>
              </a:extLst>
            </p:cNvPr>
            <p:cNvSpPr/>
            <p:nvPr/>
          </p:nvSpPr>
          <p:spPr>
            <a:xfrm>
              <a:off x="4141728" y="3128161"/>
              <a:ext cx="2878567" cy="2131776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754"/>
            </a:p>
          </p:txBody>
        </p:sp>
        <p:sp>
          <p:nvSpPr>
            <p:cNvPr id="336" name="직사각형 335">
              <a:extLst>
                <a:ext uri="{FF2B5EF4-FFF2-40B4-BE49-F238E27FC236}">
                  <a16:creationId xmlns:a16="http://schemas.microsoft.com/office/drawing/2014/main" id="{5BC74036-C481-440E-B8A8-33762F5F090B}"/>
                </a:ext>
              </a:extLst>
            </p:cNvPr>
            <p:cNvSpPr/>
            <p:nvPr/>
          </p:nvSpPr>
          <p:spPr>
            <a:xfrm>
              <a:off x="4219228" y="3159522"/>
              <a:ext cx="1839591" cy="270135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754" dirty="0"/>
                <a:t>공감 게시판</a:t>
              </a:r>
            </a:p>
          </p:txBody>
        </p:sp>
        <p:grpSp>
          <p:nvGrpSpPr>
            <p:cNvPr id="337" name="그룹 336">
              <a:extLst>
                <a:ext uri="{FF2B5EF4-FFF2-40B4-BE49-F238E27FC236}">
                  <a16:creationId xmlns:a16="http://schemas.microsoft.com/office/drawing/2014/main" id="{DCA841C2-5C86-440B-9C8B-4615FB1B30BB}"/>
                </a:ext>
              </a:extLst>
            </p:cNvPr>
            <p:cNvGrpSpPr/>
            <p:nvPr/>
          </p:nvGrpSpPr>
          <p:grpSpPr>
            <a:xfrm>
              <a:off x="4203374" y="3437893"/>
              <a:ext cx="2752697" cy="578491"/>
              <a:chOff x="4810520" y="3333644"/>
              <a:chExt cx="3138467" cy="659562"/>
            </a:xfrm>
          </p:grpSpPr>
          <p:sp>
            <p:nvSpPr>
              <p:cNvPr id="338" name="도형 21">
                <a:extLst>
                  <a:ext uri="{FF2B5EF4-FFF2-40B4-BE49-F238E27FC236}">
                    <a16:creationId xmlns:a16="http://schemas.microsoft.com/office/drawing/2014/main" id="{E98BA127-9964-4D63-B335-19F7C7005094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810520" y="3333644"/>
                <a:ext cx="3138467" cy="65956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2700" cap="flat" cmpd="sng">
                <a:solidFill>
                  <a:schemeClr val="tx1">
                    <a:alpha val="10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80201" tIns="40100" rIns="80201" bIns="40100" anchor="ctr">
                <a:noAutofit/>
              </a:bodyPr>
              <a:lstStyle/>
              <a:p>
                <a:pPr algn="ctr" defTabSz="445567"/>
                <a:endParaRPr lang="ko-KR" altLang="en-US" sz="1579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339" name="직사각형 338">
                <a:extLst>
                  <a:ext uri="{FF2B5EF4-FFF2-40B4-BE49-F238E27FC236}">
                    <a16:creationId xmlns:a16="http://schemas.microsoft.com/office/drawing/2014/main" id="{271328A3-A2A8-4C17-9D40-60DA81D56689}"/>
                  </a:ext>
                </a:extLst>
              </p:cNvPr>
              <p:cNvSpPr/>
              <p:nvPr/>
            </p:nvSpPr>
            <p:spPr>
              <a:xfrm>
                <a:off x="4876717" y="3390092"/>
                <a:ext cx="1801989" cy="200352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28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제목</a:t>
                </a:r>
              </a:p>
            </p:txBody>
          </p:sp>
          <p:sp>
            <p:nvSpPr>
              <p:cNvPr id="340" name="도형 23">
                <a:extLst>
                  <a:ext uri="{FF2B5EF4-FFF2-40B4-BE49-F238E27FC236}">
                    <a16:creationId xmlns:a16="http://schemas.microsoft.com/office/drawing/2014/main" id="{944ADA55-B9DB-4EDB-96B8-A3D19C978699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871828" y="3604555"/>
                <a:ext cx="3008416" cy="37105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 cap="flat" cmpd="sng">
                <a:solidFill>
                  <a:schemeClr val="tx1">
                    <a:alpha val="10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80201" tIns="40100" rIns="80201" bIns="40100" anchor="ctr">
                <a:noAutofit/>
              </a:bodyPr>
              <a:lstStyle/>
              <a:p>
                <a:pPr algn="ctr" defTabSz="445567"/>
                <a:r>
                  <a:rPr lang="ko-KR" altLang="en-US" sz="1053" dirty="0">
                    <a:solidFill>
                      <a:srgbClr val="000000"/>
                    </a:solidFill>
                    <a:latin typeface="맑은 고딕" charset="0"/>
                    <a:ea typeface="맑은 고딕" charset="0"/>
                  </a:rPr>
                  <a:t>내용</a:t>
                </a:r>
              </a:p>
            </p:txBody>
          </p:sp>
          <p:sp>
            <p:nvSpPr>
              <p:cNvPr id="341" name="직사각형 340">
                <a:extLst>
                  <a:ext uri="{FF2B5EF4-FFF2-40B4-BE49-F238E27FC236}">
                    <a16:creationId xmlns:a16="http://schemas.microsoft.com/office/drawing/2014/main" id="{A39CD768-4430-4286-93E3-C6BB51190F06}"/>
                  </a:ext>
                </a:extLst>
              </p:cNvPr>
              <p:cNvSpPr/>
              <p:nvPr/>
            </p:nvSpPr>
            <p:spPr>
              <a:xfrm>
                <a:off x="6687459" y="3392794"/>
                <a:ext cx="600636" cy="211761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77" dirty="0">
                    <a:solidFill>
                      <a:schemeClr val="tx1"/>
                    </a:solidFill>
                  </a:rPr>
                  <a:t>작성자</a:t>
                </a:r>
              </a:p>
            </p:txBody>
          </p:sp>
          <p:sp>
            <p:nvSpPr>
              <p:cNvPr id="342" name="직사각형 341">
                <a:extLst>
                  <a:ext uri="{FF2B5EF4-FFF2-40B4-BE49-F238E27FC236}">
                    <a16:creationId xmlns:a16="http://schemas.microsoft.com/office/drawing/2014/main" id="{E62D9510-7082-4DFD-B36B-4F7D369D135C}"/>
                  </a:ext>
                </a:extLst>
              </p:cNvPr>
              <p:cNvSpPr/>
              <p:nvPr/>
            </p:nvSpPr>
            <p:spPr>
              <a:xfrm>
                <a:off x="7296848" y="3384765"/>
                <a:ext cx="583396" cy="21979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77" dirty="0">
                    <a:solidFill>
                      <a:schemeClr val="tx1"/>
                    </a:solidFill>
                  </a:rPr>
                  <a:t>조회수</a:t>
                </a:r>
              </a:p>
            </p:txBody>
          </p:sp>
        </p:grpSp>
        <p:grpSp>
          <p:nvGrpSpPr>
            <p:cNvPr id="343" name="그룹 342">
              <a:extLst>
                <a:ext uri="{FF2B5EF4-FFF2-40B4-BE49-F238E27FC236}">
                  <a16:creationId xmlns:a16="http://schemas.microsoft.com/office/drawing/2014/main" id="{F09DC52E-3BAD-47E2-A666-2BF1DC5B6078}"/>
                </a:ext>
              </a:extLst>
            </p:cNvPr>
            <p:cNvGrpSpPr/>
            <p:nvPr/>
          </p:nvGrpSpPr>
          <p:grpSpPr>
            <a:xfrm>
              <a:off x="1272772" y="3436725"/>
              <a:ext cx="2752697" cy="352531"/>
              <a:chOff x="1451141" y="3341703"/>
              <a:chExt cx="3138467" cy="401936"/>
            </a:xfrm>
          </p:grpSpPr>
          <p:sp>
            <p:nvSpPr>
              <p:cNvPr id="344" name="도형 21">
                <a:extLst>
                  <a:ext uri="{FF2B5EF4-FFF2-40B4-BE49-F238E27FC236}">
                    <a16:creationId xmlns:a16="http://schemas.microsoft.com/office/drawing/2014/main" id="{13771F6C-DCDE-4393-ABB8-91AEF82F1170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451141" y="3341703"/>
                <a:ext cx="3138467" cy="40193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2700" cap="flat" cmpd="sng">
                <a:solidFill>
                  <a:schemeClr val="tx1">
                    <a:alpha val="10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80201" tIns="40100" rIns="80201" bIns="40100" anchor="ctr">
                <a:noAutofit/>
              </a:bodyPr>
              <a:lstStyle/>
              <a:p>
                <a:pPr algn="ctr" defTabSz="445567"/>
                <a:endParaRPr lang="ko-KR" altLang="en-US" sz="1579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345" name="직사각형 344">
                <a:extLst>
                  <a:ext uri="{FF2B5EF4-FFF2-40B4-BE49-F238E27FC236}">
                    <a16:creationId xmlns:a16="http://schemas.microsoft.com/office/drawing/2014/main" id="{0DA74A5E-0859-46DE-8907-1EE6A24CE29F}"/>
                  </a:ext>
                </a:extLst>
              </p:cNvPr>
              <p:cNvSpPr/>
              <p:nvPr/>
            </p:nvSpPr>
            <p:spPr>
              <a:xfrm>
                <a:off x="1514935" y="3428758"/>
                <a:ext cx="1801989" cy="225938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28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제목</a:t>
                </a:r>
              </a:p>
            </p:txBody>
          </p:sp>
          <p:sp>
            <p:nvSpPr>
              <p:cNvPr id="346" name="직사각형 345">
                <a:extLst>
                  <a:ext uri="{FF2B5EF4-FFF2-40B4-BE49-F238E27FC236}">
                    <a16:creationId xmlns:a16="http://schemas.microsoft.com/office/drawing/2014/main" id="{A41C40C9-E7DD-4AFF-BDA4-9D4CF59E3AA8}"/>
                  </a:ext>
                </a:extLst>
              </p:cNvPr>
              <p:cNvSpPr/>
              <p:nvPr/>
            </p:nvSpPr>
            <p:spPr>
              <a:xfrm>
                <a:off x="3325677" y="3431460"/>
                <a:ext cx="600636" cy="21979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77" dirty="0">
                    <a:solidFill>
                      <a:schemeClr val="tx1"/>
                    </a:solidFill>
                  </a:rPr>
                  <a:t>작성자</a:t>
                </a:r>
              </a:p>
            </p:txBody>
          </p:sp>
          <p:sp>
            <p:nvSpPr>
              <p:cNvPr id="347" name="직사각형 346">
                <a:extLst>
                  <a:ext uri="{FF2B5EF4-FFF2-40B4-BE49-F238E27FC236}">
                    <a16:creationId xmlns:a16="http://schemas.microsoft.com/office/drawing/2014/main" id="{19F6CC84-93B0-4CF1-A700-27FDEA53DD31}"/>
                  </a:ext>
                </a:extLst>
              </p:cNvPr>
              <p:cNvSpPr/>
              <p:nvPr/>
            </p:nvSpPr>
            <p:spPr>
              <a:xfrm>
                <a:off x="3935066" y="3423430"/>
                <a:ext cx="583396" cy="23126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77" dirty="0">
                    <a:solidFill>
                      <a:schemeClr val="tx1"/>
                    </a:solidFill>
                  </a:rPr>
                  <a:t>조회수</a:t>
                </a:r>
              </a:p>
            </p:txBody>
          </p:sp>
        </p:grpSp>
        <p:grpSp>
          <p:nvGrpSpPr>
            <p:cNvPr id="348" name="그룹 347">
              <a:extLst>
                <a:ext uri="{FF2B5EF4-FFF2-40B4-BE49-F238E27FC236}">
                  <a16:creationId xmlns:a16="http://schemas.microsoft.com/office/drawing/2014/main" id="{440668C6-2B28-40F5-8CF7-5336761AAE98}"/>
                </a:ext>
              </a:extLst>
            </p:cNvPr>
            <p:cNvGrpSpPr/>
            <p:nvPr/>
          </p:nvGrpSpPr>
          <p:grpSpPr>
            <a:xfrm>
              <a:off x="1272772" y="3785285"/>
              <a:ext cx="2752697" cy="352531"/>
              <a:chOff x="1454320" y="3336346"/>
              <a:chExt cx="3138467" cy="401936"/>
            </a:xfrm>
          </p:grpSpPr>
          <p:sp>
            <p:nvSpPr>
              <p:cNvPr id="349" name="도형 21">
                <a:extLst>
                  <a:ext uri="{FF2B5EF4-FFF2-40B4-BE49-F238E27FC236}">
                    <a16:creationId xmlns:a16="http://schemas.microsoft.com/office/drawing/2014/main" id="{20354D51-6EAE-4602-96E1-66BAFC01DE14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454320" y="3336346"/>
                <a:ext cx="3138467" cy="40193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2700" cap="flat" cmpd="sng">
                <a:solidFill>
                  <a:schemeClr val="tx1">
                    <a:alpha val="10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80201" tIns="40100" rIns="80201" bIns="40100" anchor="ctr">
                <a:noAutofit/>
              </a:bodyPr>
              <a:lstStyle/>
              <a:p>
                <a:pPr algn="ctr" defTabSz="445567"/>
                <a:endParaRPr lang="ko-KR" altLang="en-US" sz="1579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350" name="직사각형 349">
                <a:extLst>
                  <a:ext uri="{FF2B5EF4-FFF2-40B4-BE49-F238E27FC236}">
                    <a16:creationId xmlns:a16="http://schemas.microsoft.com/office/drawing/2014/main" id="{9C804E46-E3CC-4E0A-9B1D-61FE33614BB5}"/>
                  </a:ext>
                </a:extLst>
              </p:cNvPr>
              <p:cNvSpPr/>
              <p:nvPr/>
            </p:nvSpPr>
            <p:spPr>
              <a:xfrm>
                <a:off x="1518114" y="3423401"/>
                <a:ext cx="1801989" cy="225938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28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제목</a:t>
                </a:r>
              </a:p>
            </p:txBody>
          </p:sp>
          <p:sp>
            <p:nvSpPr>
              <p:cNvPr id="351" name="직사각형 350">
                <a:extLst>
                  <a:ext uri="{FF2B5EF4-FFF2-40B4-BE49-F238E27FC236}">
                    <a16:creationId xmlns:a16="http://schemas.microsoft.com/office/drawing/2014/main" id="{B5F678F6-6325-45E2-8CE2-B935B2DC2A84}"/>
                  </a:ext>
                </a:extLst>
              </p:cNvPr>
              <p:cNvSpPr/>
              <p:nvPr/>
            </p:nvSpPr>
            <p:spPr>
              <a:xfrm>
                <a:off x="3328856" y="3426103"/>
                <a:ext cx="600636" cy="21979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77" dirty="0">
                    <a:solidFill>
                      <a:schemeClr val="tx1"/>
                    </a:solidFill>
                  </a:rPr>
                  <a:t>작성자</a:t>
                </a:r>
              </a:p>
            </p:txBody>
          </p:sp>
          <p:sp>
            <p:nvSpPr>
              <p:cNvPr id="352" name="직사각형 351">
                <a:extLst>
                  <a:ext uri="{FF2B5EF4-FFF2-40B4-BE49-F238E27FC236}">
                    <a16:creationId xmlns:a16="http://schemas.microsoft.com/office/drawing/2014/main" id="{4A36244C-C758-4AFD-8A69-FD1A48851537}"/>
                  </a:ext>
                </a:extLst>
              </p:cNvPr>
              <p:cNvSpPr/>
              <p:nvPr/>
            </p:nvSpPr>
            <p:spPr>
              <a:xfrm>
                <a:off x="3938245" y="3418073"/>
                <a:ext cx="583396" cy="23126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77" dirty="0">
                    <a:solidFill>
                      <a:schemeClr val="tx1"/>
                    </a:solidFill>
                  </a:rPr>
                  <a:t>조회수</a:t>
                </a:r>
              </a:p>
            </p:txBody>
          </p:sp>
        </p:grpSp>
        <p:grpSp>
          <p:nvGrpSpPr>
            <p:cNvPr id="353" name="그룹 352">
              <a:extLst>
                <a:ext uri="{FF2B5EF4-FFF2-40B4-BE49-F238E27FC236}">
                  <a16:creationId xmlns:a16="http://schemas.microsoft.com/office/drawing/2014/main" id="{A80D94E1-747C-47B3-9471-88A5369B3BFA}"/>
                </a:ext>
              </a:extLst>
            </p:cNvPr>
            <p:cNvGrpSpPr/>
            <p:nvPr/>
          </p:nvGrpSpPr>
          <p:grpSpPr>
            <a:xfrm>
              <a:off x="1272772" y="4133845"/>
              <a:ext cx="2752697" cy="352531"/>
              <a:chOff x="1454320" y="3336346"/>
              <a:chExt cx="3138467" cy="401936"/>
            </a:xfrm>
          </p:grpSpPr>
          <p:sp>
            <p:nvSpPr>
              <p:cNvPr id="354" name="도형 21">
                <a:extLst>
                  <a:ext uri="{FF2B5EF4-FFF2-40B4-BE49-F238E27FC236}">
                    <a16:creationId xmlns:a16="http://schemas.microsoft.com/office/drawing/2014/main" id="{6E5D935E-9F54-4C2F-A5B1-A2B92BEA4389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454320" y="3336346"/>
                <a:ext cx="3138467" cy="40193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2700" cap="flat" cmpd="sng">
                <a:solidFill>
                  <a:schemeClr val="tx1">
                    <a:alpha val="10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80201" tIns="40100" rIns="80201" bIns="40100" anchor="ctr">
                <a:noAutofit/>
              </a:bodyPr>
              <a:lstStyle/>
              <a:p>
                <a:pPr algn="ctr" defTabSz="445567"/>
                <a:endParaRPr lang="ko-KR" altLang="en-US" sz="1579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355" name="직사각형 354">
                <a:extLst>
                  <a:ext uri="{FF2B5EF4-FFF2-40B4-BE49-F238E27FC236}">
                    <a16:creationId xmlns:a16="http://schemas.microsoft.com/office/drawing/2014/main" id="{3DC7C27A-72FD-47FD-9B63-03DCD3C00E79}"/>
                  </a:ext>
                </a:extLst>
              </p:cNvPr>
              <p:cNvSpPr/>
              <p:nvPr/>
            </p:nvSpPr>
            <p:spPr>
              <a:xfrm>
                <a:off x="1518114" y="3423401"/>
                <a:ext cx="1801989" cy="225938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28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제목</a:t>
                </a:r>
              </a:p>
            </p:txBody>
          </p:sp>
          <p:sp>
            <p:nvSpPr>
              <p:cNvPr id="356" name="직사각형 355">
                <a:extLst>
                  <a:ext uri="{FF2B5EF4-FFF2-40B4-BE49-F238E27FC236}">
                    <a16:creationId xmlns:a16="http://schemas.microsoft.com/office/drawing/2014/main" id="{83E67D32-7D85-45B3-B5E6-CB5AE0E28442}"/>
                  </a:ext>
                </a:extLst>
              </p:cNvPr>
              <p:cNvSpPr/>
              <p:nvPr/>
            </p:nvSpPr>
            <p:spPr>
              <a:xfrm>
                <a:off x="3328856" y="3426103"/>
                <a:ext cx="600636" cy="21979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77" dirty="0">
                    <a:solidFill>
                      <a:schemeClr val="tx1"/>
                    </a:solidFill>
                  </a:rPr>
                  <a:t>작성자</a:t>
                </a:r>
              </a:p>
            </p:txBody>
          </p:sp>
          <p:sp>
            <p:nvSpPr>
              <p:cNvPr id="357" name="직사각형 356">
                <a:extLst>
                  <a:ext uri="{FF2B5EF4-FFF2-40B4-BE49-F238E27FC236}">
                    <a16:creationId xmlns:a16="http://schemas.microsoft.com/office/drawing/2014/main" id="{E6C79C41-D20E-4862-8211-4DAF910FC142}"/>
                  </a:ext>
                </a:extLst>
              </p:cNvPr>
              <p:cNvSpPr/>
              <p:nvPr/>
            </p:nvSpPr>
            <p:spPr>
              <a:xfrm>
                <a:off x="3938245" y="3418073"/>
                <a:ext cx="583396" cy="23126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77" dirty="0">
                    <a:solidFill>
                      <a:schemeClr val="tx1"/>
                    </a:solidFill>
                  </a:rPr>
                  <a:t>조회수</a:t>
                </a:r>
              </a:p>
            </p:txBody>
          </p:sp>
        </p:grpSp>
        <p:grpSp>
          <p:nvGrpSpPr>
            <p:cNvPr id="358" name="그룹 357">
              <a:extLst>
                <a:ext uri="{FF2B5EF4-FFF2-40B4-BE49-F238E27FC236}">
                  <a16:creationId xmlns:a16="http://schemas.microsoft.com/office/drawing/2014/main" id="{B8EC1076-04EF-4CA0-B5F8-323AFA6DC20F}"/>
                </a:ext>
              </a:extLst>
            </p:cNvPr>
            <p:cNvGrpSpPr/>
            <p:nvPr/>
          </p:nvGrpSpPr>
          <p:grpSpPr>
            <a:xfrm>
              <a:off x="1272772" y="4482405"/>
              <a:ext cx="2752697" cy="352531"/>
              <a:chOff x="1454320" y="3336346"/>
              <a:chExt cx="3138467" cy="401936"/>
            </a:xfrm>
          </p:grpSpPr>
          <p:sp>
            <p:nvSpPr>
              <p:cNvPr id="359" name="도형 21">
                <a:extLst>
                  <a:ext uri="{FF2B5EF4-FFF2-40B4-BE49-F238E27FC236}">
                    <a16:creationId xmlns:a16="http://schemas.microsoft.com/office/drawing/2014/main" id="{5CF911F2-6476-4BFD-94EE-A8A1733C7BC7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454320" y="3336346"/>
                <a:ext cx="3138467" cy="40193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2700" cap="flat" cmpd="sng">
                <a:solidFill>
                  <a:schemeClr val="tx1">
                    <a:alpha val="10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80201" tIns="40100" rIns="80201" bIns="40100" anchor="ctr">
                <a:noAutofit/>
              </a:bodyPr>
              <a:lstStyle/>
              <a:p>
                <a:pPr algn="ctr" defTabSz="445567"/>
                <a:endParaRPr lang="ko-KR" altLang="en-US" sz="1579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360" name="직사각형 359">
                <a:extLst>
                  <a:ext uri="{FF2B5EF4-FFF2-40B4-BE49-F238E27FC236}">
                    <a16:creationId xmlns:a16="http://schemas.microsoft.com/office/drawing/2014/main" id="{7B4BC1D1-B5BF-4D02-8D1B-D383C2D6FA2F}"/>
                  </a:ext>
                </a:extLst>
              </p:cNvPr>
              <p:cNvSpPr/>
              <p:nvPr/>
            </p:nvSpPr>
            <p:spPr>
              <a:xfrm>
                <a:off x="1518114" y="3423401"/>
                <a:ext cx="1801989" cy="225938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28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제목</a:t>
                </a:r>
              </a:p>
            </p:txBody>
          </p:sp>
          <p:sp>
            <p:nvSpPr>
              <p:cNvPr id="361" name="직사각형 360">
                <a:extLst>
                  <a:ext uri="{FF2B5EF4-FFF2-40B4-BE49-F238E27FC236}">
                    <a16:creationId xmlns:a16="http://schemas.microsoft.com/office/drawing/2014/main" id="{647F5993-8532-4EAC-809E-4C770B11CB8C}"/>
                  </a:ext>
                </a:extLst>
              </p:cNvPr>
              <p:cNvSpPr/>
              <p:nvPr/>
            </p:nvSpPr>
            <p:spPr>
              <a:xfrm>
                <a:off x="3328856" y="3426103"/>
                <a:ext cx="600636" cy="21979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77" dirty="0">
                    <a:solidFill>
                      <a:schemeClr val="tx1"/>
                    </a:solidFill>
                  </a:rPr>
                  <a:t>작성자</a:t>
                </a:r>
              </a:p>
            </p:txBody>
          </p:sp>
          <p:sp>
            <p:nvSpPr>
              <p:cNvPr id="362" name="직사각형 361">
                <a:extLst>
                  <a:ext uri="{FF2B5EF4-FFF2-40B4-BE49-F238E27FC236}">
                    <a16:creationId xmlns:a16="http://schemas.microsoft.com/office/drawing/2014/main" id="{761C84BD-7B25-445A-8957-C3A14E5BE8E1}"/>
                  </a:ext>
                </a:extLst>
              </p:cNvPr>
              <p:cNvSpPr/>
              <p:nvPr/>
            </p:nvSpPr>
            <p:spPr>
              <a:xfrm>
                <a:off x="3938245" y="3418073"/>
                <a:ext cx="583396" cy="23126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77" dirty="0">
                    <a:solidFill>
                      <a:schemeClr val="tx1"/>
                    </a:solidFill>
                  </a:rPr>
                  <a:t>조회수</a:t>
                </a:r>
              </a:p>
            </p:txBody>
          </p:sp>
        </p:grpSp>
        <p:grpSp>
          <p:nvGrpSpPr>
            <p:cNvPr id="363" name="그룹 362">
              <a:extLst>
                <a:ext uri="{FF2B5EF4-FFF2-40B4-BE49-F238E27FC236}">
                  <a16:creationId xmlns:a16="http://schemas.microsoft.com/office/drawing/2014/main" id="{9E3FBDB8-CCC9-4B36-8EF8-EDB4C75FC109}"/>
                </a:ext>
              </a:extLst>
            </p:cNvPr>
            <p:cNvGrpSpPr/>
            <p:nvPr/>
          </p:nvGrpSpPr>
          <p:grpSpPr>
            <a:xfrm>
              <a:off x="1272772" y="4830965"/>
              <a:ext cx="2752697" cy="352531"/>
              <a:chOff x="1454320" y="3336346"/>
              <a:chExt cx="3138467" cy="401936"/>
            </a:xfrm>
          </p:grpSpPr>
          <p:sp>
            <p:nvSpPr>
              <p:cNvPr id="364" name="도형 21">
                <a:extLst>
                  <a:ext uri="{FF2B5EF4-FFF2-40B4-BE49-F238E27FC236}">
                    <a16:creationId xmlns:a16="http://schemas.microsoft.com/office/drawing/2014/main" id="{8F5EA65D-1E6E-4F0D-BB7E-DFFD6B9D614F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454320" y="3336346"/>
                <a:ext cx="3138467" cy="40193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2700" cap="flat" cmpd="sng">
                <a:solidFill>
                  <a:schemeClr val="tx1">
                    <a:alpha val="10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80201" tIns="40100" rIns="80201" bIns="40100" anchor="ctr">
                <a:noAutofit/>
              </a:bodyPr>
              <a:lstStyle/>
              <a:p>
                <a:pPr algn="ctr" defTabSz="445567"/>
                <a:endParaRPr lang="ko-KR" altLang="en-US" sz="1579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365" name="직사각형 364">
                <a:extLst>
                  <a:ext uri="{FF2B5EF4-FFF2-40B4-BE49-F238E27FC236}">
                    <a16:creationId xmlns:a16="http://schemas.microsoft.com/office/drawing/2014/main" id="{46087A0D-F6EE-4AC4-8A19-C93B4B287B7B}"/>
                  </a:ext>
                </a:extLst>
              </p:cNvPr>
              <p:cNvSpPr/>
              <p:nvPr/>
            </p:nvSpPr>
            <p:spPr>
              <a:xfrm>
                <a:off x="1518114" y="3423401"/>
                <a:ext cx="1801989" cy="225938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28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제목</a:t>
                </a:r>
              </a:p>
            </p:txBody>
          </p:sp>
          <p:sp>
            <p:nvSpPr>
              <p:cNvPr id="366" name="직사각형 365">
                <a:extLst>
                  <a:ext uri="{FF2B5EF4-FFF2-40B4-BE49-F238E27FC236}">
                    <a16:creationId xmlns:a16="http://schemas.microsoft.com/office/drawing/2014/main" id="{E0D0B201-F45F-4C54-AAC4-136D3712AD44}"/>
                  </a:ext>
                </a:extLst>
              </p:cNvPr>
              <p:cNvSpPr/>
              <p:nvPr/>
            </p:nvSpPr>
            <p:spPr>
              <a:xfrm>
                <a:off x="3328856" y="3426103"/>
                <a:ext cx="600636" cy="21979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77" dirty="0">
                    <a:solidFill>
                      <a:schemeClr val="tx1"/>
                    </a:solidFill>
                  </a:rPr>
                  <a:t>작성자</a:t>
                </a:r>
              </a:p>
            </p:txBody>
          </p:sp>
          <p:sp>
            <p:nvSpPr>
              <p:cNvPr id="367" name="직사각형 366">
                <a:extLst>
                  <a:ext uri="{FF2B5EF4-FFF2-40B4-BE49-F238E27FC236}">
                    <a16:creationId xmlns:a16="http://schemas.microsoft.com/office/drawing/2014/main" id="{EC7CEE94-40FA-453B-8BDF-6115E0121490}"/>
                  </a:ext>
                </a:extLst>
              </p:cNvPr>
              <p:cNvSpPr/>
              <p:nvPr/>
            </p:nvSpPr>
            <p:spPr>
              <a:xfrm>
                <a:off x="3938245" y="3418073"/>
                <a:ext cx="583396" cy="23126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77" dirty="0">
                    <a:solidFill>
                      <a:schemeClr val="tx1"/>
                    </a:solidFill>
                  </a:rPr>
                  <a:t>조회수</a:t>
                </a:r>
              </a:p>
            </p:txBody>
          </p:sp>
        </p:grpSp>
        <p:grpSp>
          <p:nvGrpSpPr>
            <p:cNvPr id="368" name="그룹 367">
              <a:extLst>
                <a:ext uri="{FF2B5EF4-FFF2-40B4-BE49-F238E27FC236}">
                  <a16:creationId xmlns:a16="http://schemas.microsoft.com/office/drawing/2014/main" id="{13210128-4A52-4114-925D-EA5831305EC3}"/>
                </a:ext>
              </a:extLst>
            </p:cNvPr>
            <p:cNvGrpSpPr/>
            <p:nvPr/>
          </p:nvGrpSpPr>
          <p:grpSpPr>
            <a:xfrm>
              <a:off x="4203374" y="4019638"/>
              <a:ext cx="2752697" cy="578491"/>
              <a:chOff x="4810520" y="3333644"/>
              <a:chExt cx="3138467" cy="659562"/>
            </a:xfrm>
          </p:grpSpPr>
          <p:sp>
            <p:nvSpPr>
              <p:cNvPr id="369" name="도형 21">
                <a:extLst>
                  <a:ext uri="{FF2B5EF4-FFF2-40B4-BE49-F238E27FC236}">
                    <a16:creationId xmlns:a16="http://schemas.microsoft.com/office/drawing/2014/main" id="{C2923BEC-C7D9-49A7-B181-5B4BE5E969EC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810520" y="3333644"/>
                <a:ext cx="3138467" cy="65956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2700" cap="flat" cmpd="sng">
                <a:solidFill>
                  <a:schemeClr val="tx1">
                    <a:alpha val="10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80201" tIns="40100" rIns="80201" bIns="40100" anchor="ctr">
                <a:noAutofit/>
              </a:bodyPr>
              <a:lstStyle/>
              <a:p>
                <a:pPr algn="ctr" defTabSz="445567"/>
                <a:endParaRPr lang="ko-KR" altLang="en-US" sz="1579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370" name="직사각형 369">
                <a:extLst>
                  <a:ext uri="{FF2B5EF4-FFF2-40B4-BE49-F238E27FC236}">
                    <a16:creationId xmlns:a16="http://schemas.microsoft.com/office/drawing/2014/main" id="{F0E6C36D-2F75-4875-B06C-B63FBDF76711}"/>
                  </a:ext>
                </a:extLst>
              </p:cNvPr>
              <p:cNvSpPr/>
              <p:nvPr/>
            </p:nvSpPr>
            <p:spPr>
              <a:xfrm>
                <a:off x="4876717" y="3390092"/>
                <a:ext cx="1801989" cy="200352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28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제목</a:t>
                </a:r>
              </a:p>
            </p:txBody>
          </p:sp>
          <p:sp>
            <p:nvSpPr>
              <p:cNvPr id="371" name="도형 23">
                <a:extLst>
                  <a:ext uri="{FF2B5EF4-FFF2-40B4-BE49-F238E27FC236}">
                    <a16:creationId xmlns:a16="http://schemas.microsoft.com/office/drawing/2014/main" id="{962F8980-72C2-4E82-819F-E410399C4C31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871828" y="3604555"/>
                <a:ext cx="3008416" cy="37105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 cap="flat" cmpd="sng">
                <a:solidFill>
                  <a:schemeClr val="tx1">
                    <a:alpha val="10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80201" tIns="40100" rIns="80201" bIns="40100" anchor="ctr">
                <a:noAutofit/>
              </a:bodyPr>
              <a:lstStyle/>
              <a:p>
                <a:pPr algn="ctr" defTabSz="445567"/>
                <a:r>
                  <a:rPr lang="ko-KR" altLang="en-US" sz="1053" dirty="0">
                    <a:solidFill>
                      <a:srgbClr val="000000"/>
                    </a:solidFill>
                    <a:latin typeface="맑은 고딕" charset="0"/>
                    <a:ea typeface="맑은 고딕" charset="0"/>
                  </a:rPr>
                  <a:t>내용</a:t>
                </a:r>
              </a:p>
            </p:txBody>
          </p:sp>
          <p:sp>
            <p:nvSpPr>
              <p:cNvPr id="372" name="직사각형 371">
                <a:extLst>
                  <a:ext uri="{FF2B5EF4-FFF2-40B4-BE49-F238E27FC236}">
                    <a16:creationId xmlns:a16="http://schemas.microsoft.com/office/drawing/2014/main" id="{0811E50C-E37B-4EC6-8232-91F8B20560D8}"/>
                  </a:ext>
                </a:extLst>
              </p:cNvPr>
              <p:cNvSpPr/>
              <p:nvPr/>
            </p:nvSpPr>
            <p:spPr>
              <a:xfrm>
                <a:off x="6687459" y="3392794"/>
                <a:ext cx="600636" cy="211761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77" dirty="0">
                    <a:solidFill>
                      <a:schemeClr val="tx1"/>
                    </a:solidFill>
                  </a:rPr>
                  <a:t>작성자</a:t>
                </a:r>
              </a:p>
            </p:txBody>
          </p:sp>
          <p:sp>
            <p:nvSpPr>
              <p:cNvPr id="373" name="직사각형 372">
                <a:extLst>
                  <a:ext uri="{FF2B5EF4-FFF2-40B4-BE49-F238E27FC236}">
                    <a16:creationId xmlns:a16="http://schemas.microsoft.com/office/drawing/2014/main" id="{FC9F9033-529E-4458-9050-2BA9B8168610}"/>
                  </a:ext>
                </a:extLst>
              </p:cNvPr>
              <p:cNvSpPr/>
              <p:nvPr/>
            </p:nvSpPr>
            <p:spPr>
              <a:xfrm>
                <a:off x="7296848" y="3384765"/>
                <a:ext cx="583396" cy="21979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77" dirty="0">
                    <a:solidFill>
                      <a:schemeClr val="tx1"/>
                    </a:solidFill>
                  </a:rPr>
                  <a:t>조회수</a:t>
                </a:r>
              </a:p>
            </p:txBody>
          </p:sp>
        </p:grpSp>
        <p:grpSp>
          <p:nvGrpSpPr>
            <p:cNvPr id="374" name="그룹 373">
              <a:extLst>
                <a:ext uri="{FF2B5EF4-FFF2-40B4-BE49-F238E27FC236}">
                  <a16:creationId xmlns:a16="http://schemas.microsoft.com/office/drawing/2014/main" id="{06EC6D59-7E43-4681-BE68-63DCEDF3F43F}"/>
                </a:ext>
              </a:extLst>
            </p:cNvPr>
            <p:cNvGrpSpPr/>
            <p:nvPr/>
          </p:nvGrpSpPr>
          <p:grpSpPr>
            <a:xfrm>
              <a:off x="4203374" y="4601384"/>
              <a:ext cx="2752697" cy="578491"/>
              <a:chOff x="4810520" y="3333644"/>
              <a:chExt cx="3138467" cy="659562"/>
            </a:xfrm>
          </p:grpSpPr>
          <p:sp>
            <p:nvSpPr>
              <p:cNvPr id="375" name="도형 21">
                <a:extLst>
                  <a:ext uri="{FF2B5EF4-FFF2-40B4-BE49-F238E27FC236}">
                    <a16:creationId xmlns:a16="http://schemas.microsoft.com/office/drawing/2014/main" id="{E223A80A-368F-4CC8-9346-ED6C8BEDCE3F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810520" y="3333644"/>
                <a:ext cx="3138467" cy="65956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2700" cap="flat" cmpd="sng">
                <a:solidFill>
                  <a:schemeClr val="tx1">
                    <a:alpha val="10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80201" tIns="40100" rIns="80201" bIns="40100" anchor="ctr">
                <a:noAutofit/>
              </a:bodyPr>
              <a:lstStyle/>
              <a:p>
                <a:pPr algn="ctr" defTabSz="445567"/>
                <a:endParaRPr lang="ko-KR" altLang="en-US" sz="1579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376" name="직사각형 375">
                <a:extLst>
                  <a:ext uri="{FF2B5EF4-FFF2-40B4-BE49-F238E27FC236}">
                    <a16:creationId xmlns:a16="http://schemas.microsoft.com/office/drawing/2014/main" id="{A2C9B188-119D-4E0A-93BC-953EA7494BCB}"/>
                  </a:ext>
                </a:extLst>
              </p:cNvPr>
              <p:cNvSpPr/>
              <p:nvPr/>
            </p:nvSpPr>
            <p:spPr>
              <a:xfrm>
                <a:off x="4876717" y="3390092"/>
                <a:ext cx="1801989" cy="200352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28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제목</a:t>
                </a:r>
              </a:p>
            </p:txBody>
          </p:sp>
          <p:sp>
            <p:nvSpPr>
              <p:cNvPr id="377" name="도형 23">
                <a:extLst>
                  <a:ext uri="{FF2B5EF4-FFF2-40B4-BE49-F238E27FC236}">
                    <a16:creationId xmlns:a16="http://schemas.microsoft.com/office/drawing/2014/main" id="{4D9CC7DC-E40D-4375-9A28-F2E9EA3BBE1F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871828" y="3604555"/>
                <a:ext cx="3008416" cy="37105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 cap="flat" cmpd="sng">
                <a:solidFill>
                  <a:schemeClr val="tx1">
                    <a:alpha val="10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80201" tIns="40100" rIns="80201" bIns="40100" anchor="ctr">
                <a:noAutofit/>
              </a:bodyPr>
              <a:lstStyle/>
              <a:p>
                <a:pPr algn="ctr" defTabSz="445567"/>
                <a:r>
                  <a:rPr lang="ko-KR" altLang="en-US" sz="1053" dirty="0">
                    <a:solidFill>
                      <a:srgbClr val="000000"/>
                    </a:solidFill>
                    <a:latin typeface="맑은 고딕" charset="0"/>
                    <a:ea typeface="맑은 고딕" charset="0"/>
                  </a:rPr>
                  <a:t>내용</a:t>
                </a:r>
              </a:p>
            </p:txBody>
          </p:sp>
          <p:sp>
            <p:nvSpPr>
              <p:cNvPr id="378" name="직사각형 377">
                <a:extLst>
                  <a:ext uri="{FF2B5EF4-FFF2-40B4-BE49-F238E27FC236}">
                    <a16:creationId xmlns:a16="http://schemas.microsoft.com/office/drawing/2014/main" id="{4024868F-5B48-4012-85E3-1788E9F335FA}"/>
                  </a:ext>
                </a:extLst>
              </p:cNvPr>
              <p:cNvSpPr/>
              <p:nvPr/>
            </p:nvSpPr>
            <p:spPr>
              <a:xfrm>
                <a:off x="6687459" y="3392794"/>
                <a:ext cx="600636" cy="211761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77" dirty="0">
                    <a:solidFill>
                      <a:schemeClr val="tx1"/>
                    </a:solidFill>
                  </a:rPr>
                  <a:t>작성자</a:t>
                </a:r>
              </a:p>
            </p:txBody>
          </p:sp>
          <p:sp>
            <p:nvSpPr>
              <p:cNvPr id="379" name="직사각형 378">
                <a:extLst>
                  <a:ext uri="{FF2B5EF4-FFF2-40B4-BE49-F238E27FC236}">
                    <a16:creationId xmlns:a16="http://schemas.microsoft.com/office/drawing/2014/main" id="{94CDF74B-AC19-412C-95B2-D39EF10F3C9A}"/>
                  </a:ext>
                </a:extLst>
              </p:cNvPr>
              <p:cNvSpPr/>
              <p:nvPr/>
            </p:nvSpPr>
            <p:spPr>
              <a:xfrm>
                <a:off x="7296848" y="3384765"/>
                <a:ext cx="583396" cy="21979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77" dirty="0">
                    <a:solidFill>
                      <a:schemeClr val="tx1"/>
                    </a:solidFill>
                  </a:rPr>
                  <a:t>조회수</a:t>
                </a:r>
              </a:p>
            </p:txBody>
          </p:sp>
        </p:grpSp>
        <p:sp>
          <p:nvSpPr>
            <p:cNvPr id="380" name="직사각형 379">
              <a:extLst>
                <a:ext uri="{FF2B5EF4-FFF2-40B4-BE49-F238E27FC236}">
                  <a16:creationId xmlns:a16="http://schemas.microsoft.com/office/drawing/2014/main" id="{1C8B7A67-3376-4471-9BA2-042641B65839}"/>
                </a:ext>
              </a:extLst>
            </p:cNvPr>
            <p:cNvSpPr/>
            <p:nvPr/>
          </p:nvSpPr>
          <p:spPr>
            <a:xfrm>
              <a:off x="3216410" y="3178973"/>
              <a:ext cx="802005" cy="236184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3" dirty="0" err="1">
                  <a:solidFill>
                    <a:schemeClr val="tx1"/>
                  </a:solidFill>
                </a:rPr>
                <a:t>더보</a:t>
              </a:r>
              <a:r>
                <a:rPr lang="ko-KR" altLang="en-US" sz="1053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기</a:t>
              </a:r>
              <a:endParaRPr lang="ko-KR" altLang="en-US" sz="1053" dirty="0">
                <a:solidFill>
                  <a:schemeClr val="tx1"/>
                </a:solidFill>
              </a:endParaRPr>
            </a:p>
          </p:txBody>
        </p:sp>
        <p:sp>
          <p:nvSpPr>
            <p:cNvPr id="381" name="직사각형 380">
              <a:extLst>
                <a:ext uri="{FF2B5EF4-FFF2-40B4-BE49-F238E27FC236}">
                  <a16:creationId xmlns:a16="http://schemas.microsoft.com/office/drawing/2014/main" id="{838439CE-3FFD-4842-9344-C80EC7A131E7}"/>
                </a:ext>
              </a:extLst>
            </p:cNvPr>
            <p:cNvSpPr/>
            <p:nvPr/>
          </p:nvSpPr>
          <p:spPr>
            <a:xfrm>
              <a:off x="6143611" y="3171473"/>
              <a:ext cx="802005" cy="236184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3" dirty="0" err="1">
                  <a:solidFill>
                    <a:schemeClr val="tx1"/>
                  </a:solidFill>
                </a:rPr>
                <a:t>더보</a:t>
              </a:r>
              <a:r>
                <a:rPr lang="ko-KR" altLang="en-US" sz="1053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기</a:t>
              </a:r>
              <a:endParaRPr lang="ko-KR" altLang="en-US" sz="1053" dirty="0">
                <a:solidFill>
                  <a:schemeClr val="tx1"/>
                </a:solidFill>
              </a:endParaRPr>
            </a:p>
          </p:txBody>
        </p:sp>
        <p:cxnSp>
          <p:nvCxnSpPr>
            <p:cNvPr id="393" name="직선 화살표 연결선 392">
              <a:extLst>
                <a:ext uri="{FF2B5EF4-FFF2-40B4-BE49-F238E27FC236}">
                  <a16:creationId xmlns:a16="http://schemas.microsoft.com/office/drawing/2014/main" id="{A4D0AEFF-7ED6-4B97-83CD-AA43EE39F33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025469" y="3254486"/>
              <a:ext cx="4083693" cy="26096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94" name="직선 화살표 연결선 393">
              <a:extLst>
                <a:ext uri="{FF2B5EF4-FFF2-40B4-BE49-F238E27FC236}">
                  <a16:creationId xmlns:a16="http://schemas.microsoft.com/office/drawing/2014/main" id="{933EAA39-5C01-4BC7-863F-4D68D3D60DD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995788" y="4071517"/>
              <a:ext cx="1113374" cy="48256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5" name="직선 화살표 연결선 394">
              <a:extLst>
                <a:ext uri="{FF2B5EF4-FFF2-40B4-BE49-F238E27FC236}">
                  <a16:creationId xmlns:a16="http://schemas.microsoft.com/office/drawing/2014/main" id="{DB49AD09-E4EB-4F2B-A76D-4E613596AF7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956072" y="5401468"/>
              <a:ext cx="1131369" cy="65265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0ED10E3F-87D6-4028-B8C9-5AA230B1CFD3}"/>
              </a:ext>
            </a:extLst>
          </p:cNvPr>
          <p:cNvSpPr/>
          <p:nvPr/>
        </p:nvSpPr>
        <p:spPr>
          <a:xfrm>
            <a:off x="1267059" y="8228578"/>
            <a:ext cx="5663817" cy="2758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추가 버튼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29D25DA3-8870-4405-85F6-CA99AAD291BB}"/>
              </a:ext>
            </a:extLst>
          </p:cNvPr>
          <p:cNvCxnSpPr>
            <a:cxnSpLocks/>
            <a:endCxn id="3" idx="3"/>
          </p:cNvCxnSpPr>
          <p:nvPr/>
        </p:nvCxnSpPr>
        <p:spPr>
          <a:xfrm flipH="1">
            <a:off x="6930876" y="6442868"/>
            <a:ext cx="1260158" cy="192363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6275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9721928"/>
              </p:ext>
            </p:extLst>
          </p:nvPr>
        </p:nvGraphicFramePr>
        <p:xfrm>
          <a:off x="397400" y="2196455"/>
          <a:ext cx="9889200" cy="3542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88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2800">
                <a:tc>
                  <a:txBody>
                    <a:bodyPr/>
                    <a:lstStyle/>
                    <a:p>
                      <a:pPr algn="l" defTabSz="468000" latinLnBrk="1">
                        <a:lnSpc>
                          <a:spcPts val="3300"/>
                        </a:lnSpc>
                      </a:pPr>
                      <a:r>
                        <a:rPr lang="ko-KR" altLang="en-US" sz="2400" b="0" spc="-100" baseline="0" dirty="0">
                          <a:solidFill>
                            <a:srgbClr val="00AEE0"/>
                          </a:solidFill>
                          <a:latin typeface="나눔명조" pitchFamily="18" charset="-127"/>
                          <a:ea typeface="나눔명조" pitchFamily="18" charset="-127"/>
                        </a:rPr>
                        <a:t>코로나로 인해 집에 있는 시간이 길어지면서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2800">
                <a:tc>
                  <a:txBody>
                    <a:bodyPr/>
                    <a:lstStyle/>
                    <a:p>
                      <a:pPr algn="l" defTabSz="468000" latinLnBrk="1">
                        <a:lnSpc>
                          <a:spcPts val="3300"/>
                        </a:lnSpc>
                      </a:pPr>
                      <a:r>
                        <a:rPr lang="ko-KR" altLang="en-US" sz="2400" b="0" spc="-100" baseline="0" dirty="0">
                          <a:solidFill>
                            <a:srgbClr val="00AEE0"/>
                          </a:solidFill>
                          <a:latin typeface="나눔명조" pitchFamily="18" charset="-127"/>
                          <a:ea typeface="나눔명조" pitchFamily="18" charset="-127"/>
                        </a:rPr>
                        <a:t>인터넷 사용률은 증가하고</a:t>
                      </a:r>
                      <a:r>
                        <a:rPr lang="en-US" altLang="ko-KR" sz="2400" b="0" spc="-100" baseline="0" dirty="0">
                          <a:solidFill>
                            <a:srgbClr val="00AEE0"/>
                          </a:solidFill>
                          <a:latin typeface="나눔명조" pitchFamily="18" charset="-127"/>
                          <a:ea typeface="나눔명조" pitchFamily="18" charset="-127"/>
                        </a:rPr>
                        <a:t>,</a:t>
                      </a:r>
                      <a:endParaRPr lang="ko-KR" altLang="en-US" sz="2400" b="0" spc="-100" baseline="0" dirty="0">
                        <a:solidFill>
                          <a:srgbClr val="00AEE0"/>
                        </a:solidFill>
                        <a:latin typeface="나눔명조" pitchFamily="18" charset="-127"/>
                        <a:ea typeface="나눔명조" pitchFamily="18" charset="-127"/>
                      </a:endParaRPr>
                    </a:p>
                  </a:txBody>
                  <a:tcPr marL="0" marR="0" marT="0" marB="0">
                    <a:lnT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2800">
                <a:tc>
                  <a:txBody>
                    <a:bodyPr/>
                    <a:lstStyle/>
                    <a:p>
                      <a:pPr algn="l" defTabSz="468000" latinLnBrk="1">
                        <a:lnSpc>
                          <a:spcPts val="3300"/>
                        </a:lnSpc>
                      </a:pPr>
                      <a:r>
                        <a:rPr lang="ko-KR" altLang="en-US" sz="2400" b="0" spc="-100" baseline="0" dirty="0">
                          <a:solidFill>
                            <a:srgbClr val="00AEE0"/>
                          </a:solidFill>
                          <a:latin typeface="나눔명조" pitchFamily="18" charset="-127"/>
                          <a:ea typeface="나눔명조" pitchFamily="18" charset="-127"/>
                        </a:rPr>
                        <a:t>대인 관계를 갈망하는 이들은 커뮤니티 사이트를 하죠</a:t>
                      </a:r>
                      <a:endParaRPr lang="en-US" altLang="ko-KR" sz="2400" b="0" spc="-100" baseline="0" dirty="0">
                        <a:solidFill>
                          <a:srgbClr val="00AEE0"/>
                        </a:solidFill>
                        <a:latin typeface="나눔명조" pitchFamily="18" charset="-127"/>
                        <a:ea typeface="나눔명조" pitchFamily="18" charset="-127"/>
                      </a:endParaRPr>
                    </a:p>
                  </a:txBody>
                  <a:tcPr marL="0" marR="0" marT="0" marB="0">
                    <a:lnT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2800">
                <a:tc>
                  <a:txBody>
                    <a:bodyPr/>
                    <a:lstStyle/>
                    <a:p>
                      <a:pPr algn="l" defTabSz="468000" latinLnBrk="1">
                        <a:lnSpc>
                          <a:spcPts val="3300"/>
                        </a:lnSpc>
                      </a:pPr>
                      <a:endParaRPr lang="ko-KR" altLang="en-US" sz="2400" b="0" spc="-100" baseline="0" dirty="0">
                        <a:solidFill>
                          <a:srgbClr val="00AEE0"/>
                        </a:solidFill>
                        <a:latin typeface="나눔명조" pitchFamily="18" charset="-127"/>
                        <a:ea typeface="나눔명조" pitchFamily="18" charset="-127"/>
                      </a:endParaRPr>
                    </a:p>
                  </a:txBody>
                  <a:tcPr marL="0" marR="0" marT="0" marB="0">
                    <a:lnT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2800">
                <a:tc>
                  <a:txBody>
                    <a:bodyPr/>
                    <a:lstStyle/>
                    <a:p>
                      <a:pPr algn="l" defTabSz="468000" latinLnBrk="1">
                        <a:lnSpc>
                          <a:spcPts val="3300"/>
                        </a:lnSpc>
                      </a:pPr>
                      <a:endParaRPr lang="ko-KR" altLang="en-US" sz="2400" b="0" spc="-100" baseline="0" dirty="0">
                        <a:solidFill>
                          <a:srgbClr val="00AEE0"/>
                        </a:solidFill>
                        <a:latin typeface="나눔명조" pitchFamily="18" charset="-127"/>
                        <a:ea typeface="나눔명조" pitchFamily="18" charset="-127"/>
                      </a:endParaRPr>
                    </a:p>
                  </a:txBody>
                  <a:tcPr marL="0" marR="0" marT="0" marB="0">
                    <a:lnT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2800">
                <a:tc>
                  <a:txBody>
                    <a:bodyPr/>
                    <a:lstStyle/>
                    <a:p>
                      <a:pPr algn="l" defTabSz="468000" latinLnBrk="1">
                        <a:lnSpc>
                          <a:spcPts val="3300"/>
                        </a:lnSpc>
                      </a:pPr>
                      <a:r>
                        <a:rPr lang="ko-KR" altLang="en-US" sz="2400" b="0" spc="-100" baseline="0" dirty="0">
                          <a:solidFill>
                            <a:srgbClr val="00AEE0"/>
                          </a:solidFill>
                          <a:latin typeface="나눔명조" pitchFamily="18" charset="-127"/>
                          <a:ea typeface="나눔명조" pitchFamily="18" charset="-127"/>
                        </a:rPr>
                        <a:t>페이스북</a:t>
                      </a:r>
                      <a:r>
                        <a:rPr lang="en-US" altLang="ko-KR" sz="2400" b="0" spc="-100" baseline="0" dirty="0">
                          <a:solidFill>
                            <a:srgbClr val="00AEE0"/>
                          </a:solidFill>
                          <a:latin typeface="나눔명조" pitchFamily="18" charset="-127"/>
                          <a:ea typeface="나눔명조" pitchFamily="18" charset="-127"/>
                        </a:rPr>
                        <a:t>, </a:t>
                      </a:r>
                      <a:r>
                        <a:rPr lang="ko-KR" altLang="en-US" sz="2400" b="0" spc="-100" baseline="0" dirty="0">
                          <a:solidFill>
                            <a:srgbClr val="00AEE0"/>
                          </a:solidFill>
                          <a:latin typeface="나눔명조" pitchFamily="18" charset="-127"/>
                          <a:ea typeface="나눔명조" pitchFamily="18" charset="-127"/>
                        </a:rPr>
                        <a:t>인스타는 광고 천지</a:t>
                      </a:r>
                      <a:endParaRPr lang="en-US" altLang="ko-KR" sz="2400" b="0" spc="-100" baseline="0" dirty="0">
                        <a:solidFill>
                          <a:srgbClr val="00AEE0"/>
                        </a:solidFill>
                        <a:latin typeface="나눔명조" pitchFamily="18" charset="-127"/>
                        <a:ea typeface="나눔명조" pitchFamily="18" charset="-127"/>
                      </a:endParaRPr>
                    </a:p>
                  </a:txBody>
                  <a:tcPr marL="0" marR="0" marT="0" marB="0">
                    <a:lnT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2800">
                <a:tc>
                  <a:txBody>
                    <a:bodyPr/>
                    <a:lstStyle/>
                    <a:p>
                      <a:pPr algn="l" defTabSz="468000" latinLnBrk="1">
                        <a:lnSpc>
                          <a:spcPts val="3300"/>
                        </a:lnSpc>
                      </a:pPr>
                      <a:endParaRPr lang="ko-KR" altLang="en-US" sz="2400" b="0" spc="-100" baseline="0" dirty="0">
                        <a:solidFill>
                          <a:srgbClr val="00AEE0"/>
                        </a:solidFill>
                        <a:latin typeface="나눔명조" pitchFamily="18" charset="-127"/>
                        <a:ea typeface="나눔명조" pitchFamily="18" charset="-127"/>
                      </a:endParaRPr>
                    </a:p>
                  </a:txBody>
                  <a:tcPr marL="0" marR="0" marT="0" marB="0">
                    <a:lnT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2800">
                <a:tc>
                  <a:txBody>
                    <a:bodyPr/>
                    <a:lstStyle/>
                    <a:p>
                      <a:pPr algn="l" defTabSz="468000" latinLnBrk="1">
                        <a:lnSpc>
                          <a:spcPts val="3300"/>
                        </a:lnSpc>
                      </a:pPr>
                      <a:endParaRPr lang="ko-KR" altLang="en-US" sz="2400" b="0" spc="-100" baseline="0" dirty="0">
                        <a:solidFill>
                          <a:srgbClr val="00AEE0"/>
                        </a:solidFill>
                        <a:latin typeface="나눔명조" pitchFamily="18" charset="-127"/>
                        <a:ea typeface="나눔명조" pitchFamily="18" charset="-127"/>
                      </a:endParaRPr>
                    </a:p>
                  </a:txBody>
                  <a:tcPr marL="0" marR="0" marT="0" marB="0">
                    <a:lnT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7" name="텍스트 개체 틀 1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기획</a:t>
            </a:r>
          </a:p>
        </p:txBody>
      </p:sp>
      <p:sp>
        <p:nvSpPr>
          <p:cNvPr id="19" name="텍스트 개체 틀 18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8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2043924" y="792379"/>
            <a:ext cx="6660000" cy="720000"/>
          </a:xfrm>
        </p:spPr>
        <p:txBody>
          <a:bodyPr/>
          <a:lstStyle/>
          <a:p>
            <a:r>
              <a:rPr lang="ko-KR" altLang="en-US" sz="1400" dirty="0"/>
              <a:t>커뮤니티 사이트는 많다</a:t>
            </a:r>
            <a:endParaRPr lang="en-US" altLang="ko-KR" sz="1400" dirty="0"/>
          </a:p>
          <a:p>
            <a:r>
              <a:rPr lang="ko-KR" altLang="en-US" sz="1400" dirty="0"/>
              <a:t>페이스북</a:t>
            </a:r>
            <a:r>
              <a:rPr lang="en-US" altLang="ko-KR" sz="1400" dirty="0"/>
              <a:t>, </a:t>
            </a:r>
            <a:r>
              <a:rPr lang="ko-KR" altLang="en-US" sz="1400" dirty="0"/>
              <a:t>인스타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트위터같은</a:t>
            </a:r>
            <a:r>
              <a:rPr lang="ko-KR" altLang="en-US" sz="1400" dirty="0"/>
              <a:t> </a:t>
            </a:r>
            <a:r>
              <a:rPr lang="en-US" altLang="ko-KR" sz="1400" dirty="0"/>
              <a:t>SNS</a:t>
            </a:r>
            <a:r>
              <a:rPr lang="ko-KR" altLang="en-US" sz="1400" dirty="0"/>
              <a:t>부터</a:t>
            </a:r>
            <a:endParaRPr lang="en-US" altLang="ko-KR" sz="1400" dirty="0"/>
          </a:p>
          <a:p>
            <a:r>
              <a:rPr lang="ko-KR" altLang="en-US" sz="1400" dirty="0"/>
              <a:t>네이버 블로그</a:t>
            </a:r>
            <a:r>
              <a:rPr lang="en-US" altLang="ko-KR" sz="1400" dirty="0"/>
              <a:t>, </a:t>
            </a:r>
            <a:r>
              <a:rPr lang="ko-KR" altLang="en-US" sz="1400" dirty="0"/>
              <a:t>티스토리 같은 포스팅 페이지</a:t>
            </a:r>
            <a:r>
              <a:rPr lang="en-US" altLang="ko-KR" sz="1400" dirty="0"/>
              <a:t>,</a:t>
            </a:r>
          </a:p>
          <a:p>
            <a:r>
              <a:rPr lang="ko-KR" altLang="en-US" sz="1400" dirty="0" err="1"/>
              <a:t>디씨</a:t>
            </a:r>
            <a:r>
              <a:rPr lang="en-US" altLang="ko-KR" sz="1400" dirty="0"/>
              <a:t>,</a:t>
            </a:r>
            <a:r>
              <a:rPr lang="ko-KR" altLang="en-US" sz="1400" dirty="0"/>
              <a:t> </a:t>
            </a:r>
            <a:r>
              <a:rPr lang="ko-KR" altLang="en-US" sz="1400" dirty="0" err="1"/>
              <a:t>에브리타임</a:t>
            </a:r>
            <a:r>
              <a:rPr lang="ko-KR" altLang="en-US" sz="1400" dirty="0"/>
              <a:t> 같은 순종 커뮤니티 게시판</a:t>
            </a:r>
            <a:r>
              <a:rPr lang="en-US" altLang="ko-KR" sz="1400" dirty="0"/>
              <a:t> </a:t>
            </a:r>
            <a:r>
              <a:rPr lang="ko-KR" altLang="en-US" sz="1400" dirty="0"/>
              <a:t>까지</a:t>
            </a:r>
            <a:r>
              <a:rPr lang="en-US" altLang="ko-KR" sz="1400" dirty="0"/>
              <a:t> </a:t>
            </a:r>
          </a:p>
          <a:p>
            <a:r>
              <a:rPr lang="ko-KR" altLang="en-US" sz="1400" dirty="0"/>
              <a:t>하지만</a:t>
            </a:r>
            <a:r>
              <a:rPr lang="en-US" altLang="ko-KR" sz="1400" dirty="0"/>
              <a:t>..</a:t>
            </a:r>
            <a:endParaRPr lang="ko-KR" altLang="en-US" sz="1400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4754401-490D-4EC8-B470-0F6E127870F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88000" y="3564607"/>
            <a:ext cx="9889200" cy="3850364"/>
          </a:xfrm>
        </p:spPr>
        <p:txBody>
          <a:bodyPr/>
          <a:lstStyle/>
          <a:p>
            <a:r>
              <a:rPr lang="ko-KR" altLang="en-US" dirty="0"/>
              <a:t>사람들은 자기 관심분야에 맞는 커뮤니티 사이트를 이용하는데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요즘 대형 게시판은 </a:t>
            </a:r>
            <a:r>
              <a:rPr lang="en-US" altLang="ko-KR" dirty="0"/>
              <a:t>UI</a:t>
            </a:r>
            <a:r>
              <a:rPr lang="ko-KR" altLang="en-US" dirty="0"/>
              <a:t>가 너무 구식입니다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블로그나</a:t>
            </a:r>
            <a:r>
              <a:rPr lang="en-US" altLang="ko-KR" dirty="0"/>
              <a:t>, </a:t>
            </a:r>
            <a:r>
              <a:rPr lang="ko-KR" altLang="en-US" dirty="0"/>
              <a:t>티스토리는 구글 검색을 통해서만 들어가봤습니다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7662310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5961786D-029A-4AA9-A1C2-FE4AC4FF164A}"/>
              </a:ext>
            </a:extLst>
          </p:cNvPr>
          <p:cNvSpPr/>
          <p:nvPr/>
        </p:nvSpPr>
        <p:spPr>
          <a:xfrm>
            <a:off x="340852" y="1457041"/>
            <a:ext cx="10278474" cy="8918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텍스트 개체 틀 5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스토리보드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C0A7F00E-AC88-4166-8939-9D49A32BDC51}"/>
              </a:ext>
            </a:extLst>
          </p:cNvPr>
          <p:cNvGraphicFramePr>
            <a:graphicFrameLocks noGrp="1"/>
          </p:cNvGraphicFramePr>
          <p:nvPr/>
        </p:nvGraphicFramePr>
        <p:xfrm>
          <a:off x="414926" y="788267"/>
          <a:ext cx="10078530" cy="11921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797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97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97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97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797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797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25258"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0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프로젝트 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JSP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를 이용한 스마트 게시글 작성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algn="ctr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커뮤니티 페이지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서비스 명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altLang="en-US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마이페이지</a:t>
                      </a: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버전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1.0.0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258"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altLang="en-US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홍성혁</a:t>
                      </a: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코드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en-US" altLang="ko-KR" sz="16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mypage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일자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altLang="en-US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2020-10-16</a:t>
                      </a: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258"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화면경로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./</a:t>
                      </a:r>
                      <a:r>
                        <a:rPr lang="en-US" altLang="ko-KR" sz="16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mypage</a:t>
                      </a: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/</a:t>
                      </a:r>
                      <a:r>
                        <a:rPr lang="en-US" altLang="ko-KR" sz="16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mypage.jsp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페이지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도형 2">
            <a:extLst>
              <a:ext uri="{FF2B5EF4-FFF2-40B4-BE49-F238E27FC236}">
                <a16:creationId xmlns:a16="http://schemas.microsoft.com/office/drawing/2014/main" id="{5F8CE417-42CE-4D91-A113-BE5B6562527F}"/>
              </a:ext>
            </a:extLst>
          </p:cNvPr>
          <p:cNvSpPr>
            <a:spLocks/>
          </p:cNvSpPr>
          <p:nvPr/>
        </p:nvSpPr>
        <p:spPr>
          <a:xfrm>
            <a:off x="399889" y="2151559"/>
            <a:ext cx="7537176" cy="4529657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numCol="1" anchor="ctr">
            <a:noAutofit/>
          </a:bodyPr>
          <a:lstStyle/>
          <a:p>
            <a:pPr algn="ctr" defTabSz="445567"/>
            <a:endParaRPr lang="ko-KR" altLang="en-US" sz="1579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도형 3">
            <a:extLst>
              <a:ext uri="{FF2B5EF4-FFF2-40B4-BE49-F238E27FC236}">
                <a16:creationId xmlns:a16="http://schemas.microsoft.com/office/drawing/2014/main" id="{6461A30E-3150-4F34-BED6-753047CED4FE}"/>
              </a:ext>
            </a:extLst>
          </p:cNvPr>
          <p:cNvSpPr>
            <a:spLocks/>
          </p:cNvSpPr>
          <p:nvPr/>
        </p:nvSpPr>
        <p:spPr>
          <a:xfrm>
            <a:off x="8040657" y="2154343"/>
            <a:ext cx="2578669" cy="4543581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numCol="1" anchor="ctr">
            <a:noAutofit/>
          </a:bodyPr>
          <a:lstStyle/>
          <a:p>
            <a:pPr algn="ctr" defTabSz="445567"/>
            <a:endParaRPr lang="ko-KR" altLang="en-US" sz="1579">
              <a:latin typeface="맑은 고딕" charset="0"/>
              <a:ea typeface="맑은 고딕" charset="0"/>
            </a:endParaRPr>
          </a:p>
        </p:txBody>
      </p:sp>
      <p:sp>
        <p:nvSpPr>
          <p:cNvPr id="6" name="텍스트 상자 14">
            <a:extLst>
              <a:ext uri="{FF2B5EF4-FFF2-40B4-BE49-F238E27FC236}">
                <a16:creationId xmlns:a16="http://schemas.microsoft.com/office/drawing/2014/main" id="{61C0749C-CF0E-4B06-A15F-E23A6F01ADA8}"/>
              </a:ext>
            </a:extLst>
          </p:cNvPr>
          <p:cNvSpPr txBox="1">
            <a:spLocks/>
          </p:cNvSpPr>
          <p:nvPr/>
        </p:nvSpPr>
        <p:spPr>
          <a:xfrm>
            <a:off x="8087441" y="2624408"/>
            <a:ext cx="1894737" cy="325123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78530" tIns="40657" rIns="78530" bIns="40657" anchor="t">
            <a:spAutoFit/>
          </a:bodyPr>
          <a:lstStyle/>
          <a:p>
            <a:pPr defTabSz="445567"/>
            <a:endParaRPr lang="ko-KR" altLang="en-US" sz="1579">
              <a:latin typeface="맑은 고딕" charset="0"/>
              <a:ea typeface="맑은 고딕" charset="0"/>
            </a:endParaRPr>
          </a:p>
        </p:txBody>
      </p:sp>
      <p:sp>
        <p:nvSpPr>
          <p:cNvPr id="7" name="도형 15">
            <a:extLst>
              <a:ext uri="{FF2B5EF4-FFF2-40B4-BE49-F238E27FC236}">
                <a16:creationId xmlns:a16="http://schemas.microsoft.com/office/drawing/2014/main" id="{9CD552C1-23D7-4D04-BAE0-6798698752B4}"/>
              </a:ext>
            </a:extLst>
          </p:cNvPr>
          <p:cNvSpPr>
            <a:spLocks/>
          </p:cNvSpPr>
          <p:nvPr/>
        </p:nvSpPr>
        <p:spPr>
          <a:xfrm>
            <a:off x="928704" y="2166154"/>
            <a:ext cx="6490114" cy="68408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anchor="ctr">
            <a:noAutofit/>
          </a:bodyPr>
          <a:lstStyle/>
          <a:p>
            <a:pPr algn="ctr" defTabSz="445567"/>
            <a:endParaRPr lang="ko-KR" altLang="en-US" sz="1579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도형 18">
            <a:extLst>
              <a:ext uri="{FF2B5EF4-FFF2-40B4-BE49-F238E27FC236}">
                <a16:creationId xmlns:a16="http://schemas.microsoft.com/office/drawing/2014/main" id="{47AC35AC-D803-40CB-BA3F-CFA57EEE497A}"/>
              </a:ext>
            </a:extLst>
          </p:cNvPr>
          <p:cNvSpPr>
            <a:spLocks/>
          </p:cNvSpPr>
          <p:nvPr/>
        </p:nvSpPr>
        <p:spPr>
          <a:xfrm>
            <a:off x="1196039" y="5446664"/>
            <a:ext cx="5956558" cy="3560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anchor="ctr">
            <a:noAutofit/>
          </a:bodyPr>
          <a:lstStyle/>
          <a:p>
            <a:pPr algn="ctr" defTabSz="445567"/>
            <a:endParaRPr lang="ko-KR" altLang="en-US" sz="1579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" name="도형 31">
            <a:extLst>
              <a:ext uri="{FF2B5EF4-FFF2-40B4-BE49-F238E27FC236}">
                <a16:creationId xmlns:a16="http://schemas.microsoft.com/office/drawing/2014/main" id="{DFDD3E82-DD22-4F4E-8491-CAEE9CFF4D7C}"/>
              </a:ext>
            </a:extLst>
          </p:cNvPr>
          <p:cNvSpPr>
            <a:spLocks/>
          </p:cNvSpPr>
          <p:nvPr/>
        </p:nvSpPr>
        <p:spPr>
          <a:xfrm>
            <a:off x="8109996" y="2676520"/>
            <a:ext cx="2439989" cy="1392143"/>
          </a:xfrm>
          <a:prstGeom prst="rect">
            <a:avLst/>
          </a:prstGeom>
          <a:solidFill>
            <a:schemeClr val="bg2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anchor="ctr">
            <a:noAutofit/>
          </a:bodyPr>
          <a:lstStyle/>
          <a:p>
            <a:pPr defTabSz="445567"/>
            <a:r>
              <a:rPr lang="ko-KR" altLang="en-US" sz="965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아이디</a:t>
            </a:r>
            <a:r>
              <a:rPr lang="en-US" altLang="ko-KR" sz="965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, </a:t>
            </a:r>
            <a:r>
              <a:rPr lang="ko-KR" altLang="en-US" sz="965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비밀번호</a:t>
            </a:r>
            <a:r>
              <a:rPr lang="en-US" altLang="ko-KR" sz="965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, </a:t>
            </a:r>
            <a:r>
              <a:rPr lang="ko-KR" altLang="en-US" sz="965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닉네임</a:t>
            </a:r>
            <a:r>
              <a:rPr lang="en-US" altLang="ko-KR" sz="965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, </a:t>
            </a:r>
            <a:r>
              <a:rPr lang="ko-KR" altLang="en-US" sz="965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이메일을 보여줍니다</a:t>
            </a:r>
            <a:r>
              <a:rPr lang="en-US" altLang="ko-KR" sz="965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.</a:t>
            </a:r>
          </a:p>
          <a:p>
            <a:pPr defTabSz="445567"/>
            <a:r>
              <a:rPr lang="ko-KR" altLang="en-US" sz="965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비밀번호와 이메일은 변경이 가능합니다</a:t>
            </a:r>
          </a:p>
        </p:txBody>
      </p:sp>
      <p:sp>
        <p:nvSpPr>
          <p:cNvPr id="12" name="도형 18">
            <a:extLst>
              <a:ext uri="{FF2B5EF4-FFF2-40B4-BE49-F238E27FC236}">
                <a16:creationId xmlns:a16="http://schemas.microsoft.com/office/drawing/2014/main" id="{1A4E13BC-E9BA-4FE8-8464-1F393298A6DC}"/>
              </a:ext>
            </a:extLst>
          </p:cNvPr>
          <p:cNvSpPr>
            <a:spLocks/>
          </p:cNvSpPr>
          <p:nvPr/>
        </p:nvSpPr>
        <p:spPr>
          <a:xfrm>
            <a:off x="924684" y="2166153"/>
            <a:ext cx="6490114" cy="96652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anchor="ctr">
            <a:noAutofit/>
          </a:bodyPr>
          <a:lstStyle/>
          <a:p>
            <a:pPr algn="ctr" defTabSz="445567"/>
            <a:endParaRPr lang="ko-KR" altLang="en-US" sz="1579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4B6638E9-4529-432B-A45F-2EDF9CE9DF1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83" t="25629" b="26828"/>
          <a:stretch/>
        </p:blipFill>
        <p:spPr>
          <a:xfrm>
            <a:off x="998119" y="2236329"/>
            <a:ext cx="1595959" cy="801944"/>
          </a:xfrm>
          <a:prstGeom prst="rect">
            <a:avLst/>
          </a:prstGeom>
        </p:spPr>
      </p:pic>
      <p:grpSp>
        <p:nvGrpSpPr>
          <p:cNvPr id="14" name="그룹 13">
            <a:extLst>
              <a:ext uri="{FF2B5EF4-FFF2-40B4-BE49-F238E27FC236}">
                <a16:creationId xmlns:a16="http://schemas.microsoft.com/office/drawing/2014/main" id="{E7883041-9F7E-4EEB-9549-79103AC91BEF}"/>
              </a:ext>
            </a:extLst>
          </p:cNvPr>
          <p:cNvGrpSpPr/>
          <p:nvPr/>
        </p:nvGrpSpPr>
        <p:grpSpPr>
          <a:xfrm>
            <a:off x="5600517" y="2226963"/>
            <a:ext cx="1706695" cy="330865"/>
            <a:chOff x="5276403" y="2206503"/>
            <a:chExt cx="1945876" cy="377233"/>
          </a:xfrm>
        </p:grpSpPr>
        <p:sp>
          <p:nvSpPr>
            <p:cNvPr id="15" name="도형 21">
              <a:extLst>
                <a:ext uri="{FF2B5EF4-FFF2-40B4-BE49-F238E27FC236}">
                  <a16:creationId xmlns:a16="http://schemas.microsoft.com/office/drawing/2014/main" id="{5634667A-01A7-483E-AA1C-D596331BFB38}"/>
                </a:ext>
              </a:extLst>
            </p:cNvPr>
            <p:cNvSpPr>
              <a:spLocks/>
            </p:cNvSpPr>
            <p:nvPr/>
          </p:nvSpPr>
          <p:spPr>
            <a:xfrm>
              <a:off x="5276403" y="2206503"/>
              <a:ext cx="1945876" cy="377233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80201" tIns="40100" rIns="80201" bIns="40100" anchor="ctr">
              <a:noAutofit/>
            </a:bodyPr>
            <a:lstStyle/>
            <a:p>
              <a:pPr algn="ctr" defTabSz="445567"/>
              <a:endParaRPr lang="ko-KR" altLang="en-US" sz="1579">
                <a:latin typeface="맑은 고딕" charset="0"/>
                <a:ea typeface="맑은 고딕" charset="0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AFBAFF71-C398-4F54-AAFF-7822B5D31CE2}"/>
                </a:ext>
              </a:extLst>
            </p:cNvPr>
            <p:cNvSpPr/>
            <p:nvPr/>
          </p:nvSpPr>
          <p:spPr>
            <a:xfrm>
              <a:off x="5321018" y="2255537"/>
              <a:ext cx="1083188" cy="29044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754" dirty="0"/>
                <a:t>회원</a:t>
              </a:r>
              <a:r>
                <a:rPr lang="en-US" altLang="ko-KR" sz="1754" dirty="0"/>
                <a:t>id</a:t>
              </a:r>
              <a:endParaRPr lang="ko-KR" altLang="en-US" sz="1754" dirty="0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C50ADA9D-F82C-4B5D-BFD2-32E45F0AD591}"/>
                </a:ext>
              </a:extLst>
            </p:cNvPr>
            <p:cNvSpPr/>
            <p:nvPr/>
          </p:nvSpPr>
          <p:spPr>
            <a:xfrm>
              <a:off x="6511571" y="2255537"/>
              <a:ext cx="664129" cy="29044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3" dirty="0"/>
                <a:t>logout</a:t>
              </a:r>
              <a:endParaRPr lang="ko-KR" altLang="en-US" sz="1053" dirty="0"/>
            </a:p>
          </p:txBody>
        </p:sp>
      </p:grp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3AEC64C-9D0E-4860-B928-F6F5BFB9A05D}"/>
              </a:ext>
            </a:extLst>
          </p:cNvPr>
          <p:cNvSpPr/>
          <p:nvPr/>
        </p:nvSpPr>
        <p:spPr>
          <a:xfrm>
            <a:off x="1332714" y="7834315"/>
            <a:ext cx="5728115" cy="209181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54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87D29DF-C593-4B9D-94E7-F2D61B4CC8D7}"/>
              </a:ext>
            </a:extLst>
          </p:cNvPr>
          <p:cNvSpPr/>
          <p:nvPr/>
        </p:nvSpPr>
        <p:spPr>
          <a:xfrm>
            <a:off x="3343462" y="7852772"/>
            <a:ext cx="1735889" cy="23548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754" dirty="0"/>
              <a:t>공감한 게시글</a:t>
            </a: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F3473737-73DF-492C-943F-390667BDCF5E}"/>
              </a:ext>
            </a:extLst>
          </p:cNvPr>
          <p:cNvGrpSpPr/>
          <p:nvPr/>
        </p:nvGrpSpPr>
        <p:grpSpPr>
          <a:xfrm>
            <a:off x="1387985" y="8101238"/>
            <a:ext cx="5620944" cy="307318"/>
            <a:chOff x="1451141" y="3341703"/>
            <a:chExt cx="3138467" cy="401936"/>
          </a:xfrm>
        </p:grpSpPr>
        <p:sp>
          <p:nvSpPr>
            <p:cNvPr id="43" name="도형 21">
              <a:extLst>
                <a:ext uri="{FF2B5EF4-FFF2-40B4-BE49-F238E27FC236}">
                  <a16:creationId xmlns:a16="http://schemas.microsoft.com/office/drawing/2014/main" id="{2B9C2F9A-E880-41DE-A962-96B689879908}"/>
                </a:ext>
              </a:extLst>
            </p:cNvPr>
            <p:cNvSpPr>
              <a:spLocks/>
            </p:cNvSpPr>
            <p:nvPr/>
          </p:nvSpPr>
          <p:spPr>
            <a:xfrm>
              <a:off x="1451141" y="3341703"/>
              <a:ext cx="3138467" cy="40193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80201" tIns="40100" rIns="80201" bIns="40100" anchor="ctr">
              <a:noAutofit/>
            </a:bodyPr>
            <a:lstStyle/>
            <a:p>
              <a:pPr algn="ctr" defTabSz="445567"/>
              <a:endParaRPr lang="ko-KR" altLang="en-US" sz="1579">
                <a:latin typeface="맑은 고딕" charset="0"/>
                <a:ea typeface="맑은 고딕" charset="0"/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F0AA9C00-A54C-448D-80E7-160977849EEB}"/>
                </a:ext>
              </a:extLst>
            </p:cNvPr>
            <p:cNvSpPr/>
            <p:nvPr/>
          </p:nvSpPr>
          <p:spPr>
            <a:xfrm>
              <a:off x="1514935" y="3428758"/>
              <a:ext cx="1801989" cy="225938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28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제목</a:t>
              </a: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4BE39026-BC12-42A1-86DC-72ACD5DBCAFA}"/>
                </a:ext>
              </a:extLst>
            </p:cNvPr>
            <p:cNvSpPr/>
            <p:nvPr/>
          </p:nvSpPr>
          <p:spPr>
            <a:xfrm>
              <a:off x="3325677" y="3431460"/>
              <a:ext cx="600636" cy="21979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77" dirty="0">
                  <a:solidFill>
                    <a:schemeClr val="tx1"/>
                  </a:solidFill>
                </a:rPr>
                <a:t>작성자</a:t>
              </a: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A83A234E-6FF9-4AD9-B578-E3F599554620}"/>
                </a:ext>
              </a:extLst>
            </p:cNvPr>
            <p:cNvSpPr/>
            <p:nvPr/>
          </p:nvSpPr>
          <p:spPr>
            <a:xfrm>
              <a:off x="3935066" y="3423430"/>
              <a:ext cx="583396" cy="2312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77" dirty="0">
                  <a:solidFill>
                    <a:schemeClr val="tx1"/>
                  </a:solidFill>
                </a:rPr>
                <a:t>조회수</a:t>
              </a: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2AD498AE-5C75-4A2F-9A79-1F7222E879CE}"/>
              </a:ext>
            </a:extLst>
          </p:cNvPr>
          <p:cNvGrpSpPr/>
          <p:nvPr/>
        </p:nvGrpSpPr>
        <p:grpSpPr>
          <a:xfrm>
            <a:off x="1387985" y="8405094"/>
            <a:ext cx="5619423" cy="307318"/>
            <a:chOff x="1454320" y="3336346"/>
            <a:chExt cx="3138467" cy="401936"/>
          </a:xfrm>
        </p:grpSpPr>
        <p:sp>
          <p:nvSpPr>
            <p:cNvPr id="39" name="도형 21">
              <a:extLst>
                <a:ext uri="{FF2B5EF4-FFF2-40B4-BE49-F238E27FC236}">
                  <a16:creationId xmlns:a16="http://schemas.microsoft.com/office/drawing/2014/main" id="{C0066F27-42D0-4B31-AEA3-0E85B05C2351}"/>
                </a:ext>
              </a:extLst>
            </p:cNvPr>
            <p:cNvSpPr>
              <a:spLocks/>
            </p:cNvSpPr>
            <p:nvPr/>
          </p:nvSpPr>
          <p:spPr>
            <a:xfrm>
              <a:off x="1454320" y="3336346"/>
              <a:ext cx="3138467" cy="40193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80201" tIns="40100" rIns="80201" bIns="40100" anchor="ctr">
              <a:noAutofit/>
            </a:bodyPr>
            <a:lstStyle/>
            <a:p>
              <a:pPr algn="ctr" defTabSz="445567"/>
              <a:endParaRPr lang="ko-KR" altLang="en-US" sz="1579">
                <a:latin typeface="맑은 고딕" charset="0"/>
                <a:ea typeface="맑은 고딕" charset="0"/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9E9FBDE4-C03F-4487-A716-C721E7D9BB7E}"/>
                </a:ext>
              </a:extLst>
            </p:cNvPr>
            <p:cNvSpPr/>
            <p:nvPr/>
          </p:nvSpPr>
          <p:spPr>
            <a:xfrm>
              <a:off x="1518114" y="3423401"/>
              <a:ext cx="1801989" cy="225938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28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제목</a:t>
              </a: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EE4CFA4F-4B46-4AD9-B677-F81117F02CF0}"/>
                </a:ext>
              </a:extLst>
            </p:cNvPr>
            <p:cNvSpPr/>
            <p:nvPr/>
          </p:nvSpPr>
          <p:spPr>
            <a:xfrm>
              <a:off x="3328856" y="3426103"/>
              <a:ext cx="600636" cy="21979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77" dirty="0">
                  <a:solidFill>
                    <a:schemeClr val="tx1"/>
                  </a:solidFill>
                </a:rPr>
                <a:t>작성자</a:t>
              </a: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B0305E7F-CD1E-4D9B-B012-BBAAF4551932}"/>
                </a:ext>
              </a:extLst>
            </p:cNvPr>
            <p:cNvSpPr/>
            <p:nvPr/>
          </p:nvSpPr>
          <p:spPr>
            <a:xfrm>
              <a:off x="3938245" y="3418073"/>
              <a:ext cx="583396" cy="2312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77" dirty="0">
                  <a:solidFill>
                    <a:schemeClr val="tx1"/>
                  </a:solidFill>
                </a:rPr>
                <a:t>조회수</a:t>
              </a: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676A9214-D7F0-4711-BEC9-70E3B89D4342}"/>
              </a:ext>
            </a:extLst>
          </p:cNvPr>
          <p:cNvGrpSpPr/>
          <p:nvPr/>
        </p:nvGrpSpPr>
        <p:grpSpPr>
          <a:xfrm>
            <a:off x="1387985" y="8708950"/>
            <a:ext cx="5619423" cy="307318"/>
            <a:chOff x="1454320" y="3336346"/>
            <a:chExt cx="3138467" cy="401936"/>
          </a:xfrm>
        </p:grpSpPr>
        <p:sp>
          <p:nvSpPr>
            <p:cNvPr id="35" name="도형 21">
              <a:extLst>
                <a:ext uri="{FF2B5EF4-FFF2-40B4-BE49-F238E27FC236}">
                  <a16:creationId xmlns:a16="http://schemas.microsoft.com/office/drawing/2014/main" id="{AED11135-EA64-408A-A152-5D69AC01DD30}"/>
                </a:ext>
              </a:extLst>
            </p:cNvPr>
            <p:cNvSpPr>
              <a:spLocks/>
            </p:cNvSpPr>
            <p:nvPr/>
          </p:nvSpPr>
          <p:spPr>
            <a:xfrm>
              <a:off x="1454320" y="3336346"/>
              <a:ext cx="3138467" cy="40193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80201" tIns="40100" rIns="80201" bIns="40100" anchor="ctr">
              <a:noAutofit/>
            </a:bodyPr>
            <a:lstStyle/>
            <a:p>
              <a:pPr algn="ctr" defTabSz="445567"/>
              <a:endParaRPr lang="ko-KR" altLang="en-US" sz="1579">
                <a:latin typeface="맑은 고딕" charset="0"/>
                <a:ea typeface="맑은 고딕" charset="0"/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B5E5DF98-43D7-4635-A326-FB1B44AABF59}"/>
                </a:ext>
              </a:extLst>
            </p:cNvPr>
            <p:cNvSpPr/>
            <p:nvPr/>
          </p:nvSpPr>
          <p:spPr>
            <a:xfrm>
              <a:off x="1518114" y="3423401"/>
              <a:ext cx="1801989" cy="225938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28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제목</a:t>
              </a: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1A15BD0C-8A5C-4369-83DE-C04DA4D3ADD0}"/>
                </a:ext>
              </a:extLst>
            </p:cNvPr>
            <p:cNvSpPr/>
            <p:nvPr/>
          </p:nvSpPr>
          <p:spPr>
            <a:xfrm>
              <a:off x="3328856" y="3426103"/>
              <a:ext cx="600636" cy="21979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77" dirty="0">
                  <a:solidFill>
                    <a:schemeClr val="tx1"/>
                  </a:solidFill>
                </a:rPr>
                <a:t>작성자</a:t>
              </a: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C8CBD646-6666-4A5C-8D02-521CE52373EB}"/>
                </a:ext>
              </a:extLst>
            </p:cNvPr>
            <p:cNvSpPr/>
            <p:nvPr/>
          </p:nvSpPr>
          <p:spPr>
            <a:xfrm>
              <a:off x="3938245" y="3418073"/>
              <a:ext cx="583396" cy="2312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77" dirty="0">
                  <a:solidFill>
                    <a:schemeClr val="tx1"/>
                  </a:solidFill>
                </a:rPr>
                <a:t>조회수</a:t>
              </a: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73D21923-F04B-4027-85E4-8E12E75C6C38}"/>
              </a:ext>
            </a:extLst>
          </p:cNvPr>
          <p:cNvGrpSpPr/>
          <p:nvPr/>
        </p:nvGrpSpPr>
        <p:grpSpPr>
          <a:xfrm>
            <a:off x="1387985" y="9012805"/>
            <a:ext cx="5620945" cy="307318"/>
            <a:chOff x="1454320" y="3336346"/>
            <a:chExt cx="3138467" cy="401936"/>
          </a:xfrm>
        </p:grpSpPr>
        <p:sp>
          <p:nvSpPr>
            <p:cNvPr id="31" name="도형 21">
              <a:extLst>
                <a:ext uri="{FF2B5EF4-FFF2-40B4-BE49-F238E27FC236}">
                  <a16:creationId xmlns:a16="http://schemas.microsoft.com/office/drawing/2014/main" id="{7EE93185-60BC-48D7-9D58-62FB23EFA269}"/>
                </a:ext>
              </a:extLst>
            </p:cNvPr>
            <p:cNvSpPr>
              <a:spLocks/>
            </p:cNvSpPr>
            <p:nvPr/>
          </p:nvSpPr>
          <p:spPr>
            <a:xfrm>
              <a:off x="1454320" y="3336346"/>
              <a:ext cx="3138467" cy="40193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80201" tIns="40100" rIns="80201" bIns="40100" anchor="ctr">
              <a:noAutofit/>
            </a:bodyPr>
            <a:lstStyle/>
            <a:p>
              <a:pPr algn="ctr" defTabSz="445567"/>
              <a:endParaRPr lang="ko-KR" altLang="en-US" sz="1579">
                <a:latin typeface="맑은 고딕" charset="0"/>
                <a:ea typeface="맑은 고딕" charset="0"/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7C01AD3E-D8BB-49CF-AEFC-B7795B282A39}"/>
                </a:ext>
              </a:extLst>
            </p:cNvPr>
            <p:cNvSpPr/>
            <p:nvPr/>
          </p:nvSpPr>
          <p:spPr>
            <a:xfrm>
              <a:off x="1518114" y="3423401"/>
              <a:ext cx="1801989" cy="225938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28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제목</a:t>
              </a: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4FAFB703-67B0-4215-94FF-544C6FFE8488}"/>
                </a:ext>
              </a:extLst>
            </p:cNvPr>
            <p:cNvSpPr/>
            <p:nvPr/>
          </p:nvSpPr>
          <p:spPr>
            <a:xfrm>
              <a:off x="3328856" y="3426103"/>
              <a:ext cx="600636" cy="21979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77" dirty="0">
                  <a:solidFill>
                    <a:schemeClr val="tx1"/>
                  </a:solidFill>
                </a:rPr>
                <a:t>작성자</a:t>
              </a: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A0F8E8E0-2F38-46C4-A196-38B04833BC58}"/>
                </a:ext>
              </a:extLst>
            </p:cNvPr>
            <p:cNvSpPr/>
            <p:nvPr/>
          </p:nvSpPr>
          <p:spPr>
            <a:xfrm>
              <a:off x="3938245" y="3418073"/>
              <a:ext cx="583396" cy="2312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77" dirty="0">
                  <a:solidFill>
                    <a:schemeClr val="tx1"/>
                  </a:solidFill>
                </a:rPr>
                <a:t>조회수</a:t>
              </a: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B0992DD2-6398-440D-9F8A-DC2A2386A286}"/>
              </a:ext>
            </a:extLst>
          </p:cNvPr>
          <p:cNvGrpSpPr/>
          <p:nvPr/>
        </p:nvGrpSpPr>
        <p:grpSpPr>
          <a:xfrm>
            <a:off x="1387985" y="9316661"/>
            <a:ext cx="5619423" cy="307318"/>
            <a:chOff x="1454320" y="3336346"/>
            <a:chExt cx="3138467" cy="401936"/>
          </a:xfrm>
        </p:grpSpPr>
        <p:sp>
          <p:nvSpPr>
            <p:cNvPr id="27" name="도형 21">
              <a:extLst>
                <a:ext uri="{FF2B5EF4-FFF2-40B4-BE49-F238E27FC236}">
                  <a16:creationId xmlns:a16="http://schemas.microsoft.com/office/drawing/2014/main" id="{A4D38378-F6EE-4F9A-8FB6-5C0F3E6210C5}"/>
                </a:ext>
              </a:extLst>
            </p:cNvPr>
            <p:cNvSpPr>
              <a:spLocks/>
            </p:cNvSpPr>
            <p:nvPr/>
          </p:nvSpPr>
          <p:spPr>
            <a:xfrm>
              <a:off x="1454320" y="3336346"/>
              <a:ext cx="3138467" cy="40193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80201" tIns="40100" rIns="80201" bIns="40100" anchor="ctr">
              <a:noAutofit/>
            </a:bodyPr>
            <a:lstStyle/>
            <a:p>
              <a:pPr algn="ctr" defTabSz="445567"/>
              <a:endParaRPr lang="ko-KR" altLang="en-US" sz="1579">
                <a:latin typeface="맑은 고딕" charset="0"/>
                <a:ea typeface="맑은 고딕" charset="0"/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A0E8F36E-4AB3-436B-B87C-2F9B7CFDB3BC}"/>
                </a:ext>
              </a:extLst>
            </p:cNvPr>
            <p:cNvSpPr/>
            <p:nvPr/>
          </p:nvSpPr>
          <p:spPr>
            <a:xfrm>
              <a:off x="1518114" y="3423401"/>
              <a:ext cx="1801989" cy="225938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28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제목</a:t>
              </a: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2AC0EEDE-E88F-43DC-8BC2-66C7497A460E}"/>
                </a:ext>
              </a:extLst>
            </p:cNvPr>
            <p:cNvSpPr/>
            <p:nvPr/>
          </p:nvSpPr>
          <p:spPr>
            <a:xfrm>
              <a:off x="3328856" y="3426103"/>
              <a:ext cx="600636" cy="21979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77" dirty="0">
                  <a:solidFill>
                    <a:schemeClr val="tx1"/>
                  </a:solidFill>
                </a:rPr>
                <a:t>작성자</a:t>
              </a: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5618BED3-8FF3-4A69-B799-B4209056759F}"/>
                </a:ext>
              </a:extLst>
            </p:cNvPr>
            <p:cNvSpPr/>
            <p:nvPr/>
          </p:nvSpPr>
          <p:spPr>
            <a:xfrm>
              <a:off x="3938245" y="3418073"/>
              <a:ext cx="583396" cy="2312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77" dirty="0">
                  <a:solidFill>
                    <a:schemeClr val="tx1"/>
                  </a:solidFill>
                </a:rPr>
                <a:t>조회수</a:t>
              </a:r>
            </a:p>
          </p:txBody>
        </p:sp>
      </p:grp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F7149B04-307A-47CE-BDC0-8AE16078AE5E}"/>
              </a:ext>
            </a:extLst>
          </p:cNvPr>
          <p:cNvSpPr/>
          <p:nvPr/>
        </p:nvSpPr>
        <p:spPr>
          <a:xfrm>
            <a:off x="1324337" y="5601062"/>
            <a:ext cx="2794893" cy="209337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54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BDBA117E-C9A3-4A40-AB1B-C0CE87FA8C4C}"/>
              </a:ext>
            </a:extLst>
          </p:cNvPr>
          <p:cNvSpPr/>
          <p:nvPr/>
        </p:nvSpPr>
        <p:spPr>
          <a:xfrm>
            <a:off x="1936571" y="5588074"/>
            <a:ext cx="1634270" cy="32079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내가 작성한 글</a:t>
            </a:r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B13BF8F3-A312-4D4B-B92A-A5247565F25B}"/>
              </a:ext>
            </a:extLst>
          </p:cNvPr>
          <p:cNvGrpSpPr/>
          <p:nvPr/>
        </p:nvGrpSpPr>
        <p:grpSpPr>
          <a:xfrm>
            <a:off x="1351306" y="5868186"/>
            <a:ext cx="2742601" cy="307547"/>
            <a:chOff x="1451142" y="3341697"/>
            <a:chExt cx="3138468" cy="401935"/>
          </a:xfrm>
        </p:grpSpPr>
        <p:sp>
          <p:nvSpPr>
            <p:cNvPr id="73" name="도형 21">
              <a:extLst>
                <a:ext uri="{FF2B5EF4-FFF2-40B4-BE49-F238E27FC236}">
                  <a16:creationId xmlns:a16="http://schemas.microsoft.com/office/drawing/2014/main" id="{3D9C8EAE-FA8D-4BF8-965F-D3076F07880C}"/>
                </a:ext>
              </a:extLst>
            </p:cNvPr>
            <p:cNvSpPr>
              <a:spLocks/>
            </p:cNvSpPr>
            <p:nvPr/>
          </p:nvSpPr>
          <p:spPr>
            <a:xfrm>
              <a:off x="1451142" y="3341697"/>
              <a:ext cx="3138468" cy="40193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80201" tIns="40100" rIns="80201" bIns="40100" anchor="ctr">
              <a:noAutofit/>
            </a:bodyPr>
            <a:lstStyle/>
            <a:p>
              <a:pPr algn="ctr" defTabSz="445567"/>
              <a:endParaRPr lang="ko-KR" altLang="en-US" sz="1579">
                <a:latin typeface="맑은 고딕" charset="0"/>
                <a:ea typeface="맑은 고딕" charset="0"/>
              </a:endParaRPr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647A154F-EBC6-4F9A-83D8-2D6ACC26C201}"/>
                </a:ext>
              </a:extLst>
            </p:cNvPr>
            <p:cNvSpPr/>
            <p:nvPr/>
          </p:nvSpPr>
          <p:spPr>
            <a:xfrm>
              <a:off x="1514935" y="3428751"/>
              <a:ext cx="1801990" cy="225937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28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제목</a:t>
              </a:r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7706AC5F-3605-48B0-9CE3-8A48630D1296}"/>
                </a:ext>
              </a:extLst>
            </p:cNvPr>
            <p:cNvSpPr/>
            <p:nvPr/>
          </p:nvSpPr>
          <p:spPr>
            <a:xfrm>
              <a:off x="3325679" y="3431454"/>
              <a:ext cx="600636" cy="21979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77" dirty="0">
                  <a:solidFill>
                    <a:schemeClr val="tx1"/>
                  </a:solidFill>
                </a:rPr>
                <a:t>작성일</a:t>
              </a:r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F8455DA9-8F55-4D2B-8CB9-ADAD9FDCC51C}"/>
                </a:ext>
              </a:extLst>
            </p:cNvPr>
            <p:cNvSpPr/>
            <p:nvPr/>
          </p:nvSpPr>
          <p:spPr>
            <a:xfrm>
              <a:off x="3935066" y="3423430"/>
              <a:ext cx="583396" cy="2312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77" dirty="0">
                  <a:solidFill>
                    <a:schemeClr val="tx1"/>
                  </a:solidFill>
                </a:rPr>
                <a:t>조회수</a:t>
              </a:r>
            </a:p>
          </p:txBody>
        </p: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BAAD6054-4BBE-4284-BD3D-8391DE7C8172}"/>
              </a:ext>
            </a:extLst>
          </p:cNvPr>
          <p:cNvGrpSpPr/>
          <p:nvPr/>
        </p:nvGrpSpPr>
        <p:grpSpPr>
          <a:xfrm>
            <a:off x="1351306" y="6172267"/>
            <a:ext cx="2741859" cy="307547"/>
            <a:chOff x="1454320" y="3336346"/>
            <a:chExt cx="3138467" cy="401936"/>
          </a:xfrm>
        </p:grpSpPr>
        <p:sp>
          <p:nvSpPr>
            <p:cNvPr id="69" name="도형 21">
              <a:extLst>
                <a:ext uri="{FF2B5EF4-FFF2-40B4-BE49-F238E27FC236}">
                  <a16:creationId xmlns:a16="http://schemas.microsoft.com/office/drawing/2014/main" id="{62A32180-D9B7-4332-97B1-D0588111557F}"/>
                </a:ext>
              </a:extLst>
            </p:cNvPr>
            <p:cNvSpPr>
              <a:spLocks/>
            </p:cNvSpPr>
            <p:nvPr/>
          </p:nvSpPr>
          <p:spPr>
            <a:xfrm>
              <a:off x="1454320" y="3336346"/>
              <a:ext cx="3138467" cy="40193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80201" tIns="40100" rIns="80201" bIns="40100" anchor="ctr">
              <a:noAutofit/>
            </a:bodyPr>
            <a:lstStyle/>
            <a:p>
              <a:pPr algn="ctr" defTabSz="445567"/>
              <a:endParaRPr lang="ko-KR" altLang="en-US" sz="1579">
                <a:latin typeface="맑은 고딕" charset="0"/>
                <a:ea typeface="맑은 고딕" charset="0"/>
              </a:endParaRP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34DE82CC-3AF5-4642-A1BB-2363A9A21C30}"/>
                </a:ext>
              </a:extLst>
            </p:cNvPr>
            <p:cNvSpPr/>
            <p:nvPr/>
          </p:nvSpPr>
          <p:spPr>
            <a:xfrm>
              <a:off x="1518114" y="3423401"/>
              <a:ext cx="1801989" cy="225938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28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제목</a:t>
              </a:r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0B78921E-82AA-4449-BEF9-2B7E31A7E0C8}"/>
                </a:ext>
              </a:extLst>
            </p:cNvPr>
            <p:cNvSpPr/>
            <p:nvPr/>
          </p:nvSpPr>
          <p:spPr>
            <a:xfrm>
              <a:off x="3328856" y="3426103"/>
              <a:ext cx="600636" cy="21979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77" dirty="0">
                  <a:solidFill>
                    <a:schemeClr val="tx1"/>
                  </a:solidFill>
                </a:rPr>
                <a:t>작성일</a:t>
              </a:r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2E5D8E4E-BB64-4B8E-9523-76C48BDD1EB2}"/>
                </a:ext>
              </a:extLst>
            </p:cNvPr>
            <p:cNvSpPr/>
            <p:nvPr/>
          </p:nvSpPr>
          <p:spPr>
            <a:xfrm>
              <a:off x="3938245" y="3418073"/>
              <a:ext cx="583396" cy="2312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77" dirty="0">
                  <a:solidFill>
                    <a:schemeClr val="tx1"/>
                  </a:solidFill>
                </a:rPr>
                <a:t>조회수</a:t>
              </a:r>
            </a:p>
          </p:txBody>
        </p: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08BAE779-E7C3-464A-A6E6-3EBD2F456666}"/>
              </a:ext>
            </a:extLst>
          </p:cNvPr>
          <p:cNvGrpSpPr/>
          <p:nvPr/>
        </p:nvGrpSpPr>
        <p:grpSpPr>
          <a:xfrm>
            <a:off x="1351306" y="6476349"/>
            <a:ext cx="2741859" cy="307547"/>
            <a:chOff x="1454320" y="3336346"/>
            <a:chExt cx="3138467" cy="401936"/>
          </a:xfrm>
        </p:grpSpPr>
        <p:sp>
          <p:nvSpPr>
            <p:cNvPr id="65" name="도형 21">
              <a:extLst>
                <a:ext uri="{FF2B5EF4-FFF2-40B4-BE49-F238E27FC236}">
                  <a16:creationId xmlns:a16="http://schemas.microsoft.com/office/drawing/2014/main" id="{7F666436-0387-4830-9402-1191F66B46CA}"/>
                </a:ext>
              </a:extLst>
            </p:cNvPr>
            <p:cNvSpPr>
              <a:spLocks/>
            </p:cNvSpPr>
            <p:nvPr/>
          </p:nvSpPr>
          <p:spPr>
            <a:xfrm>
              <a:off x="1454320" y="3336346"/>
              <a:ext cx="3138467" cy="40193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80201" tIns="40100" rIns="80201" bIns="40100" anchor="ctr">
              <a:noAutofit/>
            </a:bodyPr>
            <a:lstStyle/>
            <a:p>
              <a:pPr algn="ctr" defTabSz="445567"/>
              <a:endParaRPr lang="ko-KR" altLang="en-US" sz="1579">
                <a:latin typeface="맑은 고딕" charset="0"/>
                <a:ea typeface="맑은 고딕" charset="0"/>
              </a:endParaRP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B08BFFBE-A97C-430F-80FD-09A3B20FB276}"/>
                </a:ext>
              </a:extLst>
            </p:cNvPr>
            <p:cNvSpPr/>
            <p:nvPr/>
          </p:nvSpPr>
          <p:spPr>
            <a:xfrm>
              <a:off x="1518114" y="3423401"/>
              <a:ext cx="1801989" cy="225938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28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제목</a:t>
              </a: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8F70A23D-F210-4FD3-9517-F7B4B6F170EC}"/>
                </a:ext>
              </a:extLst>
            </p:cNvPr>
            <p:cNvSpPr/>
            <p:nvPr/>
          </p:nvSpPr>
          <p:spPr>
            <a:xfrm>
              <a:off x="3328856" y="3426103"/>
              <a:ext cx="600636" cy="21979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77" dirty="0">
                  <a:solidFill>
                    <a:schemeClr val="tx1"/>
                  </a:solidFill>
                </a:rPr>
                <a:t>작성일</a:t>
              </a:r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CBD91C39-AED6-47A0-A46B-E4A2B1CE3528}"/>
                </a:ext>
              </a:extLst>
            </p:cNvPr>
            <p:cNvSpPr/>
            <p:nvPr/>
          </p:nvSpPr>
          <p:spPr>
            <a:xfrm>
              <a:off x="3938245" y="3418073"/>
              <a:ext cx="583396" cy="2312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77" dirty="0">
                  <a:solidFill>
                    <a:schemeClr val="tx1"/>
                  </a:solidFill>
                </a:rPr>
                <a:t>조회수</a:t>
              </a:r>
            </a:p>
          </p:txBody>
        </p: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FCFB8058-6ADB-4497-897F-3755E35380DB}"/>
              </a:ext>
            </a:extLst>
          </p:cNvPr>
          <p:cNvGrpSpPr/>
          <p:nvPr/>
        </p:nvGrpSpPr>
        <p:grpSpPr>
          <a:xfrm>
            <a:off x="1351306" y="6780432"/>
            <a:ext cx="2742602" cy="307547"/>
            <a:chOff x="1454320" y="3336346"/>
            <a:chExt cx="3138467" cy="401936"/>
          </a:xfrm>
        </p:grpSpPr>
        <p:sp>
          <p:nvSpPr>
            <p:cNvPr id="61" name="도형 21">
              <a:extLst>
                <a:ext uri="{FF2B5EF4-FFF2-40B4-BE49-F238E27FC236}">
                  <a16:creationId xmlns:a16="http://schemas.microsoft.com/office/drawing/2014/main" id="{EC264C6A-5F8F-4C78-8527-78986B67E617}"/>
                </a:ext>
              </a:extLst>
            </p:cNvPr>
            <p:cNvSpPr>
              <a:spLocks/>
            </p:cNvSpPr>
            <p:nvPr/>
          </p:nvSpPr>
          <p:spPr>
            <a:xfrm>
              <a:off x="1454320" y="3336346"/>
              <a:ext cx="3138467" cy="40193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80201" tIns="40100" rIns="80201" bIns="40100" anchor="ctr">
              <a:noAutofit/>
            </a:bodyPr>
            <a:lstStyle/>
            <a:p>
              <a:pPr algn="ctr" defTabSz="445567"/>
              <a:endParaRPr lang="ko-KR" altLang="en-US" sz="1579">
                <a:latin typeface="맑은 고딕" charset="0"/>
                <a:ea typeface="맑은 고딕" charset="0"/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BE084D4B-E034-44EC-9C95-D616B6C74006}"/>
                </a:ext>
              </a:extLst>
            </p:cNvPr>
            <p:cNvSpPr/>
            <p:nvPr/>
          </p:nvSpPr>
          <p:spPr>
            <a:xfrm>
              <a:off x="1518114" y="3423401"/>
              <a:ext cx="1801989" cy="225938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28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제목</a:t>
              </a: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67966219-806D-4D39-9D37-F412A1C6835F}"/>
                </a:ext>
              </a:extLst>
            </p:cNvPr>
            <p:cNvSpPr/>
            <p:nvPr/>
          </p:nvSpPr>
          <p:spPr>
            <a:xfrm>
              <a:off x="3328856" y="3426103"/>
              <a:ext cx="600636" cy="21979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77" dirty="0">
                  <a:solidFill>
                    <a:schemeClr val="tx1"/>
                  </a:solidFill>
                </a:rPr>
                <a:t>작성일</a:t>
              </a: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81C0DA54-B06D-4FE3-968A-7E3F665BDEF4}"/>
                </a:ext>
              </a:extLst>
            </p:cNvPr>
            <p:cNvSpPr/>
            <p:nvPr/>
          </p:nvSpPr>
          <p:spPr>
            <a:xfrm>
              <a:off x="3938245" y="3418073"/>
              <a:ext cx="583396" cy="2312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77" dirty="0">
                  <a:solidFill>
                    <a:schemeClr val="tx1"/>
                  </a:solidFill>
                </a:rPr>
                <a:t>조회수</a:t>
              </a:r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FC082BB2-5074-4B08-AACD-70F25A4A0BAB}"/>
              </a:ext>
            </a:extLst>
          </p:cNvPr>
          <p:cNvGrpSpPr/>
          <p:nvPr/>
        </p:nvGrpSpPr>
        <p:grpSpPr>
          <a:xfrm>
            <a:off x="1351306" y="7084514"/>
            <a:ext cx="2741859" cy="307547"/>
            <a:chOff x="1454320" y="3336346"/>
            <a:chExt cx="3138467" cy="401936"/>
          </a:xfrm>
        </p:grpSpPr>
        <p:sp>
          <p:nvSpPr>
            <p:cNvPr id="57" name="도형 21">
              <a:extLst>
                <a:ext uri="{FF2B5EF4-FFF2-40B4-BE49-F238E27FC236}">
                  <a16:creationId xmlns:a16="http://schemas.microsoft.com/office/drawing/2014/main" id="{29F27745-A054-43DE-BA50-338C960A03B5}"/>
                </a:ext>
              </a:extLst>
            </p:cNvPr>
            <p:cNvSpPr>
              <a:spLocks/>
            </p:cNvSpPr>
            <p:nvPr/>
          </p:nvSpPr>
          <p:spPr>
            <a:xfrm>
              <a:off x="1454320" y="3336346"/>
              <a:ext cx="3138467" cy="40193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80201" tIns="40100" rIns="80201" bIns="40100" anchor="ctr">
              <a:noAutofit/>
            </a:bodyPr>
            <a:lstStyle/>
            <a:p>
              <a:pPr algn="ctr" defTabSz="445567"/>
              <a:endParaRPr lang="ko-KR" altLang="en-US" sz="1579">
                <a:latin typeface="맑은 고딕" charset="0"/>
                <a:ea typeface="맑은 고딕" charset="0"/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6CA869B2-72B8-48B5-90E6-9899DA79F439}"/>
                </a:ext>
              </a:extLst>
            </p:cNvPr>
            <p:cNvSpPr/>
            <p:nvPr/>
          </p:nvSpPr>
          <p:spPr>
            <a:xfrm>
              <a:off x="1518114" y="3423401"/>
              <a:ext cx="1801989" cy="225938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28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제목</a:t>
              </a: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2FC1539A-91D6-475D-963C-763437FE2602}"/>
                </a:ext>
              </a:extLst>
            </p:cNvPr>
            <p:cNvSpPr/>
            <p:nvPr/>
          </p:nvSpPr>
          <p:spPr>
            <a:xfrm>
              <a:off x="3328856" y="3426103"/>
              <a:ext cx="600636" cy="21979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77" dirty="0">
                  <a:solidFill>
                    <a:schemeClr val="tx1"/>
                  </a:solidFill>
                </a:rPr>
                <a:t>작성일</a:t>
              </a: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003D1B0B-3ECF-4CDC-A779-2409F463E389}"/>
                </a:ext>
              </a:extLst>
            </p:cNvPr>
            <p:cNvSpPr/>
            <p:nvPr/>
          </p:nvSpPr>
          <p:spPr>
            <a:xfrm>
              <a:off x="3938245" y="3418073"/>
              <a:ext cx="583396" cy="2312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77" dirty="0">
                  <a:solidFill>
                    <a:schemeClr val="tx1"/>
                  </a:solidFill>
                </a:rPr>
                <a:t>조회수</a:t>
              </a:r>
            </a:p>
          </p:txBody>
        </p:sp>
      </p:grp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9A051420-997E-4E7F-A24F-917E36E9A167}"/>
              </a:ext>
            </a:extLst>
          </p:cNvPr>
          <p:cNvSpPr/>
          <p:nvPr/>
        </p:nvSpPr>
        <p:spPr>
          <a:xfrm>
            <a:off x="4249833" y="5591430"/>
            <a:ext cx="2794893" cy="209337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54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0C97EDBF-262E-4352-8EEA-9BAFF8B2C6AF}"/>
              </a:ext>
            </a:extLst>
          </p:cNvPr>
          <p:cNvSpPr/>
          <p:nvPr/>
        </p:nvSpPr>
        <p:spPr>
          <a:xfrm>
            <a:off x="4862067" y="5578442"/>
            <a:ext cx="1634269" cy="32079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28" dirty="0"/>
              <a:t>내가 작성한 댓글</a:t>
            </a:r>
          </a:p>
        </p:txBody>
      </p: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846CAF34-3D39-4FAC-82E7-4790AC0C3113}"/>
              </a:ext>
            </a:extLst>
          </p:cNvPr>
          <p:cNvGrpSpPr/>
          <p:nvPr/>
        </p:nvGrpSpPr>
        <p:grpSpPr>
          <a:xfrm>
            <a:off x="4276802" y="5858555"/>
            <a:ext cx="2742601" cy="307547"/>
            <a:chOff x="1451142" y="3341697"/>
            <a:chExt cx="3138468" cy="401935"/>
          </a:xfrm>
        </p:grpSpPr>
        <p:sp>
          <p:nvSpPr>
            <p:cNvPr id="80" name="도형 21">
              <a:extLst>
                <a:ext uri="{FF2B5EF4-FFF2-40B4-BE49-F238E27FC236}">
                  <a16:creationId xmlns:a16="http://schemas.microsoft.com/office/drawing/2014/main" id="{2D3BDC13-DCB5-4EA6-84A4-AEDD84189822}"/>
                </a:ext>
              </a:extLst>
            </p:cNvPr>
            <p:cNvSpPr>
              <a:spLocks/>
            </p:cNvSpPr>
            <p:nvPr/>
          </p:nvSpPr>
          <p:spPr>
            <a:xfrm>
              <a:off x="1451142" y="3341697"/>
              <a:ext cx="3138468" cy="40193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80201" tIns="40100" rIns="80201" bIns="40100" anchor="ctr">
              <a:noAutofit/>
            </a:bodyPr>
            <a:lstStyle/>
            <a:p>
              <a:pPr algn="ctr" defTabSz="445567"/>
              <a:endParaRPr lang="ko-KR" altLang="en-US" sz="1579">
                <a:latin typeface="맑은 고딕" charset="0"/>
                <a:ea typeface="맑은 고딕" charset="0"/>
              </a:endParaRPr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E05333CD-82B9-4AD0-B67D-064E29D607BF}"/>
                </a:ext>
              </a:extLst>
            </p:cNvPr>
            <p:cNvSpPr/>
            <p:nvPr/>
          </p:nvSpPr>
          <p:spPr>
            <a:xfrm>
              <a:off x="1514934" y="3428751"/>
              <a:ext cx="2410710" cy="22249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28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내용</a:t>
              </a:r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AE45EF3B-3590-49C7-B4E9-469C30F6758F}"/>
                </a:ext>
              </a:extLst>
            </p:cNvPr>
            <p:cNvSpPr/>
            <p:nvPr/>
          </p:nvSpPr>
          <p:spPr>
            <a:xfrm>
              <a:off x="3938330" y="3431454"/>
              <a:ext cx="600636" cy="21979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77" dirty="0">
                  <a:solidFill>
                    <a:schemeClr val="tx1"/>
                  </a:solidFill>
                </a:rPr>
                <a:t>작성일</a:t>
              </a:r>
            </a:p>
          </p:txBody>
        </p:sp>
      </p:grp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26387274-E422-4A1A-8B8E-EC9B6F8707C1}"/>
              </a:ext>
            </a:extLst>
          </p:cNvPr>
          <p:cNvGrpSpPr/>
          <p:nvPr/>
        </p:nvGrpSpPr>
        <p:grpSpPr>
          <a:xfrm>
            <a:off x="4276802" y="6166102"/>
            <a:ext cx="2742601" cy="307547"/>
            <a:chOff x="1451142" y="3341697"/>
            <a:chExt cx="3138468" cy="401935"/>
          </a:xfrm>
        </p:grpSpPr>
        <p:sp>
          <p:nvSpPr>
            <p:cNvPr id="85" name="도형 21">
              <a:extLst>
                <a:ext uri="{FF2B5EF4-FFF2-40B4-BE49-F238E27FC236}">
                  <a16:creationId xmlns:a16="http://schemas.microsoft.com/office/drawing/2014/main" id="{6B3CFD08-3101-4C16-B120-8F0EF7DA658F}"/>
                </a:ext>
              </a:extLst>
            </p:cNvPr>
            <p:cNvSpPr>
              <a:spLocks/>
            </p:cNvSpPr>
            <p:nvPr/>
          </p:nvSpPr>
          <p:spPr>
            <a:xfrm>
              <a:off x="1451142" y="3341697"/>
              <a:ext cx="3138468" cy="40193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80201" tIns="40100" rIns="80201" bIns="40100" anchor="ctr">
              <a:noAutofit/>
            </a:bodyPr>
            <a:lstStyle/>
            <a:p>
              <a:pPr algn="ctr" defTabSz="445567"/>
              <a:endParaRPr lang="ko-KR" altLang="en-US" sz="1579">
                <a:latin typeface="맑은 고딕" charset="0"/>
                <a:ea typeface="맑은 고딕" charset="0"/>
              </a:endParaRP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636CFC23-4F68-4A72-92AA-32DB37584616}"/>
                </a:ext>
              </a:extLst>
            </p:cNvPr>
            <p:cNvSpPr/>
            <p:nvPr/>
          </p:nvSpPr>
          <p:spPr>
            <a:xfrm>
              <a:off x="1514934" y="3428751"/>
              <a:ext cx="2410710" cy="22249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28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내용</a:t>
              </a:r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971DD4EF-EA08-459B-A806-617E3EFC1980}"/>
                </a:ext>
              </a:extLst>
            </p:cNvPr>
            <p:cNvSpPr/>
            <p:nvPr/>
          </p:nvSpPr>
          <p:spPr>
            <a:xfrm>
              <a:off x="3938330" y="3431454"/>
              <a:ext cx="600636" cy="21979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77" dirty="0">
                  <a:solidFill>
                    <a:schemeClr val="tx1"/>
                  </a:solidFill>
                </a:rPr>
                <a:t>작성일</a:t>
              </a:r>
            </a:p>
          </p:txBody>
        </p:sp>
      </p:grp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2A203138-A98E-4BBD-86DD-2F8BA70A51A5}"/>
              </a:ext>
            </a:extLst>
          </p:cNvPr>
          <p:cNvGrpSpPr/>
          <p:nvPr/>
        </p:nvGrpSpPr>
        <p:grpSpPr>
          <a:xfrm>
            <a:off x="4276802" y="6471887"/>
            <a:ext cx="2742601" cy="307547"/>
            <a:chOff x="1451142" y="3341697"/>
            <a:chExt cx="3138468" cy="401935"/>
          </a:xfrm>
        </p:grpSpPr>
        <p:sp>
          <p:nvSpPr>
            <p:cNvPr id="89" name="도형 21">
              <a:extLst>
                <a:ext uri="{FF2B5EF4-FFF2-40B4-BE49-F238E27FC236}">
                  <a16:creationId xmlns:a16="http://schemas.microsoft.com/office/drawing/2014/main" id="{EF360B9D-37C8-477B-9623-941C49CDF7B6}"/>
                </a:ext>
              </a:extLst>
            </p:cNvPr>
            <p:cNvSpPr>
              <a:spLocks/>
            </p:cNvSpPr>
            <p:nvPr/>
          </p:nvSpPr>
          <p:spPr>
            <a:xfrm>
              <a:off x="1451142" y="3341697"/>
              <a:ext cx="3138468" cy="40193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80201" tIns="40100" rIns="80201" bIns="40100" anchor="ctr">
              <a:noAutofit/>
            </a:bodyPr>
            <a:lstStyle/>
            <a:p>
              <a:pPr algn="ctr" defTabSz="445567"/>
              <a:endParaRPr lang="ko-KR" altLang="en-US" sz="1579">
                <a:latin typeface="맑은 고딕" charset="0"/>
                <a:ea typeface="맑은 고딕" charset="0"/>
              </a:endParaRPr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334EEBCF-EA6D-44A9-8E6C-F4BDB91B14A2}"/>
                </a:ext>
              </a:extLst>
            </p:cNvPr>
            <p:cNvSpPr/>
            <p:nvPr/>
          </p:nvSpPr>
          <p:spPr>
            <a:xfrm>
              <a:off x="1514934" y="3428751"/>
              <a:ext cx="2410710" cy="22249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28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내용</a:t>
              </a:r>
            </a:p>
          </p:txBody>
        </p:sp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93C93457-7BC2-4172-8714-615EECC7264A}"/>
                </a:ext>
              </a:extLst>
            </p:cNvPr>
            <p:cNvSpPr/>
            <p:nvPr/>
          </p:nvSpPr>
          <p:spPr>
            <a:xfrm>
              <a:off x="3938330" y="3431454"/>
              <a:ext cx="600636" cy="21979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77" dirty="0">
                  <a:solidFill>
                    <a:schemeClr val="tx1"/>
                  </a:solidFill>
                </a:rPr>
                <a:t>작성일</a:t>
              </a:r>
            </a:p>
          </p:txBody>
        </p:sp>
      </p:grpSp>
      <p:grpSp>
        <p:nvGrpSpPr>
          <p:cNvPr id="92" name="그룹 91">
            <a:extLst>
              <a:ext uri="{FF2B5EF4-FFF2-40B4-BE49-F238E27FC236}">
                <a16:creationId xmlns:a16="http://schemas.microsoft.com/office/drawing/2014/main" id="{AE89085F-E3D3-4BAC-850A-5318EF513EAC}"/>
              </a:ext>
            </a:extLst>
          </p:cNvPr>
          <p:cNvGrpSpPr/>
          <p:nvPr/>
        </p:nvGrpSpPr>
        <p:grpSpPr>
          <a:xfrm>
            <a:off x="4276802" y="6778040"/>
            <a:ext cx="2742601" cy="307547"/>
            <a:chOff x="1451142" y="3341697"/>
            <a:chExt cx="3138468" cy="401935"/>
          </a:xfrm>
        </p:grpSpPr>
        <p:sp>
          <p:nvSpPr>
            <p:cNvPr id="93" name="도형 21">
              <a:extLst>
                <a:ext uri="{FF2B5EF4-FFF2-40B4-BE49-F238E27FC236}">
                  <a16:creationId xmlns:a16="http://schemas.microsoft.com/office/drawing/2014/main" id="{16D2B043-9B05-475C-9839-B3012DD1EA18}"/>
                </a:ext>
              </a:extLst>
            </p:cNvPr>
            <p:cNvSpPr>
              <a:spLocks/>
            </p:cNvSpPr>
            <p:nvPr/>
          </p:nvSpPr>
          <p:spPr>
            <a:xfrm>
              <a:off x="1451142" y="3341697"/>
              <a:ext cx="3138468" cy="40193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80201" tIns="40100" rIns="80201" bIns="40100" anchor="ctr">
              <a:noAutofit/>
            </a:bodyPr>
            <a:lstStyle/>
            <a:p>
              <a:pPr algn="ctr" defTabSz="445567"/>
              <a:endParaRPr lang="ko-KR" altLang="en-US" sz="1579">
                <a:latin typeface="맑은 고딕" charset="0"/>
                <a:ea typeface="맑은 고딕" charset="0"/>
              </a:endParaRPr>
            </a:p>
          </p:txBody>
        </p:sp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C054845C-5882-487A-ADF1-92938AD61272}"/>
                </a:ext>
              </a:extLst>
            </p:cNvPr>
            <p:cNvSpPr/>
            <p:nvPr/>
          </p:nvSpPr>
          <p:spPr>
            <a:xfrm>
              <a:off x="1514934" y="3428751"/>
              <a:ext cx="2410710" cy="22249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28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내용</a:t>
              </a:r>
            </a:p>
          </p:txBody>
        </p:sp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8A8E8C1B-8A26-45A2-8A95-6445450F5034}"/>
                </a:ext>
              </a:extLst>
            </p:cNvPr>
            <p:cNvSpPr/>
            <p:nvPr/>
          </p:nvSpPr>
          <p:spPr>
            <a:xfrm>
              <a:off x="3938330" y="3431454"/>
              <a:ext cx="600636" cy="21979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77" dirty="0">
                  <a:solidFill>
                    <a:schemeClr val="tx1"/>
                  </a:solidFill>
                </a:rPr>
                <a:t>작성일</a:t>
              </a:r>
            </a:p>
          </p:txBody>
        </p:sp>
      </p:grp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E336C24D-2315-4DB4-870F-C2A36151F2DF}"/>
              </a:ext>
            </a:extLst>
          </p:cNvPr>
          <p:cNvGrpSpPr/>
          <p:nvPr/>
        </p:nvGrpSpPr>
        <p:grpSpPr>
          <a:xfrm>
            <a:off x="4270469" y="7085219"/>
            <a:ext cx="2742601" cy="307547"/>
            <a:chOff x="1451142" y="3341697"/>
            <a:chExt cx="3138468" cy="401935"/>
          </a:xfrm>
        </p:grpSpPr>
        <p:sp>
          <p:nvSpPr>
            <p:cNvPr id="97" name="도형 21">
              <a:extLst>
                <a:ext uri="{FF2B5EF4-FFF2-40B4-BE49-F238E27FC236}">
                  <a16:creationId xmlns:a16="http://schemas.microsoft.com/office/drawing/2014/main" id="{FF1F126B-F393-4C23-B6E2-6027756E5876}"/>
                </a:ext>
              </a:extLst>
            </p:cNvPr>
            <p:cNvSpPr>
              <a:spLocks/>
            </p:cNvSpPr>
            <p:nvPr/>
          </p:nvSpPr>
          <p:spPr>
            <a:xfrm>
              <a:off x="1451142" y="3341697"/>
              <a:ext cx="3138468" cy="40193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80201" tIns="40100" rIns="80201" bIns="40100" anchor="ctr">
              <a:noAutofit/>
            </a:bodyPr>
            <a:lstStyle/>
            <a:p>
              <a:pPr algn="ctr" defTabSz="445567"/>
              <a:endParaRPr lang="ko-KR" altLang="en-US" sz="1579">
                <a:latin typeface="맑은 고딕" charset="0"/>
                <a:ea typeface="맑은 고딕" charset="0"/>
              </a:endParaRPr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48D69F56-79E7-4CA3-80DA-07B09A7F824E}"/>
                </a:ext>
              </a:extLst>
            </p:cNvPr>
            <p:cNvSpPr/>
            <p:nvPr/>
          </p:nvSpPr>
          <p:spPr>
            <a:xfrm>
              <a:off x="1514934" y="3428751"/>
              <a:ext cx="2410710" cy="22249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28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내용</a:t>
              </a:r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726B6FD4-9E5D-4E73-942A-09B2C4C3894A}"/>
                </a:ext>
              </a:extLst>
            </p:cNvPr>
            <p:cNvSpPr/>
            <p:nvPr/>
          </p:nvSpPr>
          <p:spPr>
            <a:xfrm>
              <a:off x="3938330" y="3431454"/>
              <a:ext cx="600636" cy="21979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77" dirty="0">
                  <a:solidFill>
                    <a:schemeClr val="tx1"/>
                  </a:solidFill>
                </a:rPr>
                <a:t>작성일</a:t>
              </a:r>
            </a:p>
          </p:txBody>
        </p:sp>
      </p:grp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D97E73EB-3ED2-49E8-AE9F-5A8104B40A11}"/>
              </a:ext>
            </a:extLst>
          </p:cNvPr>
          <p:cNvGrpSpPr/>
          <p:nvPr/>
        </p:nvGrpSpPr>
        <p:grpSpPr>
          <a:xfrm>
            <a:off x="1395431" y="9615534"/>
            <a:ext cx="5619423" cy="307318"/>
            <a:chOff x="1454320" y="3336346"/>
            <a:chExt cx="3138467" cy="401936"/>
          </a:xfrm>
        </p:grpSpPr>
        <p:sp>
          <p:nvSpPr>
            <p:cNvPr id="107" name="도형 21">
              <a:extLst>
                <a:ext uri="{FF2B5EF4-FFF2-40B4-BE49-F238E27FC236}">
                  <a16:creationId xmlns:a16="http://schemas.microsoft.com/office/drawing/2014/main" id="{C9DB2751-71A8-410A-A143-442C065F8188}"/>
                </a:ext>
              </a:extLst>
            </p:cNvPr>
            <p:cNvSpPr>
              <a:spLocks/>
            </p:cNvSpPr>
            <p:nvPr/>
          </p:nvSpPr>
          <p:spPr>
            <a:xfrm>
              <a:off x="1454320" y="3336346"/>
              <a:ext cx="3138467" cy="40193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80201" tIns="40100" rIns="80201" bIns="40100" anchor="ctr">
              <a:noAutofit/>
            </a:bodyPr>
            <a:lstStyle/>
            <a:p>
              <a:pPr algn="ctr" defTabSz="445567"/>
              <a:endParaRPr lang="ko-KR" altLang="en-US" sz="1579">
                <a:latin typeface="맑은 고딕" charset="0"/>
                <a:ea typeface="맑은 고딕" charset="0"/>
              </a:endParaRPr>
            </a:p>
          </p:txBody>
        </p:sp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42B0D5AC-8B61-4959-9D02-3211ECD217AF}"/>
                </a:ext>
              </a:extLst>
            </p:cNvPr>
            <p:cNvSpPr/>
            <p:nvPr/>
          </p:nvSpPr>
          <p:spPr>
            <a:xfrm>
              <a:off x="1518114" y="3423401"/>
              <a:ext cx="1801989" cy="225938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28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제목</a:t>
              </a:r>
            </a:p>
          </p:txBody>
        </p:sp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271AE823-4BE8-49CC-BEE3-528F0611CB04}"/>
                </a:ext>
              </a:extLst>
            </p:cNvPr>
            <p:cNvSpPr/>
            <p:nvPr/>
          </p:nvSpPr>
          <p:spPr>
            <a:xfrm>
              <a:off x="3328856" y="3426103"/>
              <a:ext cx="600636" cy="21979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77" dirty="0">
                  <a:solidFill>
                    <a:schemeClr val="tx1"/>
                  </a:solidFill>
                </a:rPr>
                <a:t>작성자</a:t>
              </a:r>
            </a:p>
          </p:txBody>
        </p:sp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99B2DFFC-4A64-44D7-90D8-B98DD9200826}"/>
                </a:ext>
              </a:extLst>
            </p:cNvPr>
            <p:cNvSpPr/>
            <p:nvPr/>
          </p:nvSpPr>
          <p:spPr>
            <a:xfrm>
              <a:off x="3938245" y="3418073"/>
              <a:ext cx="583396" cy="2312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77" dirty="0">
                  <a:solidFill>
                    <a:schemeClr val="tx1"/>
                  </a:solidFill>
                </a:rPr>
                <a:t>조회수</a:t>
              </a:r>
            </a:p>
          </p:txBody>
        </p:sp>
      </p:grp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6C0A0E93-0898-45FE-9B91-F4415AE267C4}"/>
              </a:ext>
            </a:extLst>
          </p:cNvPr>
          <p:cNvGrpSpPr/>
          <p:nvPr/>
        </p:nvGrpSpPr>
        <p:grpSpPr>
          <a:xfrm>
            <a:off x="1357290" y="7383057"/>
            <a:ext cx="2741859" cy="307547"/>
            <a:chOff x="1454320" y="3336346"/>
            <a:chExt cx="3138467" cy="401936"/>
          </a:xfrm>
        </p:grpSpPr>
        <p:sp>
          <p:nvSpPr>
            <p:cNvPr id="112" name="도형 21">
              <a:extLst>
                <a:ext uri="{FF2B5EF4-FFF2-40B4-BE49-F238E27FC236}">
                  <a16:creationId xmlns:a16="http://schemas.microsoft.com/office/drawing/2014/main" id="{F4718625-D07F-401B-9C09-F655889E608D}"/>
                </a:ext>
              </a:extLst>
            </p:cNvPr>
            <p:cNvSpPr>
              <a:spLocks/>
            </p:cNvSpPr>
            <p:nvPr/>
          </p:nvSpPr>
          <p:spPr>
            <a:xfrm>
              <a:off x="1454320" y="3336346"/>
              <a:ext cx="3138467" cy="40193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80201" tIns="40100" rIns="80201" bIns="40100" anchor="ctr">
              <a:noAutofit/>
            </a:bodyPr>
            <a:lstStyle/>
            <a:p>
              <a:pPr algn="ctr" defTabSz="445567"/>
              <a:endParaRPr lang="ko-KR" altLang="en-US" sz="1579">
                <a:latin typeface="맑은 고딕" charset="0"/>
                <a:ea typeface="맑은 고딕" charset="0"/>
              </a:endParaRPr>
            </a:p>
          </p:txBody>
        </p:sp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C0E47639-3F3C-4638-9B7B-6DE86BA8D5F6}"/>
                </a:ext>
              </a:extLst>
            </p:cNvPr>
            <p:cNvSpPr/>
            <p:nvPr/>
          </p:nvSpPr>
          <p:spPr>
            <a:xfrm>
              <a:off x="1518114" y="3423401"/>
              <a:ext cx="1801989" cy="225938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28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제목</a:t>
              </a:r>
            </a:p>
          </p:txBody>
        </p:sp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6B7C6797-A837-49AD-A86C-C7D2161970D7}"/>
                </a:ext>
              </a:extLst>
            </p:cNvPr>
            <p:cNvSpPr/>
            <p:nvPr/>
          </p:nvSpPr>
          <p:spPr>
            <a:xfrm>
              <a:off x="3328856" y="3426103"/>
              <a:ext cx="600636" cy="21979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77" dirty="0">
                  <a:solidFill>
                    <a:schemeClr val="tx1"/>
                  </a:solidFill>
                </a:rPr>
                <a:t>작성일</a:t>
              </a:r>
            </a:p>
          </p:txBody>
        </p:sp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36A04DF2-D449-4F26-BD4C-C497E3CE7A74}"/>
                </a:ext>
              </a:extLst>
            </p:cNvPr>
            <p:cNvSpPr/>
            <p:nvPr/>
          </p:nvSpPr>
          <p:spPr>
            <a:xfrm>
              <a:off x="3938245" y="3418073"/>
              <a:ext cx="583396" cy="2312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77" dirty="0">
                  <a:solidFill>
                    <a:schemeClr val="tx1"/>
                  </a:solidFill>
                </a:rPr>
                <a:t>조회수</a:t>
              </a:r>
            </a:p>
          </p:txBody>
        </p:sp>
      </p:grpSp>
      <p:grpSp>
        <p:nvGrpSpPr>
          <p:cNvPr id="116" name="그룹 115">
            <a:extLst>
              <a:ext uri="{FF2B5EF4-FFF2-40B4-BE49-F238E27FC236}">
                <a16:creationId xmlns:a16="http://schemas.microsoft.com/office/drawing/2014/main" id="{27FEF9EB-933F-412A-A067-DC933433088D}"/>
              </a:ext>
            </a:extLst>
          </p:cNvPr>
          <p:cNvGrpSpPr/>
          <p:nvPr/>
        </p:nvGrpSpPr>
        <p:grpSpPr>
          <a:xfrm>
            <a:off x="4264823" y="7373087"/>
            <a:ext cx="2742601" cy="307547"/>
            <a:chOff x="1451142" y="3341697"/>
            <a:chExt cx="3138468" cy="401935"/>
          </a:xfrm>
        </p:grpSpPr>
        <p:sp>
          <p:nvSpPr>
            <p:cNvPr id="117" name="도형 21">
              <a:extLst>
                <a:ext uri="{FF2B5EF4-FFF2-40B4-BE49-F238E27FC236}">
                  <a16:creationId xmlns:a16="http://schemas.microsoft.com/office/drawing/2014/main" id="{CADB1480-3E1A-4A67-AEEB-11025919D0B4}"/>
                </a:ext>
              </a:extLst>
            </p:cNvPr>
            <p:cNvSpPr>
              <a:spLocks/>
            </p:cNvSpPr>
            <p:nvPr/>
          </p:nvSpPr>
          <p:spPr>
            <a:xfrm>
              <a:off x="1451142" y="3341697"/>
              <a:ext cx="3138468" cy="40193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80201" tIns="40100" rIns="80201" bIns="40100" anchor="ctr">
              <a:noAutofit/>
            </a:bodyPr>
            <a:lstStyle/>
            <a:p>
              <a:pPr algn="ctr" defTabSz="445567"/>
              <a:endParaRPr lang="ko-KR" altLang="en-US" sz="1579">
                <a:latin typeface="맑은 고딕" charset="0"/>
                <a:ea typeface="맑은 고딕" charset="0"/>
              </a:endParaRPr>
            </a:p>
          </p:txBody>
        </p:sp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D97E393D-ADDE-406F-B65B-1EB18C686C42}"/>
                </a:ext>
              </a:extLst>
            </p:cNvPr>
            <p:cNvSpPr/>
            <p:nvPr/>
          </p:nvSpPr>
          <p:spPr>
            <a:xfrm>
              <a:off x="1514934" y="3428751"/>
              <a:ext cx="2410710" cy="22249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28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내용</a:t>
              </a:r>
            </a:p>
          </p:txBody>
        </p:sp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A3FE8D0E-64AD-4A09-B18B-4872CB65788D}"/>
                </a:ext>
              </a:extLst>
            </p:cNvPr>
            <p:cNvSpPr/>
            <p:nvPr/>
          </p:nvSpPr>
          <p:spPr>
            <a:xfrm>
              <a:off x="3938330" y="3431454"/>
              <a:ext cx="600636" cy="21979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77" dirty="0">
                  <a:solidFill>
                    <a:schemeClr val="tx1"/>
                  </a:solidFill>
                </a:rPr>
                <a:t>작성일</a:t>
              </a:r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AE45DB9B-8DD2-4C1B-8D76-B7F13624C627}"/>
              </a:ext>
            </a:extLst>
          </p:cNvPr>
          <p:cNvSpPr/>
          <p:nvPr/>
        </p:nvSpPr>
        <p:spPr>
          <a:xfrm>
            <a:off x="1196039" y="3204567"/>
            <a:ext cx="5956558" cy="1932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01FF8D6-D98A-4138-9D5D-3DC273CB6154}"/>
              </a:ext>
            </a:extLst>
          </p:cNvPr>
          <p:cNvSpPr/>
          <p:nvPr/>
        </p:nvSpPr>
        <p:spPr>
          <a:xfrm>
            <a:off x="1196038" y="3212391"/>
            <a:ext cx="1398039" cy="46419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아이디</a:t>
            </a: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97A0C88A-FF6D-4EDF-94E6-743E40E980F2}"/>
              </a:ext>
            </a:extLst>
          </p:cNvPr>
          <p:cNvSpPr/>
          <p:nvPr/>
        </p:nvSpPr>
        <p:spPr>
          <a:xfrm>
            <a:off x="1206589" y="3702515"/>
            <a:ext cx="1398039" cy="46419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비밀번호</a:t>
            </a: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F92A9F10-A22E-44B4-894C-17D028DF7FA1}"/>
              </a:ext>
            </a:extLst>
          </p:cNvPr>
          <p:cNvSpPr/>
          <p:nvPr/>
        </p:nvSpPr>
        <p:spPr>
          <a:xfrm>
            <a:off x="1206590" y="4191372"/>
            <a:ext cx="1398038" cy="46419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닉네임</a:t>
            </a:r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1524E2D7-8E68-48B8-8ACD-D57B5DEF3BF5}"/>
              </a:ext>
            </a:extLst>
          </p:cNvPr>
          <p:cNvSpPr/>
          <p:nvPr/>
        </p:nvSpPr>
        <p:spPr>
          <a:xfrm>
            <a:off x="1206589" y="4674848"/>
            <a:ext cx="1398037" cy="46419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이메일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EAD7782-6BBE-4881-A73E-D8869A67B208}"/>
              </a:ext>
            </a:extLst>
          </p:cNvPr>
          <p:cNvSpPr/>
          <p:nvPr/>
        </p:nvSpPr>
        <p:spPr>
          <a:xfrm>
            <a:off x="2615178" y="3205935"/>
            <a:ext cx="4558520" cy="46881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18C8B64D-42A7-4155-BE16-AB3A37FDBC7F}"/>
              </a:ext>
            </a:extLst>
          </p:cNvPr>
          <p:cNvSpPr/>
          <p:nvPr/>
        </p:nvSpPr>
        <p:spPr>
          <a:xfrm>
            <a:off x="2615178" y="3697435"/>
            <a:ext cx="4558520" cy="46881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2828CF4F-0D91-4D89-85D2-DED5E7E59FD5}"/>
              </a:ext>
            </a:extLst>
          </p:cNvPr>
          <p:cNvSpPr/>
          <p:nvPr/>
        </p:nvSpPr>
        <p:spPr>
          <a:xfrm>
            <a:off x="2625728" y="4187768"/>
            <a:ext cx="4558520" cy="46881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D81A7B4D-0286-408F-BE14-CE8EDB838E76}"/>
              </a:ext>
            </a:extLst>
          </p:cNvPr>
          <p:cNvSpPr/>
          <p:nvPr/>
        </p:nvSpPr>
        <p:spPr>
          <a:xfrm>
            <a:off x="2610958" y="4662372"/>
            <a:ext cx="4558520" cy="46881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73A3D0A1-0E47-4E7A-AA84-7568BC3BF7EC}"/>
              </a:ext>
            </a:extLst>
          </p:cNvPr>
          <p:cNvSpPr/>
          <p:nvPr/>
        </p:nvSpPr>
        <p:spPr>
          <a:xfrm>
            <a:off x="4285866" y="3886901"/>
            <a:ext cx="654112" cy="2570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변경</a:t>
            </a:r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37AFFDDC-AD10-451F-B070-B4BADC23175D}"/>
              </a:ext>
            </a:extLst>
          </p:cNvPr>
          <p:cNvSpPr/>
          <p:nvPr/>
        </p:nvSpPr>
        <p:spPr>
          <a:xfrm>
            <a:off x="4293415" y="4377281"/>
            <a:ext cx="654112" cy="2570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수정</a:t>
            </a:r>
          </a:p>
        </p:txBody>
      </p:sp>
      <p:cxnSp>
        <p:nvCxnSpPr>
          <p:cNvPr id="129" name="직선 화살표 연결선 128">
            <a:extLst>
              <a:ext uri="{FF2B5EF4-FFF2-40B4-BE49-F238E27FC236}">
                <a16:creationId xmlns:a16="http://schemas.microsoft.com/office/drawing/2014/main" id="{7827E0D3-FB43-4C09-A2EA-12F54F3C8EA3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7152598" y="3372592"/>
            <a:ext cx="957398" cy="30215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237600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5961786D-029A-4AA9-A1C2-FE4AC4FF164A}"/>
              </a:ext>
            </a:extLst>
          </p:cNvPr>
          <p:cNvSpPr/>
          <p:nvPr/>
        </p:nvSpPr>
        <p:spPr>
          <a:xfrm>
            <a:off x="340852" y="1457041"/>
            <a:ext cx="10278474" cy="8918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텍스트 개체 틀 5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스토리보드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C0A7F00E-AC88-4166-8939-9D49A32BDC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0162408"/>
              </p:ext>
            </p:extLst>
          </p:nvPr>
        </p:nvGraphicFramePr>
        <p:xfrm>
          <a:off x="414926" y="788267"/>
          <a:ext cx="10078530" cy="11921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797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97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97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97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797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797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25258"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0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프로젝트 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JSP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를 이용한 스마트 게시글 작성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algn="ctr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커뮤니티 페이지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서비스 명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altLang="en-US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마이페이지</a:t>
                      </a: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버전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1.0.0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258"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altLang="en-US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홍성혁</a:t>
                      </a: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코드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en-US" altLang="ko-KR" sz="16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mypage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일자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altLang="en-US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2020-10-16</a:t>
                      </a: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258"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화면경로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./</a:t>
                      </a:r>
                      <a:r>
                        <a:rPr lang="en-US" altLang="ko-KR" sz="16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mypage</a:t>
                      </a: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/</a:t>
                      </a:r>
                      <a:r>
                        <a:rPr lang="en-US" altLang="ko-KR" sz="16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mypage.jsp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페이지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도형 2">
            <a:extLst>
              <a:ext uri="{FF2B5EF4-FFF2-40B4-BE49-F238E27FC236}">
                <a16:creationId xmlns:a16="http://schemas.microsoft.com/office/drawing/2014/main" id="{5F8CE417-42CE-4D91-A113-BE5B6562527F}"/>
              </a:ext>
            </a:extLst>
          </p:cNvPr>
          <p:cNvSpPr>
            <a:spLocks/>
          </p:cNvSpPr>
          <p:nvPr/>
        </p:nvSpPr>
        <p:spPr>
          <a:xfrm>
            <a:off x="399889" y="2151559"/>
            <a:ext cx="7537176" cy="4529657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numCol="1" anchor="ctr">
            <a:noAutofit/>
          </a:bodyPr>
          <a:lstStyle/>
          <a:p>
            <a:pPr algn="ctr" defTabSz="445567"/>
            <a:endParaRPr lang="ko-KR" altLang="en-US" sz="1579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도형 3">
            <a:extLst>
              <a:ext uri="{FF2B5EF4-FFF2-40B4-BE49-F238E27FC236}">
                <a16:creationId xmlns:a16="http://schemas.microsoft.com/office/drawing/2014/main" id="{6461A30E-3150-4F34-BED6-753047CED4FE}"/>
              </a:ext>
            </a:extLst>
          </p:cNvPr>
          <p:cNvSpPr>
            <a:spLocks/>
          </p:cNvSpPr>
          <p:nvPr/>
        </p:nvSpPr>
        <p:spPr>
          <a:xfrm>
            <a:off x="8040657" y="2154343"/>
            <a:ext cx="2578669" cy="4543581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numCol="1" anchor="ctr">
            <a:noAutofit/>
          </a:bodyPr>
          <a:lstStyle/>
          <a:p>
            <a:pPr algn="ctr" defTabSz="445567"/>
            <a:endParaRPr lang="ko-KR" altLang="en-US" sz="1579">
              <a:latin typeface="맑은 고딕" charset="0"/>
              <a:ea typeface="맑은 고딕" charset="0"/>
            </a:endParaRPr>
          </a:p>
        </p:txBody>
      </p:sp>
      <p:sp>
        <p:nvSpPr>
          <p:cNvPr id="6" name="텍스트 상자 14">
            <a:extLst>
              <a:ext uri="{FF2B5EF4-FFF2-40B4-BE49-F238E27FC236}">
                <a16:creationId xmlns:a16="http://schemas.microsoft.com/office/drawing/2014/main" id="{61C0749C-CF0E-4B06-A15F-E23A6F01ADA8}"/>
              </a:ext>
            </a:extLst>
          </p:cNvPr>
          <p:cNvSpPr txBox="1">
            <a:spLocks/>
          </p:cNvSpPr>
          <p:nvPr/>
        </p:nvSpPr>
        <p:spPr>
          <a:xfrm>
            <a:off x="8087441" y="2624408"/>
            <a:ext cx="1894737" cy="325123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78530" tIns="40657" rIns="78530" bIns="40657" anchor="t">
            <a:spAutoFit/>
          </a:bodyPr>
          <a:lstStyle/>
          <a:p>
            <a:pPr defTabSz="445567"/>
            <a:endParaRPr lang="ko-KR" altLang="en-US" sz="1579">
              <a:latin typeface="맑은 고딕" charset="0"/>
              <a:ea typeface="맑은 고딕" charset="0"/>
            </a:endParaRPr>
          </a:p>
        </p:txBody>
      </p:sp>
      <p:sp>
        <p:nvSpPr>
          <p:cNvPr id="7" name="도형 15">
            <a:extLst>
              <a:ext uri="{FF2B5EF4-FFF2-40B4-BE49-F238E27FC236}">
                <a16:creationId xmlns:a16="http://schemas.microsoft.com/office/drawing/2014/main" id="{9CD552C1-23D7-4D04-BAE0-6798698752B4}"/>
              </a:ext>
            </a:extLst>
          </p:cNvPr>
          <p:cNvSpPr>
            <a:spLocks/>
          </p:cNvSpPr>
          <p:nvPr/>
        </p:nvSpPr>
        <p:spPr>
          <a:xfrm>
            <a:off x="858814" y="2151559"/>
            <a:ext cx="6490114" cy="452965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anchor="ctr">
            <a:noAutofit/>
          </a:bodyPr>
          <a:lstStyle/>
          <a:p>
            <a:pPr algn="ctr" defTabSz="445567"/>
            <a:endParaRPr lang="ko-KR" altLang="en-US" sz="1579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도형 18">
            <a:extLst>
              <a:ext uri="{FF2B5EF4-FFF2-40B4-BE49-F238E27FC236}">
                <a16:creationId xmlns:a16="http://schemas.microsoft.com/office/drawing/2014/main" id="{47AC35AC-D803-40CB-BA3F-CFA57EEE497A}"/>
              </a:ext>
            </a:extLst>
          </p:cNvPr>
          <p:cNvSpPr>
            <a:spLocks/>
          </p:cNvSpPr>
          <p:nvPr/>
        </p:nvSpPr>
        <p:spPr>
          <a:xfrm>
            <a:off x="1126149" y="3120867"/>
            <a:ext cx="5956558" cy="3560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anchor="ctr">
            <a:noAutofit/>
          </a:bodyPr>
          <a:lstStyle/>
          <a:p>
            <a:pPr algn="ctr" defTabSz="445567"/>
            <a:endParaRPr lang="ko-KR" altLang="en-US" sz="1579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도형 26">
            <a:extLst>
              <a:ext uri="{FF2B5EF4-FFF2-40B4-BE49-F238E27FC236}">
                <a16:creationId xmlns:a16="http://schemas.microsoft.com/office/drawing/2014/main" id="{A448A86B-6395-4DBC-9817-F04ACF0BD6AD}"/>
              </a:ext>
            </a:extLst>
          </p:cNvPr>
          <p:cNvSpPr>
            <a:spLocks/>
          </p:cNvSpPr>
          <p:nvPr/>
        </p:nvSpPr>
        <p:spPr>
          <a:xfrm>
            <a:off x="8097917" y="4144890"/>
            <a:ext cx="2439989" cy="896164"/>
          </a:xfrm>
          <a:prstGeom prst="rect">
            <a:avLst/>
          </a:prstGeom>
          <a:solidFill>
            <a:schemeClr val="bg2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anchor="ctr">
            <a:noAutofit/>
          </a:bodyPr>
          <a:lstStyle/>
          <a:p>
            <a:pPr defTabSz="445567"/>
            <a:r>
              <a:rPr lang="ko-KR" altLang="en-US" sz="965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내가 작성한 댓글 </a:t>
            </a:r>
            <a:r>
              <a:rPr lang="en-US" altLang="ko-KR" sz="965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: </a:t>
            </a:r>
            <a:r>
              <a:rPr lang="ko-KR" altLang="en-US" sz="965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내가 작성한 댓글들을 최신순으로 보여준다</a:t>
            </a:r>
            <a:endParaRPr lang="en-US" altLang="ko-KR" sz="965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defTabSz="445567"/>
            <a:r>
              <a:rPr lang="ko-KR" altLang="en-US" sz="965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댓글 블록 </a:t>
            </a:r>
            <a:r>
              <a:rPr lang="en-US" altLang="ko-KR" sz="965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: </a:t>
            </a:r>
            <a:r>
              <a:rPr lang="ko-KR" altLang="en-US" sz="965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클릭시</a:t>
            </a:r>
            <a:r>
              <a:rPr lang="en-US" altLang="ko-KR" sz="965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, </a:t>
            </a:r>
            <a:r>
              <a:rPr lang="ko-KR" altLang="en-US" sz="965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해당 댓글의 게시글로 이동</a:t>
            </a:r>
            <a:endParaRPr lang="en-US" altLang="ko-KR" sz="965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" name="도형 31">
            <a:extLst>
              <a:ext uri="{FF2B5EF4-FFF2-40B4-BE49-F238E27FC236}">
                <a16:creationId xmlns:a16="http://schemas.microsoft.com/office/drawing/2014/main" id="{DFDD3E82-DD22-4F4E-8491-CAEE9CFF4D7C}"/>
              </a:ext>
            </a:extLst>
          </p:cNvPr>
          <p:cNvSpPr>
            <a:spLocks/>
          </p:cNvSpPr>
          <p:nvPr/>
        </p:nvSpPr>
        <p:spPr>
          <a:xfrm>
            <a:off x="8109162" y="2224519"/>
            <a:ext cx="2439989" cy="682261"/>
          </a:xfrm>
          <a:prstGeom prst="rect">
            <a:avLst/>
          </a:prstGeom>
          <a:solidFill>
            <a:schemeClr val="bg2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anchor="ctr">
            <a:noAutofit/>
          </a:bodyPr>
          <a:lstStyle/>
          <a:p>
            <a:pPr defTabSz="445567"/>
            <a:r>
              <a:rPr lang="ko-KR" altLang="en-US" sz="965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로고 블록 </a:t>
            </a:r>
            <a:r>
              <a:rPr lang="en-US" altLang="ko-KR" sz="965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: </a:t>
            </a:r>
            <a:r>
              <a:rPr lang="ko-KR" altLang="en-US" sz="965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클릭시</a:t>
            </a:r>
            <a:r>
              <a:rPr lang="en-US" altLang="ko-KR" sz="965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, </a:t>
            </a:r>
            <a:r>
              <a:rPr lang="ko-KR" altLang="en-US" sz="965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메인페이지로</a:t>
            </a:r>
            <a:r>
              <a:rPr lang="ko-KR" altLang="en-US" sz="965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이동</a:t>
            </a:r>
          </a:p>
        </p:txBody>
      </p:sp>
      <p:sp>
        <p:nvSpPr>
          <p:cNvPr id="11" name="도형 35">
            <a:extLst>
              <a:ext uri="{FF2B5EF4-FFF2-40B4-BE49-F238E27FC236}">
                <a16:creationId xmlns:a16="http://schemas.microsoft.com/office/drawing/2014/main" id="{AEDA85AB-5779-4FCF-B10C-189F058FBFFB}"/>
              </a:ext>
            </a:extLst>
          </p:cNvPr>
          <p:cNvSpPr>
            <a:spLocks/>
          </p:cNvSpPr>
          <p:nvPr/>
        </p:nvSpPr>
        <p:spPr>
          <a:xfrm>
            <a:off x="8087441" y="3049949"/>
            <a:ext cx="2439989" cy="965618"/>
          </a:xfrm>
          <a:prstGeom prst="rect">
            <a:avLst/>
          </a:prstGeom>
          <a:solidFill>
            <a:schemeClr val="bg2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anchor="ctr">
            <a:noAutofit/>
          </a:bodyPr>
          <a:lstStyle/>
          <a:p>
            <a:pPr defTabSz="445567"/>
            <a:r>
              <a:rPr lang="ko-KR" altLang="en-US" sz="965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내가 작성한 글 </a:t>
            </a:r>
            <a:r>
              <a:rPr lang="en-US" altLang="ko-KR" sz="965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: </a:t>
            </a:r>
            <a:r>
              <a:rPr lang="ko-KR" altLang="en-US" sz="965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내가 작성한 </a:t>
            </a:r>
            <a:r>
              <a:rPr lang="ko-KR" altLang="en-US" sz="965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게시글들을</a:t>
            </a:r>
            <a:r>
              <a:rPr lang="ko-KR" altLang="en-US" sz="965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최신순으로 보여준다</a:t>
            </a:r>
            <a:endParaRPr lang="en-US" altLang="ko-KR" sz="965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defTabSz="445567"/>
            <a:r>
              <a:rPr lang="ko-KR" altLang="en-US" sz="965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게시글 블록 </a:t>
            </a:r>
            <a:r>
              <a:rPr lang="en-US" altLang="ko-KR" sz="965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: </a:t>
            </a:r>
            <a:r>
              <a:rPr lang="ko-KR" altLang="en-US" sz="965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클릭시</a:t>
            </a:r>
            <a:r>
              <a:rPr lang="en-US" altLang="ko-KR" sz="965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,</a:t>
            </a:r>
            <a:r>
              <a:rPr lang="ko-KR" altLang="en-US" sz="965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해당 게시글로 이동한다</a:t>
            </a:r>
          </a:p>
        </p:txBody>
      </p:sp>
      <p:sp>
        <p:nvSpPr>
          <p:cNvPr id="12" name="도형 18">
            <a:extLst>
              <a:ext uri="{FF2B5EF4-FFF2-40B4-BE49-F238E27FC236}">
                <a16:creationId xmlns:a16="http://schemas.microsoft.com/office/drawing/2014/main" id="{1A4E13BC-E9BA-4FE8-8464-1F393298A6DC}"/>
              </a:ext>
            </a:extLst>
          </p:cNvPr>
          <p:cNvSpPr>
            <a:spLocks/>
          </p:cNvSpPr>
          <p:nvPr/>
        </p:nvSpPr>
        <p:spPr>
          <a:xfrm>
            <a:off x="851137" y="2154343"/>
            <a:ext cx="6490114" cy="96652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anchor="ctr">
            <a:noAutofit/>
          </a:bodyPr>
          <a:lstStyle/>
          <a:p>
            <a:pPr algn="ctr" defTabSz="445567"/>
            <a:endParaRPr lang="ko-KR" altLang="en-US" sz="1579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4B6638E9-4529-432B-A45F-2EDF9CE9DF1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83" t="25629" b="26828"/>
          <a:stretch/>
        </p:blipFill>
        <p:spPr>
          <a:xfrm>
            <a:off x="935861" y="2224519"/>
            <a:ext cx="1595959" cy="801944"/>
          </a:xfrm>
          <a:prstGeom prst="rect">
            <a:avLst/>
          </a:prstGeom>
        </p:spPr>
      </p:pic>
      <p:grpSp>
        <p:nvGrpSpPr>
          <p:cNvPr id="14" name="그룹 13">
            <a:extLst>
              <a:ext uri="{FF2B5EF4-FFF2-40B4-BE49-F238E27FC236}">
                <a16:creationId xmlns:a16="http://schemas.microsoft.com/office/drawing/2014/main" id="{E7883041-9F7E-4EEB-9549-79103AC91BEF}"/>
              </a:ext>
            </a:extLst>
          </p:cNvPr>
          <p:cNvGrpSpPr/>
          <p:nvPr/>
        </p:nvGrpSpPr>
        <p:grpSpPr>
          <a:xfrm>
            <a:off x="5538259" y="2215153"/>
            <a:ext cx="1706695" cy="330865"/>
            <a:chOff x="5276403" y="2206503"/>
            <a:chExt cx="1945876" cy="377233"/>
          </a:xfrm>
        </p:grpSpPr>
        <p:sp>
          <p:nvSpPr>
            <p:cNvPr id="15" name="도형 21">
              <a:extLst>
                <a:ext uri="{FF2B5EF4-FFF2-40B4-BE49-F238E27FC236}">
                  <a16:creationId xmlns:a16="http://schemas.microsoft.com/office/drawing/2014/main" id="{5634667A-01A7-483E-AA1C-D596331BFB38}"/>
                </a:ext>
              </a:extLst>
            </p:cNvPr>
            <p:cNvSpPr>
              <a:spLocks/>
            </p:cNvSpPr>
            <p:nvPr/>
          </p:nvSpPr>
          <p:spPr>
            <a:xfrm>
              <a:off x="5276403" y="2206503"/>
              <a:ext cx="1945876" cy="377233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80201" tIns="40100" rIns="80201" bIns="40100" anchor="ctr">
              <a:noAutofit/>
            </a:bodyPr>
            <a:lstStyle/>
            <a:p>
              <a:pPr algn="ctr" defTabSz="445567"/>
              <a:endParaRPr lang="ko-KR" altLang="en-US" sz="1579">
                <a:latin typeface="맑은 고딕" charset="0"/>
                <a:ea typeface="맑은 고딕" charset="0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AFBAFF71-C398-4F54-AAFF-7822B5D31CE2}"/>
                </a:ext>
              </a:extLst>
            </p:cNvPr>
            <p:cNvSpPr/>
            <p:nvPr/>
          </p:nvSpPr>
          <p:spPr>
            <a:xfrm>
              <a:off x="5321018" y="2255537"/>
              <a:ext cx="1083188" cy="29044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754" dirty="0"/>
                <a:t>회원</a:t>
              </a:r>
              <a:r>
                <a:rPr lang="en-US" altLang="ko-KR" sz="1754" dirty="0"/>
                <a:t>id</a:t>
              </a:r>
              <a:endParaRPr lang="ko-KR" altLang="en-US" sz="1754" dirty="0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C50ADA9D-F82C-4B5D-BFD2-32E45F0AD591}"/>
                </a:ext>
              </a:extLst>
            </p:cNvPr>
            <p:cNvSpPr/>
            <p:nvPr/>
          </p:nvSpPr>
          <p:spPr>
            <a:xfrm>
              <a:off x="6511571" y="2255537"/>
              <a:ext cx="664129" cy="29044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3" dirty="0"/>
                <a:t>logout</a:t>
              </a:r>
              <a:endParaRPr lang="ko-KR" altLang="en-US" sz="1053" dirty="0"/>
            </a:p>
          </p:txBody>
        </p:sp>
      </p:grp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3AEC64C-9D0E-4860-B928-F6F5BFB9A05D}"/>
              </a:ext>
            </a:extLst>
          </p:cNvPr>
          <p:cNvSpPr/>
          <p:nvPr/>
        </p:nvSpPr>
        <p:spPr>
          <a:xfrm>
            <a:off x="1262824" y="5508518"/>
            <a:ext cx="5728115" cy="209181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54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87D29DF-C593-4B9D-94E7-F2D61B4CC8D7}"/>
              </a:ext>
            </a:extLst>
          </p:cNvPr>
          <p:cNvSpPr/>
          <p:nvPr/>
        </p:nvSpPr>
        <p:spPr>
          <a:xfrm>
            <a:off x="3273572" y="5526975"/>
            <a:ext cx="1735889" cy="23548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754" dirty="0"/>
              <a:t>공감한 게시글</a:t>
            </a: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F3473737-73DF-492C-943F-390667BDCF5E}"/>
              </a:ext>
            </a:extLst>
          </p:cNvPr>
          <p:cNvGrpSpPr/>
          <p:nvPr/>
        </p:nvGrpSpPr>
        <p:grpSpPr>
          <a:xfrm>
            <a:off x="1318095" y="5775441"/>
            <a:ext cx="5620944" cy="307318"/>
            <a:chOff x="1451141" y="3341703"/>
            <a:chExt cx="3138467" cy="401936"/>
          </a:xfrm>
        </p:grpSpPr>
        <p:sp>
          <p:nvSpPr>
            <p:cNvPr id="43" name="도형 21">
              <a:extLst>
                <a:ext uri="{FF2B5EF4-FFF2-40B4-BE49-F238E27FC236}">
                  <a16:creationId xmlns:a16="http://schemas.microsoft.com/office/drawing/2014/main" id="{2B9C2F9A-E880-41DE-A962-96B689879908}"/>
                </a:ext>
              </a:extLst>
            </p:cNvPr>
            <p:cNvSpPr>
              <a:spLocks/>
            </p:cNvSpPr>
            <p:nvPr/>
          </p:nvSpPr>
          <p:spPr>
            <a:xfrm>
              <a:off x="1451141" y="3341703"/>
              <a:ext cx="3138467" cy="40193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80201" tIns="40100" rIns="80201" bIns="40100" anchor="ctr">
              <a:noAutofit/>
            </a:bodyPr>
            <a:lstStyle/>
            <a:p>
              <a:pPr algn="ctr" defTabSz="445567"/>
              <a:endParaRPr lang="ko-KR" altLang="en-US" sz="1579">
                <a:latin typeface="맑은 고딕" charset="0"/>
                <a:ea typeface="맑은 고딕" charset="0"/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F0AA9C00-A54C-448D-80E7-160977849EEB}"/>
                </a:ext>
              </a:extLst>
            </p:cNvPr>
            <p:cNvSpPr/>
            <p:nvPr/>
          </p:nvSpPr>
          <p:spPr>
            <a:xfrm>
              <a:off x="1514935" y="3428758"/>
              <a:ext cx="1801989" cy="225938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28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제목</a:t>
              </a: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4BE39026-BC12-42A1-86DC-72ACD5DBCAFA}"/>
                </a:ext>
              </a:extLst>
            </p:cNvPr>
            <p:cNvSpPr/>
            <p:nvPr/>
          </p:nvSpPr>
          <p:spPr>
            <a:xfrm>
              <a:off x="3325677" y="3431460"/>
              <a:ext cx="600636" cy="21979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77" dirty="0">
                  <a:solidFill>
                    <a:schemeClr val="tx1"/>
                  </a:solidFill>
                </a:rPr>
                <a:t>작성자</a:t>
              </a: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A83A234E-6FF9-4AD9-B578-E3F599554620}"/>
                </a:ext>
              </a:extLst>
            </p:cNvPr>
            <p:cNvSpPr/>
            <p:nvPr/>
          </p:nvSpPr>
          <p:spPr>
            <a:xfrm>
              <a:off x="3935066" y="3423430"/>
              <a:ext cx="583396" cy="2312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77" dirty="0">
                  <a:solidFill>
                    <a:schemeClr val="tx1"/>
                  </a:solidFill>
                </a:rPr>
                <a:t>조회수</a:t>
              </a: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2AD498AE-5C75-4A2F-9A79-1F7222E879CE}"/>
              </a:ext>
            </a:extLst>
          </p:cNvPr>
          <p:cNvGrpSpPr/>
          <p:nvPr/>
        </p:nvGrpSpPr>
        <p:grpSpPr>
          <a:xfrm>
            <a:off x="1318095" y="6079297"/>
            <a:ext cx="5619423" cy="307318"/>
            <a:chOff x="1454320" y="3336346"/>
            <a:chExt cx="3138467" cy="401936"/>
          </a:xfrm>
        </p:grpSpPr>
        <p:sp>
          <p:nvSpPr>
            <p:cNvPr id="39" name="도형 21">
              <a:extLst>
                <a:ext uri="{FF2B5EF4-FFF2-40B4-BE49-F238E27FC236}">
                  <a16:creationId xmlns:a16="http://schemas.microsoft.com/office/drawing/2014/main" id="{C0066F27-42D0-4B31-AEA3-0E85B05C2351}"/>
                </a:ext>
              </a:extLst>
            </p:cNvPr>
            <p:cNvSpPr>
              <a:spLocks/>
            </p:cNvSpPr>
            <p:nvPr/>
          </p:nvSpPr>
          <p:spPr>
            <a:xfrm>
              <a:off x="1454320" y="3336346"/>
              <a:ext cx="3138467" cy="40193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80201" tIns="40100" rIns="80201" bIns="40100" anchor="ctr">
              <a:noAutofit/>
            </a:bodyPr>
            <a:lstStyle/>
            <a:p>
              <a:pPr algn="ctr" defTabSz="445567"/>
              <a:endParaRPr lang="ko-KR" altLang="en-US" sz="1579">
                <a:latin typeface="맑은 고딕" charset="0"/>
                <a:ea typeface="맑은 고딕" charset="0"/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9E9FBDE4-C03F-4487-A716-C721E7D9BB7E}"/>
                </a:ext>
              </a:extLst>
            </p:cNvPr>
            <p:cNvSpPr/>
            <p:nvPr/>
          </p:nvSpPr>
          <p:spPr>
            <a:xfrm>
              <a:off x="1518114" y="3423401"/>
              <a:ext cx="1801989" cy="225938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28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제목</a:t>
              </a: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EE4CFA4F-4B46-4AD9-B677-F81117F02CF0}"/>
                </a:ext>
              </a:extLst>
            </p:cNvPr>
            <p:cNvSpPr/>
            <p:nvPr/>
          </p:nvSpPr>
          <p:spPr>
            <a:xfrm>
              <a:off x="3328856" y="3426103"/>
              <a:ext cx="600636" cy="21979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77" dirty="0">
                  <a:solidFill>
                    <a:schemeClr val="tx1"/>
                  </a:solidFill>
                </a:rPr>
                <a:t>작성자</a:t>
              </a: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B0305E7F-CD1E-4D9B-B012-BBAAF4551932}"/>
                </a:ext>
              </a:extLst>
            </p:cNvPr>
            <p:cNvSpPr/>
            <p:nvPr/>
          </p:nvSpPr>
          <p:spPr>
            <a:xfrm>
              <a:off x="3938245" y="3418073"/>
              <a:ext cx="583396" cy="2312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77" dirty="0">
                  <a:solidFill>
                    <a:schemeClr val="tx1"/>
                  </a:solidFill>
                </a:rPr>
                <a:t>조회수</a:t>
              </a: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676A9214-D7F0-4711-BEC9-70E3B89D4342}"/>
              </a:ext>
            </a:extLst>
          </p:cNvPr>
          <p:cNvGrpSpPr/>
          <p:nvPr/>
        </p:nvGrpSpPr>
        <p:grpSpPr>
          <a:xfrm>
            <a:off x="1318095" y="6383153"/>
            <a:ext cx="5619423" cy="307318"/>
            <a:chOff x="1454320" y="3336346"/>
            <a:chExt cx="3138467" cy="401936"/>
          </a:xfrm>
        </p:grpSpPr>
        <p:sp>
          <p:nvSpPr>
            <p:cNvPr id="35" name="도형 21">
              <a:extLst>
                <a:ext uri="{FF2B5EF4-FFF2-40B4-BE49-F238E27FC236}">
                  <a16:creationId xmlns:a16="http://schemas.microsoft.com/office/drawing/2014/main" id="{AED11135-EA64-408A-A152-5D69AC01DD30}"/>
                </a:ext>
              </a:extLst>
            </p:cNvPr>
            <p:cNvSpPr>
              <a:spLocks/>
            </p:cNvSpPr>
            <p:nvPr/>
          </p:nvSpPr>
          <p:spPr>
            <a:xfrm>
              <a:off x="1454320" y="3336346"/>
              <a:ext cx="3138467" cy="40193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80201" tIns="40100" rIns="80201" bIns="40100" anchor="ctr">
              <a:noAutofit/>
            </a:bodyPr>
            <a:lstStyle/>
            <a:p>
              <a:pPr algn="ctr" defTabSz="445567"/>
              <a:endParaRPr lang="ko-KR" altLang="en-US" sz="1579">
                <a:latin typeface="맑은 고딕" charset="0"/>
                <a:ea typeface="맑은 고딕" charset="0"/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B5E5DF98-43D7-4635-A326-FB1B44AABF59}"/>
                </a:ext>
              </a:extLst>
            </p:cNvPr>
            <p:cNvSpPr/>
            <p:nvPr/>
          </p:nvSpPr>
          <p:spPr>
            <a:xfrm>
              <a:off x="1518114" y="3423401"/>
              <a:ext cx="1801989" cy="225938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28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제목</a:t>
              </a: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1A15BD0C-8A5C-4369-83DE-C04DA4D3ADD0}"/>
                </a:ext>
              </a:extLst>
            </p:cNvPr>
            <p:cNvSpPr/>
            <p:nvPr/>
          </p:nvSpPr>
          <p:spPr>
            <a:xfrm>
              <a:off x="3328856" y="3426103"/>
              <a:ext cx="600636" cy="21979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77" dirty="0">
                  <a:solidFill>
                    <a:schemeClr val="tx1"/>
                  </a:solidFill>
                </a:rPr>
                <a:t>작성자</a:t>
              </a: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C8CBD646-6666-4A5C-8D02-521CE52373EB}"/>
                </a:ext>
              </a:extLst>
            </p:cNvPr>
            <p:cNvSpPr/>
            <p:nvPr/>
          </p:nvSpPr>
          <p:spPr>
            <a:xfrm>
              <a:off x="3938245" y="3418073"/>
              <a:ext cx="583396" cy="2312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77" dirty="0">
                  <a:solidFill>
                    <a:schemeClr val="tx1"/>
                  </a:solidFill>
                </a:rPr>
                <a:t>조회수</a:t>
              </a: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73D21923-F04B-4027-85E4-8E12E75C6C38}"/>
              </a:ext>
            </a:extLst>
          </p:cNvPr>
          <p:cNvGrpSpPr/>
          <p:nvPr/>
        </p:nvGrpSpPr>
        <p:grpSpPr>
          <a:xfrm>
            <a:off x="1318095" y="6687008"/>
            <a:ext cx="5620945" cy="307318"/>
            <a:chOff x="1454320" y="3336346"/>
            <a:chExt cx="3138467" cy="401936"/>
          </a:xfrm>
        </p:grpSpPr>
        <p:sp>
          <p:nvSpPr>
            <p:cNvPr id="31" name="도형 21">
              <a:extLst>
                <a:ext uri="{FF2B5EF4-FFF2-40B4-BE49-F238E27FC236}">
                  <a16:creationId xmlns:a16="http://schemas.microsoft.com/office/drawing/2014/main" id="{7EE93185-60BC-48D7-9D58-62FB23EFA269}"/>
                </a:ext>
              </a:extLst>
            </p:cNvPr>
            <p:cNvSpPr>
              <a:spLocks/>
            </p:cNvSpPr>
            <p:nvPr/>
          </p:nvSpPr>
          <p:spPr>
            <a:xfrm>
              <a:off x="1454320" y="3336346"/>
              <a:ext cx="3138467" cy="40193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80201" tIns="40100" rIns="80201" bIns="40100" anchor="ctr">
              <a:noAutofit/>
            </a:bodyPr>
            <a:lstStyle/>
            <a:p>
              <a:pPr algn="ctr" defTabSz="445567"/>
              <a:endParaRPr lang="ko-KR" altLang="en-US" sz="1579">
                <a:latin typeface="맑은 고딕" charset="0"/>
                <a:ea typeface="맑은 고딕" charset="0"/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7C01AD3E-D8BB-49CF-AEFC-B7795B282A39}"/>
                </a:ext>
              </a:extLst>
            </p:cNvPr>
            <p:cNvSpPr/>
            <p:nvPr/>
          </p:nvSpPr>
          <p:spPr>
            <a:xfrm>
              <a:off x="1518114" y="3423401"/>
              <a:ext cx="1801989" cy="225938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28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제목</a:t>
              </a: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4FAFB703-67B0-4215-94FF-544C6FFE8488}"/>
                </a:ext>
              </a:extLst>
            </p:cNvPr>
            <p:cNvSpPr/>
            <p:nvPr/>
          </p:nvSpPr>
          <p:spPr>
            <a:xfrm>
              <a:off x="3328856" y="3426103"/>
              <a:ext cx="600636" cy="21979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77" dirty="0">
                  <a:solidFill>
                    <a:schemeClr val="tx1"/>
                  </a:solidFill>
                </a:rPr>
                <a:t>작성자</a:t>
              </a: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A0F8E8E0-2F38-46C4-A196-38B04833BC58}"/>
                </a:ext>
              </a:extLst>
            </p:cNvPr>
            <p:cNvSpPr/>
            <p:nvPr/>
          </p:nvSpPr>
          <p:spPr>
            <a:xfrm>
              <a:off x="3938245" y="3418073"/>
              <a:ext cx="583396" cy="2312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77" dirty="0">
                  <a:solidFill>
                    <a:schemeClr val="tx1"/>
                  </a:solidFill>
                </a:rPr>
                <a:t>조회수</a:t>
              </a: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B0992DD2-6398-440D-9F8A-DC2A2386A286}"/>
              </a:ext>
            </a:extLst>
          </p:cNvPr>
          <p:cNvGrpSpPr/>
          <p:nvPr/>
        </p:nvGrpSpPr>
        <p:grpSpPr>
          <a:xfrm>
            <a:off x="1318095" y="6990864"/>
            <a:ext cx="5619423" cy="307318"/>
            <a:chOff x="1454320" y="3336346"/>
            <a:chExt cx="3138467" cy="401936"/>
          </a:xfrm>
        </p:grpSpPr>
        <p:sp>
          <p:nvSpPr>
            <p:cNvPr id="27" name="도형 21">
              <a:extLst>
                <a:ext uri="{FF2B5EF4-FFF2-40B4-BE49-F238E27FC236}">
                  <a16:creationId xmlns:a16="http://schemas.microsoft.com/office/drawing/2014/main" id="{A4D38378-F6EE-4F9A-8FB6-5C0F3E6210C5}"/>
                </a:ext>
              </a:extLst>
            </p:cNvPr>
            <p:cNvSpPr>
              <a:spLocks/>
            </p:cNvSpPr>
            <p:nvPr/>
          </p:nvSpPr>
          <p:spPr>
            <a:xfrm>
              <a:off x="1454320" y="3336346"/>
              <a:ext cx="3138467" cy="40193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80201" tIns="40100" rIns="80201" bIns="40100" anchor="ctr">
              <a:noAutofit/>
            </a:bodyPr>
            <a:lstStyle/>
            <a:p>
              <a:pPr algn="ctr" defTabSz="445567"/>
              <a:endParaRPr lang="ko-KR" altLang="en-US" sz="1579">
                <a:latin typeface="맑은 고딕" charset="0"/>
                <a:ea typeface="맑은 고딕" charset="0"/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A0E8F36E-4AB3-436B-B87C-2F9B7CFDB3BC}"/>
                </a:ext>
              </a:extLst>
            </p:cNvPr>
            <p:cNvSpPr/>
            <p:nvPr/>
          </p:nvSpPr>
          <p:spPr>
            <a:xfrm>
              <a:off x="1518114" y="3423401"/>
              <a:ext cx="1801989" cy="225938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28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제목</a:t>
              </a: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2AC0EEDE-E88F-43DC-8BC2-66C7497A460E}"/>
                </a:ext>
              </a:extLst>
            </p:cNvPr>
            <p:cNvSpPr/>
            <p:nvPr/>
          </p:nvSpPr>
          <p:spPr>
            <a:xfrm>
              <a:off x="3328856" y="3426103"/>
              <a:ext cx="600636" cy="21979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77" dirty="0">
                  <a:solidFill>
                    <a:schemeClr val="tx1"/>
                  </a:solidFill>
                </a:rPr>
                <a:t>작성자</a:t>
              </a: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5618BED3-8FF3-4A69-B799-B4209056759F}"/>
                </a:ext>
              </a:extLst>
            </p:cNvPr>
            <p:cNvSpPr/>
            <p:nvPr/>
          </p:nvSpPr>
          <p:spPr>
            <a:xfrm>
              <a:off x="3938245" y="3418073"/>
              <a:ext cx="583396" cy="2312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77" dirty="0">
                  <a:solidFill>
                    <a:schemeClr val="tx1"/>
                  </a:solidFill>
                </a:rPr>
                <a:t>조회수</a:t>
              </a:r>
            </a:p>
          </p:txBody>
        </p:sp>
      </p:grp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F7149B04-307A-47CE-BDC0-8AE16078AE5E}"/>
              </a:ext>
            </a:extLst>
          </p:cNvPr>
          <p:cNvSpPr/>
          <p:nvPr/>
        </p:nvSpPr>
        <p:spPr>
          <a:xfrm>
            <a:off x="1254447" y="3275265"/>
            <a:ext cx="2794893" cy="209337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54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BDBA117E-C9A3-4A40-AB1B-C0CE87FA8C4C}"/>
              </a:ext>
            </a:extLst>
          </p:cNvPr>
          <p:cNvSpPr/>
          <p:nvPr/>
        </p:nvSpPr>
        <p:spPr>
          <a:xfrm>
            <a:off x="1866681" y="3262277"/>
            <a:ext cx="1634270" cy="32079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내가 작성한 글</a:t>
            </a:r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B13BF8F3-A312-4D4B-B92A-A5247565F25B}"/>
              </a:ext>
            </a:extLst>
          </p:cNvPr>
          <p:cNvGrpSpPr/>
          <p:nvPr/>
        </p:nvGrpSpPr>
        <p:grpSpPr>
          <a:xfrm>
            <a:off x="1281416" y="3542389"/>
            <a:ext cx="2742601" cy="307547"/>
            <a:chOff x="1451142" y="3341697"/>
            <a:chExt cx="3138468" cy="401935"/>
          </a:xfrm>
        </p:grpSpPr>
        <p:sp>
          <p:nvSpPr>
            <p:cNvPr id="73" name="도형 21">
              <a:extLst>
                <a:ext uri="{FF2B5EF4-FFF2-40B4-BE49-F238E27FC236}">
                  <a16:creationId xmlns:a16="http://schemas.microsoft.com/office/drawing/2014/main" id="{3D9C8EAE-FA8D-4BF8-965F-D3076F07880C}"/>
                </a:ext>
              </a:extLst>
            </p:cNvPr>
            <p:cNvSpPr>
              <a:spLocks/>
            </p:cNvSpPr>
            <p:nvPr/>
          </p:nvSpPr>
          <p:spPr>
            <a:xfrm>
              <a:off x="1451142" y="3341697"/>
              <a:ext cx="3138468" cy="40193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80201" tIns="40100" rIns="80201" bIns="40100" anchor="ctr">
              <a:noAutofit/>
            </a:bodyPr>
            <a:lstStyle/>
            <a:p>
              <a:pPr algn="ctr" defTabSz="445567"/>
              <a:endParaRPr lang="ko-KR" altLang="en-US" sz="1579">
                <a:latin typeface="맑은 고딕" charset="0"/>
                <a:ea typeface="맑은 고딕" charset="0"/>
              </a:endParaRPr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647A154F-EBC6-4F9A-83D8-2D6ACC26C201}"/>
                </a:ext>
              </a:extLst>
            </p:cNvPr>
            <p:cNvSpPr/>
            <p:nvPr/>
          </p:nvSpPr>
          <p:spPr>
            <a:xfrm>
              <a:off x="1514935" y="3428751"/>
              <a:ext cx="1801990" cy="225937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28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제목</a:t>
              </a:r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7706AC5F-3605-48B0-9CE3-8A48630D1296}"/>
                </a:ext>
              </a:extLst>
            </p:cNvPr>
            <p:cNvSpPr/>
            <p:nvPr/>
          </p:nvSpPr>
          <p:spPr>
            <a:xfrm>
              <a:off x="3325679" y="3431454"/>
              <a:ext cx="600636" cy="21979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77" dirty="0">
                  <a:solidFill>
                    <a:schemeClr val="tx1"/>
                  </a:solidFill>
                </a:rPr>
                <a:t>작성일</a:t>
              </a:r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F8455DA9-8F55-4D2B-8CB9-ADAD9FDCC51C}"/>
                </a:ext>
              </a:extLst>
            </p:cNvPr>
            <p:cNvSpPr/>
            <p:nvPr/>
          </p:nvSpPr>
          <p:spPr>
            <a:xfrm>
              <a:off x="3935066" y="3423430"/>
              <a:ext cx="583396" cy="2312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77" dirty="0">
                  <a:solidFill>
                    <a:schemeClr val="tx1"/>
                  </a:solidFill>
                </a:rPr>
                <a:t>조회수</a:t>
              </a:r>
            </a:p>
          </p:txBody>
        </p: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BAAD6054-4BBE-4284-BD3D-8391DE7C8172}"/>
              </a:ext>
            </a:extLst>
          </p:cNvPr>
          <p:cNvGrpSpPr/>
          <p:nvPr/>
        </p:nvGrpSpPr>
        <p:grpSpPr>
          <a:xfrm>
            <a:off x="1281416" y="3846470"/>
            <a:ext cx="2741859" cy="307547"/>
            <a:chOff x="1454320" y="3336346"/>
            <a:chExt cx="3138467" cy="401936"/>
          </a:xfrm>
        </p:grpSpPr>
        <p:sp>
          <p:nvSpPr>
            <p:cNvPr id="69" name="도형 21">
              <a:extLst>
                <a:ext uri="{FF2B5EF4-FFF2-40B4-BE49-F238E27FC236}">
                  <a16:creationId xmlns:a16="http://schemas.microsoft.com/office/drawing/2014/main" id="{62A32180-D9B7-4332-97B1-D0588111557F}"/>
                </a:ext>
              </a:extLst>
            </p:cNvPr>
            <p:cNvSpPr>
              <a:spLocks/>
            </p:cNvSpPr>
            <p:nvPr/>
          </p:nvSpPr>
          <p:spPr>
            <a:xfrm>
              <a:off x="1454320" y="3336346"/>
              <a:ext cx="3138467" cy="40193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80201" tIns="40100" rIns="80201" bIns="40100" anchor="ctr">
              <a:noAutofit/>
            </a:bodyPr>
            <a:lstStyle/>
            <a:p>
              <a:pPr algn="ctr" defTabSz="445567"/>
              <a:endParaRPr lang="ko-KR" altLang="en-US" sz="1579">
                <a:latin typeface="맑은 고딕" charset="0"/>
                <a:ea typeface="맑은 고딕" charset="0"/>
              </a:endParaRP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34DE82CC-3AF5-4642-A1BB-2363A9A21C30}"/>
                </a:ext>
              </a:extLst>
            </p:cNvPr>
            <p:cNvSpPr/>
            <p:nvPr/>
          </p:nvSpPr>
          <p:spPr>
            <a:xfrm>
              <a:off x="1518114" y="3423401"/>
              <a:ext cx="1801989" cy="225938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28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제목</a:t>
              </a:r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0B78921E-82AA-4449-BEF9-2B7E31A7E0C8}"/>
                </a:ext>
              </a:extLst>
            </p:cNvPr>
            <p:cNvSpPr/>
            <p:nvPr/>
          </p:nvSpPr>
          <p:spPr>
            <a:xfrm>
              <a:off x="3328856" y="3426103"/>
              <a:ext cx="600636" cy="21979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77" dirty="0">
                  <a:solidFill>
                    <a:schemeClr val="tx1"/>
                  </a:solidFill>
                </a:rPr>
                <a:t>작성일</a:t>
              </a:r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2E5D8E4E-BB64-4B8E-9523-76C48BDD1EB2}"/>
                </a:ext>
              </a:extLst>
            </p:cNvPr>
            <p:cNvSpPr/>
            <p:nvPr/>
          </p:nvSpPr>
          <p:spPr>
            <a:xfrm>
              <a:off x="3938245" y="3418073"/>
              <a:ext cx="583396" cy="2312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77" dirty="0">
                  <a:solidFill>
                    <a:schemeClr val="tx1"/>
                  </a:solidFill>
                </a:rPr>
                <a:t>조회수</a:t>
              </a:r>
            </a:p>
          </p:txBody>
        </p: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08BAE779-E7C3-464A-A6E6-3EBD2F456666}"/>
              </a:ext>
            </a:extLst>
          </p:cNvPr>
          <p:cNvGrpSpPr/>
          <p:nvPr/>
        </p:nvGrpSpPr>
        <p:grpSpPr>
          <a:xfrm>
            <a:off x="1281416" y="4150552"/>
            <a:ext cx="2741859" cy="307547"/>
            <a:chOff x="1454320" y="3336346"/>
            <a:chExt cx="3138467" cy="401936"/>
          </a:xfrm>
        </p:grpSpPr>
        <p:sp>
          <p:nvSpPr>
            <p:cNvPr id="65" name="도형 21">
              <a:extLst>
                <a:ext uri="{FF2B5EF4-FFF2-40B4-BE49-F238E27FC236}">
                  <a16:creationId xmlns:a16="http://schemas.microsoft.com/office/drawing/2014/main" id="{7F666436-0387-4830-9402-1191F66B46CA}"/>
                </a:ext>
              </a:extLst>
            </p:cNvPr>
            <p:cNvSpPr>
              <a:spLocks/>
            </p:cNvSpPr>
            <p:nvPr/>
          </p:nvSpPr>
          <p:spPr>
            <a:xfrm>
              <a:off x="1454320" y="3336346"/>
              <a:ext cx="3138467" cy="40193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80201" tIns="40100" rIns="80201" bIns="40100" anchor="ctr">
              <a:noAutofit/>
            </a:bodyPr>
            <a:lstStyle/>
            <a:p>
              <a:pPr algn="ctr" defTabSz="445567"/>
              <a:endParaRPr lang="ko-KR" altLang="en-US" sz="1579">
                <a:latin typeface="맑은 고딕" charset="0"/>
                <a:ea typeface="맑은 고딕" charset="0"/>
              </a:endParaRP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B08BFFBE-A97C-430F-80FD-09A3B20FB276}"/>
                </a:ext>
              </a:extLst>
            </p:cNvPr>
            <p:cNvSpPr/>
            <p:nvPr/>
          </p:nvSpPr>
          <p:spPr>
            <a:xfrm>
              <a:off x="1518114" y="3423401"/>
              <a:ext cx="1801989" cy="225938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28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제목</a:t>
              </a: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8F70A23D-F210-4FD3-9517-F7B4B6F170EC}"/>
                </a:ext>
              </a:extLst>
            </p:cNvPr>
            <p:cNvSpPr/>
            <p:nvPr/>
          </p:nvSpPr>
          <p:spPr>
            <a:xfrm>
              <a:off x="3328856" y="3426103"/>
              <a:ext cx="600636" cy="21979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77" dirty="0">
                  <a:solidFill>
                    <a:schemeClr val="tx1"/>
                  </a:solidFill>
                </a:rPr>
                <a:t>작성일</a:t>
              </a:r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CBD91C39-AED6-47A0-A46B-E4A2B1CE3528}"/>
                </a:ext>
              </a:extLst>
            </p:cNvPr>
            <p:cNvSpPr/>
            <p:nvPr/>
          </p:nvSpPr>
          <p:spPr>
            <a:xfrm>
              <a:off x="3938245" y="3418073"/>
              <a:ext cx="583396" cy="2312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77" dirty="0">
                  <a:solidFill>
                    <a:schemeClr val="tx1"/>
                  </a:solidFill>
                </a:rPr>
                <a:t>조회수</a:t>
              </a:r>
            </a:p>
          </p:txBody>
        </p: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FCFB8058-6ADB-4497-897F-3755E35380DB}"/>
              </a:ext>
            </a:extLst>
          </p:cNvPr>
          <p:cNvGrpSpPr/>
          <p:nvPr/>
        </p:nvGrpSpPr>
        <p:grpSpPr>
          <a:xfrm>
            <a:off x="1281416" y="4454635"/>
            <a:ext cx="2742602" cy="307547"/>
            <a:chOff x="1454320" y="3336346"/>
            <a:chExt cx="3138467" cy="401936"/>
          </a:xfrm>
        </p:grpSpPr>
        <p:sp>
          <p:nvSpPr>
            <p:cNvPr id="61" name="도형 21">
              <a:extLst>
                <a:ext uri="{FF2B5EF4-FFF2-40B4-BE49-F238E27FC236}">
                  <a16:creationId xmlns:a16="http://schemas.microsoft.com/office/drawing/2014/main" id="{EC264C6A-5F8F-4C78-8527-78986B67E617}"/>
                </a:ext>
              </a:extLst>
            </p:cNvPr>
            <p:cNvSpPr>
              <a:spLocks/>
            </p:cNvSpPr>
            <p:nvPr/>
          </p:nvSpPr>
          <p:spPr>
            <a:xfrm>
              <a:off x="1454320" y="3336346"/>
              <a:ext cx="3138467" cy="40193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80201" tIns="40100" rIns="80201" bIns="40100" anchor="ctr">
              <a:noAutofit/>
            </a:bodyPr>
            <a:lstStyle/>
            <a:p>
              <a:pPr algn="ctr" defTabSz="445567"/>
              <a:endParaRPr lang="ko-KR" altLang="en-US" sz="1579">
                <a:latin typeface="맑은 고딕" charset="0"/>
                <a:ea typeface="맑은 고딕" charset="0"/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BE084D4B-E034-44EC-9C95-D616B6C74006}"/>
                </a:ext>
              </a:extLst>
            </p:cNvPr>
            <p:cNvSpPr/>
            <p:nvPr/>
          </p:nvSpPr>
          <p:spPr>
            <a:xfrm>
              <a:off x="1518114" y="3423401"/>
              <a:ext cx="1801989" cy="225938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28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제목</a:t>
              </a: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67966219-806D-4D39-9D37-F412A1C6835F}"/>
                </a:ext>
              </a:extLst>
            </p:cNvPr>
            <p:cNvSpPr/>
            <p:nvPr/>
          </p:nvSpPr>
          <p:spPr>
            <a:xfrm>
              <a:off x="3328856" y="3426103"/>
              <a:ext cx="600636" cy="21979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77" dirty="0">
                  <a:solidFill>
                    <a:schemeClr val="tx1"/>
                  </a:solidFill>
                </a:rPr>
                <a:t>작성일</a:t>
              </a: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81C0DA54-B06D-4FE3-968A-7E3F665BDEF4}"/>
                </a:ext>
              </a:extLst>
            </p:cNvPr>
            <p:cNvSpPr/>
            <p:nvPr/>
          </p:nvSpPr>
          <p:spPr>
            <a:xfrm>
              <a:off x="3938245" y="3418073"/>
              <a:ext cx="583396" cy="2312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77" dirty="0">
                  <a:solidFill>
                    <a:schemeClr val="tx1"/>
                  </a:solidFill>
                </a:rPr>
                <a:t>조회수</a:t>
              </a:r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FC082BB2-5074-4B08-AACD-70F25A4A0BAB}"/>
              </a:ext>
            </a:extLst>
          </p:cNvPr>
          <p:cNvGrpSpPr/>
          <p:nvPr/>
        </p:nvGrpSpPr>
        <p:grpSpPr>
          <a:xfrm>
            <a:off x="1281416" y="4758717"/>
            <a:ext cx="2741859" cy="307547"/>
            <a:chOff x="1454320" y="3336346"/>
            <a:chExt cx="3138467" cy="401936"/>
          </a:xfrm>
        </p:grpSpPr>
        <p:sp>
          <p:nvSpPr>
            <p:cNvPr id="57" name="도형 21">
              <a:extLst>
                <a:ext uri="{FF2B5EF4-FFF2-40B4-BE49-F238E27FC236}">
                  <a16:creationId xmlns:a16="http://schemas.microsoft.com/office/drawing/2014/main" id="{29F27745-A054-43DE-BA50-338C960A03B5}"/>
                </a:ext>
              </a:extLst>
            </p:cNvPr>
            <p:cNvSpPr>
              <a:spLocks/>
            </p:cNvSpPr>
            <p:nvPr/>
          </p:nvSpPr>
          <p:spPr>
            <a:xfrm>
              <a:off x="1454320" y="3336346"/>
              <a:ext cx="3138467" cy="40193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80201" tIns="40100" rIns="80201" bIns="40100" anchor="ctr">
              <a:noAutofit/>
            </a:bodyPr>
            <a:lstStyle/>
            <a:p>
              <a:pPr algn="ctr" defTabSz="445567"/>
              <a:endParaRPr lang="ko-KR" altLang="en-US" sz="1579">
                <a:latin typeface="맑은 고딕" charset="0"/>
                <a:ea typeface="맑은 고딕" charset="0"/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6CA869B2-72B8-48B5-90E6-9899DA79F439}"/>
                </a:ext>
              </a:extLst>
            </p:cNvPr>
            <p:cNvSpPr/>
            <p:nvPr/>
          </p:nvSpPr>
          <p:spPr>
            <a:xfrm>
              <a:off x="1518114" y="3423401"/>
              <a:ext cx="1801989" cy="225938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28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제목</a:t>
              </a: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2FC1539A-91D6-475D-963C-763437FE2602}"/>
                </a:ext>
              </a:extLst>
            </p:cNvPr>
            <p:cNvSpPr/>
            <p:nvPr/>
          </p:nvSpPr>
          <p:spPr>
            <a:xfrm>
              <a:off x="3328856" y="3426103"/>
              <a:ext cx="600636" cy="21979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77" dirty="0">
                  <a:solidFill>
                    <a:schemeClr val="tx1"/>
                  </a:solidFill>
                </a:rPr>
                <a:t>작성일</a:t>
              </a: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003D1B0B-3ECF-4CDC-A779-2409F463E389}"/>
                </a:ext>
              </a:extLst>
            </p:cNvPr>
            <p:cNvSpPr/>
            <p:nvPr/>
          </p:nvSpPr>
          <p:spPr>
            <a:xfrm>
              <a:off x="3938245" y="3418073"/>
              <a:ext cx="583396" cy="2312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77" dirty="0">
                  <a:solidFill>
                    <a:schemeClr val="tx1"/>
                  </a:solidFill>
                </a:rPr>
                <a:t>조회수</a:t>
              </a:r>
            </a:p>
          </p:txBody>
        </p:sp>
      </p:grp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9A051420-997E-4E7F-A24F-917E36E9A167}"/>
              </a:ext>
            </a:extLst>
          </p:cNvPr>
          <p:cNvSpPr/>
          <p:nvPr/>
        </p:nvSpPr>
        <p:spPr>
          <a:xfrm>
            <a:off x="4179943" y="3265633"/>
            <a:ext cx="2794893" cy="209337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54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0C97EDBF-262E-4352-8EEA-9BAFF8B2C6AF}"/>
              </a:ext>
            </a:extLst>
          </p:cNvPr>
          <p:cNvSpPr/>
          <p:nvPr/>
        </p:nvSpPr>
        <p:spPr>
          <a:xfrm>
            <a:off x="4792177" y="3252645"/>
            <a:ext cx="1634269" cy="32079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28" dirty="0"/>
              <a:t>내가 작성한 댓글</a:t>
            </a:r>
          </a:p>
        </p:txBody>
      </p: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846CAF34-3D39-4FAC-82E7-4790AC0C3113}"/>
              </a:ext>
            </a:extLst>
          </p:cNvPr>
          <p:cNvGrpSpPr/>
          <p:nvPr/>
        </p:nvGrpSpPr>
        <p:grpSpPr>
          <a:xfrm>
            <a:off x="4206912" y="3532758"/>
            <a:ext cx="2742601" cy="307547"/>
            <a:chOff x="1451142" y="3341697"/>
            <a:chExt cx="3138468" cy="401935"/>
          </a:xfrm>
        </p:grpSpPr>
        <p:sp>
          <p:nvSpPr>
            <p:cNvPr id="80" name="도형 21">
              <a:extLst>
                <a:ext uri="{FF2B5EF4-FFF2-40B4-BE49-F238E27FC236}">
                  <a16:creationId xmlns:a16="http://schemas.microsoft.com/office/drawing/2014/main" id="{2D3BDC13-DCB5-4EA6-84A4-AEDD84189822}"/>
                </a:ext>
              </a:extLst>
            </p:cNvPr>
            <p:cNvSpPr>
              <a:spLocks/>
            </p:cNvSpPr>
            <p:nvPr/>
          </p:nvSpPr>
          <p:spPr>
            <a:xfrm>
              <a:off x="1451142" y="3341697"/>
              <a:ext cx="3138468" cy="40193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80201" tIns="40100" rIns="80201" bIns="40100" anchor="ctr">
              <a:noAutofit/>
            </a:bodyPr>
            <a:lstStyle/>
            <a:p>
              <a:pPr algn="ctr" defTabSz="445567"/>
              <a:endParaRPr lang="ko-KR" altLang="en-US" sz="1579">
                <a:latin typeface="맑은 고딕" charset="0"/>
                <a:ea typeface="맑은 고딕" charset="0"/>
              </a:endParaRPr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E05333CD-82B9-4AD0-B67D-064E29D607BF}"/>
                </a:ext>
              </a:extLst>
            </p:cNvPr>
            <p:cNvSpPr/>
            <p:nvPr/>
          </p:nvSpPr>
          <p:spPr>
            <a:xfrm>
              <a:off x="1514934" y="3428751"/>
              <a:ext cx="2410710" cy="22249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28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내용</a:t>
              </a:r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AE45EF3B-3590-49C7-B4E9-469C30F6758F}"/>
                </a:ext>
              </a:extLst>
            </p:cNvPr>
            <p:cNvSpPr/>
            <p:nvPr/>
          </p:nvSpPr>
          <p:spPr>
            <a:xfrm>
              <a:off x="3938330" y="3431454"/>
              <a:ext cx="600636" cy="21979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77" dirty="0">
                  <a:solidFill>
                    <a:schemeClr val="tx1"/>
                  </a:solidFill>
                </a:rPr>
                <a:t>작성일</a:t>
              </a:r>
            </a:p>
          </p:txBody>
        </p:sp>
      </p:grp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26387274-E422-4A1A-8B8E-EC9B6F8707C1}"/>
              </a:ext>
            </a:extLst>
          </p:cNvPr>
          <p:cNvGrpSpPr/>
          <p:nvPr/>
        </p:nvGrpSpPr>
        <p:grpSpPr>
          <a:xfrm>
            <a:off x="4206912" y="3840305"/>
            <a:ext cx="2742601" cy="307547"/>
            <a:chOff x="1451142" y="3341697"/>
            <a:chExt cx="3138468" cy="401935"/>
          </a:xfrm>
        </p:grpSpPr>
        <p:sp>
          <p:nvSpPr>
            <p:cNvPr id="85" name="도형 21">
              <a:extLst>
                <a:ext uri="{FF2B5EF4-FFF2-40B4-BE49-F238E27FC236}">
                  <a16:creationId xmlns:a16="http://schemas.microsoft.com/office/drawing/2014/main" id="{6B3CFD08-3101-4C16-B120-8F0EF7DA658F}"/>
                </a:ext>
              </a:extLst>
            </p:cNvPr>
            <p:cNvSpPr>
              <a:spLocks/>
            </p:cNvSpPr>
            <p:nvPr/>
          </p:nvSpPr>
          <p:spPr>
            <a:xfrm>
              <a:off x="1451142" y="3341697"/>
              <a:ext cx="3138468" cy="40193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80201" tIns="40100" rIns="80201" bIns="40100" anchor="ctr">
              <a:noAutofit/>
            </a:bodyPr>
            <a:lstStyle/>
            <a:p>
              <a:pPr algn="ctr" defTabSz="445567"/>
              <a:endParaRPr lang="ko-KR" altLang="en-US" sz="1579">
                <a:latin typeface="맑은 고딕" charset="0"/>
                <a:ea typeface="맑은 고딕" charset="0"/>
              </a:endParaRP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636CFC23-4F68-4A72-92AA-32DB37584616}"/>
                </a:ext>
              </a:extLst>
            </p:cNvPr>
            <p:cNvSpPr/>
            <p:nvPr/>
          </p:nvSpPr>
          <p:spPr>
            <a:xfrm>
              <a:off x="1514934" y="3428751"/>
              <a:ext cx="2410710" cy="22249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28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내용</a:t>
              </a:r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971DD4EF-EA08-459B-A806-617E3EFC1980}"/>
                </a:ext>
              </a:extLst>
            </p:cNvPr>
            <p:cNvSpPr/>
            <p:nvPr/>
          </p:nvSpPr>
          <p:spPr>
            <a:xfrm>
              <a:off x="3938330" y="3431454"/>
              <a:ext cx="600636" cy="21979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77" dirty="0">
                  <a:solidFill>
                    <a:schemeClr val="tx1"/>
                  </a:solidFill>
                </a:rPr>
                <a:t>작성일</a:t>
              </a:r>
            </a:p>
          </p:txBody>
        </p:sp>
      </p:grp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2A203138-A98E-4BBD-86DD-2F8BA70A51A5}"/>
              </a:ext>
            </a:extLst>
          </p:cNvPr>
          <p:cNvGrpSpPr/>
          <p:nvPr/>
        </p:nvGrpSpPr>
        <p:grpSpPr>
          <a:xfrm>
            <a:off x="4206912" y="4146090"/>
            <a:ext cx="2742601" cy="307547"/>
            <a:chOff x="1451142" y="3341697"/>
            <a:chExt cx="3138468" cy="401935"/>
          </a:xfrm>
        </p:grpSpPr>
        <p:sp>
          <p:nvSpPr>
            <p:cNvPr id="89" name="도형 21">
              <a:extLst>
                <a:ext uri="{FF2B5EF4-FFF2-40B4-BE49-F238E27FC236}">
                  <a16:creationId xmlns:a16="http://schemas.microsoft.com/office/drawing/2014/main" id="{EF360B9D-37C8-477B-9623-941C49CDF7B6}"/>
                </a:ext>
              </a:extLst>
            </p:cNvPr>
            <p:cNvSpPr>
              <a:spLocks/>
            </p:cNvSpPr>
            <p:nvPr/>
          </p:nvSpPr>
          <p:spPr>
            <a:xfrm>
              <a:off x="1451142" y="3341697"/>
              <a:ext cx="3138468" cy="40193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80201" tIns="40100" rIns="80201" bIns="40100" anchor="ctr">
              <a:noAutofit/>
            </a:bodyPr>
            <a:lstStyle/>
            <a:p>
              <a:pPr algn="ctr" defTabSz="445567"/>
              <a:endParaRPr lang="ko-KR" altLang="en-US" sz="1579">
                <a:latin typeface="맑은 고딕" charset="0"/>
                <a:ea typeface="맑은 고딕" charset="0"/>
              </a:endParaRPr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334EEBCF-EA6D-44A9-8E6C-F4BDB91B14A2}"/>
                </a:ext>
              </a:extLst>
            </p:cNvPr>
            <p:cNvSpPr/>
            <p:nvPr/>
          </p:nvSpPr>
          <p:spPr>
            <a:xfrm>
              <a:off x="1514934" y="3428751"/>
              <a:ext cx="2410710" cy="22249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28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내용</a:t>
              </a:r>
            </a:p>
          </p:txBody>
        </p:sp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93C93457-7BC2-4172-8714-615EECC7264A}"/>
                </a:ext>
              </a:extLst>
            </p:cNvPr>
            <p:cNvSpPr/>
            <p:nvPr/>
          </p:nvSpPr>
          <p:spPr>
            <a:xfrm>
              <a:off x="3938330" y="3431454"/>
              <a:ext cx="600636" cy="21979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77" dirty="0">
                  <a:solidFill>
                    <a:schemeClr val="tx1"/>
                  </a:solidFill>
                </a:rPr>
                <a:t>작성일</a:t>
              </a:r>
            </a:p>
          </p:txBody>
        </p:sp>
      </p:grpSp>
      <p:grpSp>
        <p:nvGrpSpPr>
          <p:cNvPr id="92" name="그룹 91">
            <a:extLst>
              <a:ext uri="{FF2B5EF4-FFF2-40B4-BE49-F238E27FC236}">
                <a16:creationId xmlns:a16="http://schemas.microsoft.com/office/drawing/2014/main" id="{AE89085F-E3D3-4BAC-850A-5318EF513EAC}"/>
              </a:ext>
            </a:extLst>
          </p:cNvPr>
          <p:cNvGrpSpPr/>
          <p:nvPr/>
        </p:nvGrpSpPr>
        <p:grpSpPr>
          <a:xfrm>
            <a:off x="4206912" y="4452243"/>
            <a:ext cx="2742601" cy="307547"/>
            <a:chOff x="1451142" y="3341697"/>
            <a:chExt cx="3138468" cy="401935"/>
          </a:xfrm>
        </p:grpSpPr>
        <p:sp>
          <p:nvSpPr>
            <p:cNvPr id="93" name="도형 21">
              <a:extLst>
                <a:ext uri="{FF2B5EF4-FFF2-40B4-BE49-F238E27FC236}">
                  <a16:creationId xmlns:a16="http://schemas.microsoft.com/office/drawing/2014/main" id="{16D2B043-9B05-475C-9839-B3012DD1EA18}"/>
                </a:ext>
              </a:extLst>
            </p:cNvPr>
            <p:cNvSpPr>
              <a:spLocks/>
            </p:cNvSpPr>
            <p:nvPr/>
          </p:nvSpPr>
          <p:spPr>
            <a:xfrm>
              <a:off x="1451142" y="3341697"/>
              <a:ext cx="3138468" cy="40193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80201" tIns="40100" rIns="80201" bIns="40100" anchor="ctr">
              <a:noAutofit/>
            </a:bodyPr>
            <a:lstStyle/>
            <a:p>
              <a:pPr algn="ctr" defTabSz="445567"/>
              <a:endParaRPr lang="ko-KR" altLang="en-US" sz="1579">
                <a:latin typeface="맑은 고딕" charset="0"/>
                <a:ea typeface="맑은 고딕" charset="0"/>
              </a:endParaRPr>
            </a:p>
          </p:txBody>
        </p:sp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C054845C-5882-487A-ADF1-92938AD61272}"/>
                </a:ext>
              </a:extLst>
            </p:cNvPr>
            <p:cNvSpPr/>
            <p:nvPr/>
          </p:nvSpPr>
          <p:spPr>
            <a:xfrm>
              <a:off x="1514934" y="3428751"/>
              <a:ext cx="2410710" cy="22249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28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내용</a:t>
              </a:r>
            </a:p>
          </p:txBody>
        </p:sp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8A8E8C1B-8A26-45A2-8A95-6445450F5034}"/>
                </a:ext>
              </a:extLst>
            </p:cNvPr>
            <p:cNvSpPr/>
            <p:nvPr/>
          </p:nvSpPr>
          <p:spPr>
            <a:xfrm>
              <a:off x="3938330" y="3431454"/>
              <a:ext cx="600636" cy="21979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77" dirty="0">
                  <a:solidFill>
                    <a:schemeClr val="tx1"/>
                  </a:solidFill>
                </a:rPr>
                <a:t>작성일</a:t>
              </a:r>
            </a:p>
          </p:txBody>
        </p:sp>
      </p:grp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E336C24D-2315-4DB4-870F-C2A36151F2DF}"/>
              </a:ext>
            </a:extLst>
          </p:cNvPr>
          <p:cNvGrpSpPr/>
          <p:nvPr/>
        </p:nvGrpSpPr>
        <p:grpSpPr>
          <a:xfrm>
            <a:off x="4200579" y="4759422"/>
            <a:ext cx="2742601" cy="307547"/>
            <a:chOff x="1451142" y="3341697"/>
            <a:chExt cx="3138468" cy="401935"/>
          </a:xfrm>
        </p:grpSpPr>
        <p:sp>
          <p:nvSpPr>
            <p:cNvPr id="97" name="도형 21">
              <a:extLst>
                <a:ext uri="{FF2B5EF4-FFF2-40B4-BE49-F238E27FC236}">
                  <a16:creationId xmlns:a16="http://schemas.microsoft.com/office/drawing/2014/main" id="{FF1F126B-F393-4C23-B6E2-6027756E5876}"/>
                </a:ext>
              </a:extLst>
            </p:cNvPr>
            <p:cNvSpPr>
              <a:spLocks/>
            </p:cNvSpPr>
            <p:nvPr/>
          </p:nvSpPr>
          <p:spPr>
            <a:xfrm>
              <a:off x="1451142" y="3341697"/>
              <a:ext cx="3138468" cy="40193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80201" tIns="40100" rIns="80201" bIns="40100" anchor="ctr">
              <a:noAutofit/>
            </a:bodyPr>
            <a:lstStyle/>
            <a:p>
              <a:pPr algn="ctr" defTabSz="445567"/>
              <a:endParaRPr lang="ko-KR" altLang="en-US" sz="1579">
                <a:latin typeface="맑은 고딕" charset="0"/>
                <a:ea typeface="맑은 고딕" charset="0"/>
              </a:endParaRPr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48D69F56-79E7-4CA3-80DA-07B09A7F824E}"/>
                </a:ext>
              </a:extLst>
            </p:cNvPr>
            <p:cNvSpPr/>
            <p:nvPr/>
          </p:nvSpPr>
          <p:spPr>
            <a:xfrm>
              <a:off x="1514934" y="3428751"/>
              <a:ext cx="2410710" cy="22249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28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내용</a:t>
              </a:r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726B6FD4-9E5D-4E73-942A-09B2C4C3894A}"/>
                </a:ext>
              </a:extLst>
            </p:cNvPr>
            <p:cNvSpPr/>
            <p:nvPr/>
          </p:nvSpPr>
          <p:spPr>
            <a:xfrm>
              <a:off x="3938330" y="3431454"/>
              <a:ext cx="600636" cy="21979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77" dirty="0">
                  <a:solidFill>
                    <a:schemeClr val="tx1"/>
                  </a:solidFill>
                </a:rPr>
                <a:t>작성일</a:t>
              </a:r>
            </a:p>
          </p:txBody>
        </p:sp>
      </p:grpSp>
      <p:sp>
        <p:nvSpPr>
          <p:cNvPr id="100" name="도형 26">
            <a:extLst>
              <a:ext uri="{FF2B5EF4-FFF2-40B4-BE49-F238E27FC236}">
                <a16:creationId xmlns:a16="http://schemas.microsoft.com/office/drawing/2014/main" id="{4C2454BC-3C4F-40EF-BD2D-74F520B9F7EE}"/>
              </a:ext>
            </a:extLst>
          </p:cNvPr>
          <p:cNvSpPr>
            <a:spLocks/>
          </p:cNvSpPr>
          <p:nvPr/>
        </p:nvSpPr>
        <p:spPr>
          <a:xfrm>
            <a:off x="8097917" y="5162176"/>
            <a:ext cx="2439989" cy="896164"/>
          </a:xfrm>
          <a:prstGeom prst="rect">
            <a:avLst/>
          </a:prstGeom>
          <a:solidFill>
            <a:schemeClr val="bg2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anchor="ctr">
            <a:noAutofit/>
          </a:bodyPr>
          <a:lstStyle/>
          <a:p>
            <a:pPr defTabSz="445567"/>
            <a:r>
              <a:rPr lang="ko-KR" altLang="en-US" sz="965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공감한 게시글 </a:t>
            </a:r>
            <a:r>
              <a:rPr lang="en-US" altLang="ko-KR" sz="965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: </a:t>
            </a:r>
            <a:r>
              <a:rPr lang="ko-KR" altLang="en-US" sz="965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내가 공감한 </a:t>
            </a:r>
            <a:r>
              <a:rPr lang="ko-KR" altLang="en-US" sz="965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게시글들을</a:t>
            </a:r>
            <a:r>
              <a:rPr lang="ko-KR" altLang="en-US" sz="965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최신순으로 보여준다</a:t>
            </a:r>
            <a:endParaRPr lang="en-US" altLang="ko-KR" sz="965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defTabSz="445567"/>
            <a:r>
              <a:rPr lang="ko-KR" altLang="en-US" sz="965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게시글 블록 </a:t>
            </a:r>
            <a:r>
              <a:rPr lang="en-US" altLang="ko-KR" sz="965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: </a:t>
            </a:r>
            <a:r>
              <a:rPr lang="ko-KR" altLang="en-US" sz="965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클릭시</a:t>
            </a:r>
            <a:r>
              <a:rPr lang="en-US" altLang="ko-KR" sz="965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,</a:t>
            </a:r>
            <a:r>
              <a:rPr lang="ko-KR" altLang="en-US" sz="965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해당 게시글로 이동한다</a:t>
            </a:r>
          </a:p>
        </p:txBody>
      </p: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E0AEEBB0-E3FD-4635-AA69-6C539B6747FC}"/>
              </a:ext>
            </a:extLst>
          </p:cNvPr>
          <p:cNvCxnSpPr/>
          <p:nvPr/>
        </p:nvCxnSpPr>
        <p:spPr>
          <a:xfrm flipH="1">
            <a:off x="2413878" y="2380586"/>
            <a:ext cx="5787016" cy="13231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20FEDC81-9EC3-473F-A978-11F5D5F027FD}"/>
              </a:ext>
            </a:extLst>
          </p:cNvPr>
          <p:cNvCxnSpPr>
            <a:cxnSpLocks/>
          </p:cNvCxnSpPr>
          <p:nvPr/>
        </p:nvCxnSpPr>
        <p:spPr>
          <a:xfrm flipH="1">
            <a:off x="3884221" y="3181677"/>
            <a:ext cx="4224941" cy="25611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5D6D1E96-F292-4D93-A17A-8503126E3988}"/>
              </a:ext>
            </a:extLst>
          </p:cNvPr>
          <p:cNvCxnSpPr>
            <a:cxnSpLocks/>
          </p:cNvCxnSpPr>
          <p:nvPr/>
        </p:nvCxnSpPr>
        <p:spPr>
          <a:xfrm flipH="1" flipV="1">
            <a:off x="6912852" y="4170222"/>
            <a:ext cx="1243095" cy="8701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9B7783F8-DBEF-4DF3-87E6-6E24ECD3508A}"/>
              </a:ext>
            </a:extLst>
          </p:cNvPr>
          <p:cNvCxnSpPr>
            <a:cxnSpLocks/>
          </p:cNvCxnSpPr>
          <p:nvPr/>
        </p:nvCxnSpPr>
        <p:spPr>
          <a:xfrm flipH="1">
            <a:off x="6827962" y="5253678"/>
            <a:ext cx="1327983" cy="43698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D97E73EB-3ED2-49E8-AE9F-5A8104B40A11}"/>
              </a:ext>
            </a:extLst>
          </p:cNvPr>
          <p:cNvGrpSpPr/>
          <p:nvPr/>
        </p:nvGrpSpPr>
        <p:grpSpPr>
          <a:xfrm>
            <a:off x="1325541" y="7289737"/>
            <a:ext cx="5619423" cy="307318"/>
            <a:chOff x="1454320" y="3336346"/>
            <a:chExt cx="3138467" cy="401936"/>
          </a:xfrm>
        </p:grpSpPr>
        <p:sp>
          <p:nvSpPr>
            <p:cNvPr id="107" name="도형 21">
              <a:extLst>
                <a:ext uri="{FF2B5EF4-FFF2-40B4-BE49-F238E27FC236}">
                  <a16:creationId xmlns:a16="http://schemas.microsoft.com/office/drawing/2014/main" id="{C9DB2751-71A8-410A-A143-442C065F8188}"/>
                </a:ext>
              </a:extLst>
            </p:cNvPr>
            <p:cNvSpPr>
              <a:spLocks/>
            </p:cNvSpPr>
            <p:nvPr/>
          </p:nvSpPr>
          <p:spPr>
            <a:xfrm>
              <a:off x="1454320" y="3336346"/>
              <a:ext cx="3138467" cy="40193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80201" tIns="40100" rIns="80201" bIns="40100" anchor="ctr">
              <a:noAutofit/>
            </a:bodyPr>
            <a:lstStyle/>
            <a:p>
              <a:pPr algn="ctr" defTabSz="445567"/>
              <a:endParaRPr lang="ko-KR" altLang="en-US" sz="1579">
                <a:latin typeface="맑은 고딕" charset="0"/>
                <a:ea typeface="맑은 고딕" charset="0"/>
              </a:endParaRPr>
            </a:p>
          </p:txBody>
        </p:sp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42B0D5AC-8B61-4959-9D02-3211ECD217AF}"/>
                </a:ext>
              </a:extLst>
            </p:cNvPr>
            <p:cNvSpPr/>
            <p:nvPr/>
          </p:nvSpPr>
          <p:spPr>
            <a:xfrm>
              <a:off x="1518114" y="3423401"/>
              <a:ext cx="1801989" cy="225938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28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제목</a:t>
              </a:r>
            </a:p>
          </p:txBody>
        </p:sp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271AE823-4BE8-49CC-BEE3-528F0611CB04}"/>
                </a:ext>
              </a:extLst>
            </p:cNvPr>
            <p:cNvSpPr/>
            <p:nvPr/>
          </p:nvSpPr>
          <p:spPr>
            <a:xfrm>
              <a:off x="3328856" y="3426103"/>
              <a:ext cx="600636" cy="21979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77" dirty="0">
                  <a:solidFill>
                    <a:schemeClr val="tx1"/>
                  </a:solidFill>
                </a:rPr>
                <a:t>작성자</a:t>
              </a:r>
            </a:p>
          </p:txBody>
        </p:sp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99B2DFFC-4A64-44D7-90D8-B98DD9200826}"/>
                </a:ext>
              </a:extLst>
            </p:cNvPr>
            <p:cNvSpPr/>
            <p:nvPr/>
          </p:nvSpPr>
          <p:spPr>
            <a:xfrm>
              <a:off x="3938245" y="3418073"/>
              <a:ext cx="583396" cy="2312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77" dirty="0">
                  <a:solidFill>
                    <a:schemeClr val="tx1"/>
                  </a:solidFill>
                </a:rPr>
                <a:t>조회수</a:t>
              </a:r>
            </a:p>
          </p:txBody>
        </p:sp>
      </p:grp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6C0A0E93-0898-45FE-9B91-F4415AE267C4}"/>
              </a:ext>
            </a:extLst>
          </p:cNvPr>
          <p:cNvGrpSpPr/>
          <p:nvPr/>
        </p:nvGrpSpPr>
        <p:grpSpPr>
          <a:xfrm>
            <a:off x="1287400" y="5057260"/>
            <a:ext cx="2741859" cy="307547"/>
            <a:chOff x="1454320" y="3336346"/>
            <a:chExt cx="3138467" cy="401936"/>
          </a:xfrm>
        </p:grpSpPr>
        <p:sp>
          <p:nvSpPr>
            <p:cNvPr id="112" name="도형 21">
              <a:extLst>
                <a:ext uri="{FF2B5EF4-FFF2-40B4-BE49-F238E27FC236}">
                  <a16:creationId xmlns:a16="http://schemas.microsoft.com/office/drawing/2014/main" id="{F4718625-D07F-401B-9C09-F655889E608D}"/>
                </a:ext>
              </a:extLst>
            </p:cNvPr>
            <p:cNvSpPr>
              <a:spLocks/>
            </p:cNvSpPr>
            <p:nvPr/>
          </p:nvSpPr>
          <p:spPr>
            <a:xfrm>
              <a:off x="1454320" y="3336346"/>
              <a:ext cx="3138467" cy="40193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80201" tIns="40100" rIns="80201" bIns="40100" anchor="ctr">
              <a:noAutofit/>
            </a:bodyPr>
            <a:lstStyle/>
            <a:p>
              <a:pPr algn="ctr" defTabSz="445567"/>
              <a:endParaRPr lang="ko-KR" altLang="en-US" sz="1579">
                <a:latin typeface="맑은 고딕" charset="0"/>
                <a:ea typeface="맑은 고딕" charset="0"/>
              </a:endParaRPr>
            </a:p>
          </p:txBody>
        </p:sp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C0E47639-3F3C-4638-9B7B-6DE86BA8D5F6}"/>
                </a:ext>
              </a:extLst>
            </p:cNvPr>
            <p:cNvSpPr/>
            <p:nvPr/>
          </p:nvSpPr>
          <p:spPr>
            <a:xfrm>
              <a:off x="1518114" y="3423401"/>
              <a:ext cx="1801989" cy="225938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28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제목</a:t>
              </a:r>
            </a:p>
          </p:txBody>
        </p:sp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6B7C6797-A837-49AD-A86C-C7D2161970D7}"/>
                </a:ext>
              </a:extLst>
            </p:cNvPr>
            <p:cNvSpPr/>
            <p:nvPr/>
          </p:nvSpPr>
          <p:spPr>
            <a:xfrm>
              <a:off x="3328856" y="3426103"/>
              <a:ext cx="600636" cy="21979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77" dirty="0">
                  <a:solidFill>
                    <a:schemeClr val="tx1"/>
                  </a:solidFill>
                </a:rPr>
                <a:t>작성일</a:t>
              </a:r>
            </a:p>
          </p:txBody>
        </p:sp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36A04DF2-D449-4F26-BD4C-C497E3CE7A74}"/>
                </a:ext>
              </a:extLst>
            </p:cNvPr>
            <p:cNvSpPr/>
            <p:nvPr/>
          </p:nvSpPr>
          <p:spPr>
            <a:xfrm>
              <a:off x="3938245" y="3418073"/>
              <a:ext cx="583396" cy="2312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77" dirty="0">
                  <a:solidFill>
                    <a:schemeClr val="tx1"/>
                  </a:solidFill>
                </a:rPr>
                <a:t>조회수</a:t>
              </a:r>
            </a:p>
          </p:txBody>
        </p:sp>
      </p:grpSp>
      <p:grpSp>
        <p:nvGrpSpPr>
          <p:cNvPr id="116" name="그룹 115">
            <a:extLst>
              <a:ext uri="{FF2B5EF4-FFF2-40B4-BE49-F238E27FC236}">
                <a16:creationId xmlns:a16="http://schemas.microsoft.com/office/drawing/2014/main" id="{27FEF9EB-933F-412A-A067-DC933433088D}"/>
              </a:ext>
            </a:extLst>
          </p:cNvPr>
          <p:cNvGrpSpPr/>
          <p:nvPr/>
        </p:nvGrpSpPr>
        <p:grpSpPr>
          <a:xfrm>
            <a:off x="4194933" y="5047290"/>
            <a:ext cx="2742601" cy="307547"/>
            <a:chOff x="1451142" y="3341697"/>
            <a:chExt cx="3138468" cy="401935"/>
          </a:xfrm>
        </p:grpSpPr>
        <p:sp>
          <p:nvSpPr>
            <p:cNvPr id="117" name="도형 21">
              <a:extLst>
                <a:ext uri="{FF2B5EF4-FFF2-40B4-BE49-F238E27FC236}">
                  <a16:creationId xmlns:a16="http://schemas.microsoft.com/office/drawing/2014/main" id="{CADB1480-3E1A-4A67-AEEB-11025919D0B4}"/>
                </a:ext>
              </a:extLst>
            </p:cNvPr>
            <p:cNvSpPr>
              <a:spLocks/>
            </p:cNvSpPr>
            <p:nvPr/>
          </p:nvSpPr>
          <p:spPr>
            <a:xfrm>
              <a:off x="1451142" y="3341697"/>
              <a:ext cx="3138468" cy="40193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80201" tIns="40100" rIns="80201" bIns="40100" anchor="ctr">
              <a:noAutofit/>
            </a:bodyPr>
            <a:lstStyle/>
            <a:p>
              <a:pPr algn="ctr" defTabSz="445567"/>
              <a:endParaRPr lang="ko-KR" altLang="en-US" sz="1579">
                <a:latin typeface="맑은 고딕" charset="0"/>
                <a:ea typeface="맑은 고딕" charset="0"/>
              </a:endParaRPr>
            </a:p>
          </p:txBody>
        </p:sp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D97E393D-ADDE-406F-B65B-1EB18C686C42}"/>
                </a:ext>
              </a:extLst>
            </p:cNvPr>
            <p:cNvSpPr/>
            <p:nvPr/>
          </p:nvSpPr>
          <p:spPr>
            <a:xfrm>
              <a:off x="1514934" y="3428751"/>
              <a:ext cx="2410710" cy="22249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28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내용</a:t>
              </a:r>
            </a:p>
          </p:txBody>
        </p:sp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A3FE8D0E-64AD-4A09-B18B-4872CB65788D}"/>
                </a:ext>
              </a:extLst>
            </p:cNvPr>
            <p:cNvSpPr/>
            <p:nvPr/>
          </p:nvSpPr>
          <p:spPr>
            <a:xfrm>
              <a:off x="3938330" y="3431454"/>
              <a:ext cx="600636" cy="21979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77" dirty="0">
                  <a:solidFill>
                    <a:schemeClr val="tx1"/>
                  </a:solidFill>
                </a:rPr>
                <a:t>작성일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6430405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텍스트 개체 틀 5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스토리보드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6436B5C-6EF7-49EE-BD68-AF3F6ADF7297}"/>
              </a:ext>
            </a:extLst>
          </p:cNvPr>
          <p:cNvSpPr/>
          <p:nvPr/>
        </p:nvSpPr>
        <p:spPr>
          <a:xfrm>
            <a:off x="340852" y="1457041"/>
            <a:ext cx="10278474" cy="8918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AEFA559B-2549-4BBF-BAF5-BB908782F4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8101540"/>
              </p:ext>
            </p:extLst>
          </p:nvPr>
        </p:nvGraphicFramePr>
        <p:xfrm>
          <a:off x="414926" y="828303"/>
          <a:ext cx="10078530" cy="11921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797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97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97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97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797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797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25258"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프로젝트 명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JSP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를 이용한 스마트 게시글 작성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algn="ctr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커뮤니티 페이지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서비스 명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altLang="en-US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글작성</a:t>
                      </a: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버전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1.0.0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258"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altLang="en-US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김현준</a:t>
                      </a: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코드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write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일자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altLang="en-US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2020-10-16</a:t>
                      </a: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258"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화면경로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./post/w</a:t>
                      </a:r>
                      <a:r>
                        <a:rPr lang="ko-KR" altLang="en-US" sz="16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rite.jsp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페이지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도형 2">
            <a:extLst>
              <a:ext uri="{FF2B5EF4-FFF2-40B4-BE49-F238E27FC236}">
                <a16:creationId xmlns:a16="http://schemas.microsoft.com/office/drawing/2014/main" id="{BD6E8145-1E7B-4D27-B0E6-841D6A77D547}"/>
              </a:ext>
            </a:extLst>
          </p:cNvPr>
          <p:cNvSpPr>
            <a:spLocks/>
          </p:cNvSpPr>
          <p:nvPr/>
        </p:nvSpPr>
        <p:spPr>
          <a:xfrm>
            <a:off x="389864" y="2151559"/>
            <a:ext cx="7537733" cy="4530214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numCol="1" anchor="ctr">
            <a:noAutofit/>
          </a:bodyPr>
          <a:lstStyle/>
          <a:p>
            <a:pPr algn="ctr" defTabSz="445567"/>
            <a:endParaRPr lang="ko-KR" altLang="en-US" sz="1579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도형 3">
            <a:extLst>
              <a:ext uri="{FF2B5EF4-FFF2-40B4-BE49-F238E27FC236}">
                <a16:creationId xmlns:a16="http://schemas.microsoft.com/office/drawing/2014/main" id="{D739DBAE-4064-470F-B61F-0FBD86B31F8A}"/>
              </a:ext>
            </a:extLst>
          </p:cNvPr>
          <p:cNvSpPr>
            <a:spLocks/>
          </p:cNvSpPr>
          <p:nvPr/>
        </p:nvSpPr>
        <p:spPr>
          <a:xfrm>
            <a:off x="8040657" y="2154344"/>
            <a:ext cx="2579226" cy="4544138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numCol="1" anchor="ctr">
            <a:noAutofit/>
          </a:bodyPr>
          <a:lstStyle/>
          <a:p>
            <a:pPr algn="ctr" defTabSz="445567"/>
            <a:endParaRPr lang="ko-KR" altLang="en-US" sz="1579">
              <a:latin typeface="맑은 고딕" charset="0"/>
              <a:ea typeface="맑은 고딕" charset="0"/>
            </a:endParaRPr>
          </a:p>
        </p:txBody>
      </p:sp>
      <p:sp>
        <p:nvSpPr>
          <p:cNvPr id="7" name="텍스트 상자 14">
            <a:extLst>
              <a:ext uri="{FF2B5EF4-FFF2-40B4-BE49-F238E27FC236}">
                <a16:creationId xmlns:a16="http://schemas.microsoft.com/office/drawing/2014/main" id="{6202F691-6DF2-44DE-A057-6DA605A9DD87}"/>
              </a:ext>
            </a:extLst>
          </p:cNvPr>
          <p:cNvSpPr txBox="1">
            <a:spLocks/>
          </p:cNvSpPr>
          <p:nvPr/>
        </p:nvSpPr>
        <p:spPr>
          <a:xfrm>
            <a:off x="8087441" y="2624408"/>
            <a:ext cx="1894737" cy="325123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78530" tIns="40657" rIns="78530" bIns="40657" anchor="t">
            <a:spAutoFit/>
          </a:bodyPr>
          <a:lstStyle/>
          <a:p>
            <a:pPr defTabSz="445567"/>
            <a:endParaRPr lang="ko-KR" altLang="en-US" sz="1579">
              <a:latin typeface="맑은 고딕" charset="0"/>
              <a:ea typeface="맑은 고딕" charset="0"/>
            </a:endParaRPr>
          </a:p>
        </p:txBody>
      </p:sp>
      <p:sp>
        <p:nvSpPr>
          <p:cNvPr id="8" name="도형 15">
            <a:extLst>
              <a:ext uri="{FF2B5EF4-FFF2-40B4-BE49-F238E27FC236}">
                <a16:creationId xmlns:a16="http://schemas.microsoft.com/office/drawing/2014/main" id="{3166AEA0-4FDE-4049-BFFD-2BD5E30B76AB}"/>
              </a:ext>
            </a:extLst>
          </p:cNvPr>
          <p:cNvSpPr>
            <a:spLocks/>
          </p:cNvSpPr>
          <p:nvPr/>
        </p:nvSpPr>
        <p:spPr>
          <a:xfrm>
            <a:off x="858814" y="2274644"/>
            <a:ext cx="6490671" cy="42974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numCol="1" anchor="ctr">
            <a:noAutofit/>
          </a:bodyPr>
          <a:lstStyle/>
          <a:p>
            <a:pPr algn="ctr" defTabSz="445567"/>
            <a:endParaRPr lang="ko-KR" altLang="en-US" sz="1579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도형 16">
            <a:extLst>
              <a:ext uri="{FF2B5EF4-FFF2-40B4-BE49-F238E27FC236}">
                <a16:creationId xmlns:a16="http://schemas.microsoft.com/office/drawing/2014/main" id="{F54606D9-89AE-463F-B025-796C72926165}"/>
              </a:ext>
            </a:extLst>
          </p:cNvPr>
          <p:cNvSpPr>
            <a:spLocks/>
          </p:cNvSpPr>
          <p:nvPr/>
        </p:nvSpPr>
        <p:spPr>
          <a:xfrm>
            <a:off x="1126149" y="2422792"/>
            <a:ext cx="1067669" cy="27680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anchor="ctr">
            <a:noAutofit/>
          </a:bodyPr>
          <a:lstStyle/>
          <a:p>
            <a:pPr algn="ctr" defTabSz="445567"/>
            <a:r>
              <a:rPr lang="ko-KR" altLang="en-US" sz="1579">
                <a:solidFill>
                  <a:srgbClr val="000000"/>
                </a:solidFill>
                <a:latin typeface="맑은 고딕" charset="0"/>
                <a:ea typeface="맑은 고딕" charset="0"/>
              </a:rPr>
              <a:t>카테고리</a:t>
            </a:r>
          </a:p>
        </p:txBody>
      </p:sp>
      <p:sp>
        <p:nvSpPr>
          <p:cNvPr id="10" name="도형 17">
            <a:extLst>
              <a:ext uri="{FF2B5EF4-FFF2-40B4-BE49-F238E27FC236}">
                <a16:creationId xmlns:a16="http://schemas.microsoft.com/office/drawing/2014/main" id="{B2200AB0-DED9-40DA-93A1-4E2A89C9DF78}"/>
              </a:ext>
            </a:extLst>
          </p:cNvPr>
          <p:cNvSpPr>
            <a:spLocks/>
          </p:cNvSpPr>
          <p:nvPr/>
        </p:nvSpPr>
        <p:spPr>
          <a:xfrm>
            <a:off x="2301866" y="2422792"/>
            <a:ext cx="4771373" cy="27680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anchor="ctr">
            <a:noAutofit/>
          </a:bodyPr>
          <a:lstStyle/>
          <a:p>
            <a:pPr defTabSz="445567"/>
            <a:r>
              <a:rPr lang="ko-KR" altLang="en-US" sz="1579">
                <a:solidFill>
                  <a:srgbClr val="000000"/>
                </a:solidFill>
                <a:latin typeface="맑은 고딕" charset="0"/>
                <a:ea typeface="맑은 고딕" charset="0"/>
              </a:rPr>
              <a:t>제목 입력란</a:t>
            </a:r>
          </a:p>
        </p:txBody>
      </p:sp>
      <p:sp>
        <p:nvSpPr>
          <p:cNvPr id="11" name="도형 24">
            <a:extLst>
              <a:ext uri="{FF2B5EF4-FFF2-40B4-BE49-F238E27FC236}">
                <a16:creationId xmlns:a16="http://schemas.microsoft.com/office/drawing/2014/main" id="{49369AE8-06A6-4AE2-9347-0C77ADC2C728}"/>
              </a:ext>
            </a:extLst>
          </p:cNvPr>
          <p:cNvSpPr>
            <a:spLocks/>
          </p:cNvSpPr>
          <p:nvPr/>
        </p:nvSpPr>
        <p:spPr>
          <a:xfrm>
            <a:off x="8089668" y="4602686"/>
            <a:ext cx="2440546" cy="1791145"/>
          </a:xfrm>
          <a:prstGeom prst="rect">
            <a:avLst/>
          </a:prstGeom>
          <a:solidFill>
            <a:schemeClr val="bg2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numCol="1" anchor="ctr">
            <a:noAutofit/>
          </a:bodyPr>
          <a:lstStyle/>
          <a:p>
            <a:pPr algn="ctr" defTabSz="445567"/>
            <a:r>
              <a:rPr lang="ko-KR" altLang="en-US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글작성 할때는 에디터 </a:t>
            </a:r>
            <a:r>
              <a:rPr lang="en-US" altLang="ko-KR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API</a:t>
            </a:r>
            <a:r>
              <a:rPr lang="ko-KR" altLang="en-US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를 이용하여 </a:t>
            </a:r>
          </a:p>
          <a:p>
            <a:pPr algn="ctr" defTabSz="445567"/>
            <a:r>
              <a:rPr lang="ko-KR" altLang="en-US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다양한 옵션을 사용할수 있음</a:t>
            </a:r>
          </a:p>
          <a:p>
            <a:pPr algn="ctr" defTabSz="445567"/>
            <a:r>
              <a:rPr lang="en-US" altLang="ko-KR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(</a:t>
            </a:r>
            <a:r>
              <a:rPr lang="ko-KR" altLang="en-US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네이버 스마트 에디터 </a:t>
            </a:r>
            <a:r>
              <a:rPr lang="en-US" altLang="ko-KR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or </a:t>
            </a:r>
            <a:r>
              <a:rPr lang="ko-KR" altLang="en-US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써머노트 </a:t>
            </a:r>
            <a:r>
              <a:rPr lang="en-US" altLang="ko-KR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)</a:t>
            </a:r>
            <a:endParaRPr lang="ko-KR" altLang="en-US" sz="965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algn="ctr" defTabSz="445567"/>
            <a:r>
              <a:rPr lang="ko-KR" altLang="en-US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사용예정</a:t>
            </a:r>
          </a:p>
          <a:p>
            <a:pPr algn="ctr" defTabSz="445567"/>
            <a:r>
              <a:rPr lang="en-US" altLang="ko-KR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Display : flex</a:t>
            </a:r>
            <a:r>
              <a:rPr lang="ko-KR" altLang="en-US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를 사용하여 </a:t>
            </a:r>
          </a:p>
          <a:p>
            <a:pPr algn="ctr" defTabSz="445567"/>
            <a:r>
              <a:rPr lang="ko-KR" altLang="en-US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마우스 스크롤 할때마다 위치 이용</a:t>
            </a:r>
          </a:p>
        </p:txBody>
      </p:sp>
      <p:sp>
        <p:nvSpPr>
          <p:cNvPr id="12" name="도형 26">
            <a:extLst>
              <a:ext uri="{FF2B5EF4-FFF2-40B4-BE49-F238E27FC236}">
                <a16:creationId xmlns:a16="http://schemas.microsoft.com/office/drawing/2014/main" id="{DBF3A8C4-E96C-4A86-906A-067CA0925DBC}"/>
              </a:ext>
            </a:extLst>
          </p:cNvPr>
          <p:cNvSpPr>
            <a:spLocks/>
          </p:cNvSpPr>
          <p:nvPr/>
        </p:nvSpPr>
        <p:spPr>
          <a:xfrm>
            <a:off x="8089668" y="3804023"/>
            <a:ext cx="2440546" cy="682818"/>
          </a:xfrm>
          <a:prstGeom prst="rect">
            <a:avLst/>
          </a:prstGeom>
          <a:solidFill>
            <a:schemeClr val="bg2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numCol="1" anchor="ctr">
            <a:noAutofit/>
          </a:bodyPr>
          <a:lstStyle/>
          <a:p>
            <a:pPr algn="ctr" defTabSz="445567"/>
            <a:r>
              <a:rPr lang="ko-KR" altLang="en-US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완료를 누르면 </a:t>
            </a:r>
            <a:r>
              <a:rPr lang="en-US" altLang="ko-KR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WriteOk.jsp</a:t>
            </a:r>
            <a:r>
              <a:rPr lang="ko-KR" altLang="en-US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에 </a:t>
            </a:r>
          </a:p>
          <a:p>
            <a:pPr algn="ctr" defTabSz="445567"/>
            <a:r>
              <a:rPr lang="ko-KR" altLang="en-US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정보를 보낸후 </a:t>
            </a:r>
            <a:r>
              <a:rPr lang="en-US" altLang="ko-KR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WriteOk.jsp </a:t>
            </a:r>
            <a:r>
              <a:rPr lang="ko-KR" altLang="en-US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에서</a:t>
            </a:r>
          </a:p>
          <a:p>
            <a:pPr algn="ctr" defTabSz="445567"/>
            <a:r>
              <a:rPr lang="ko-KR" altLang="en-US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검증을 한후에 글작성이 되면 </a:t>
            </a:r>
          </a:p>
          <a:p>
            <a:pPr algn="ctr" defTabSz="445567"/>
            <a:r>
              <a:rPr lang="en-US" altLang="ko-KR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View.jsp</a:t>
            </a:r>
            <a:r>
              <a:rPr lang="ko-KR" altLang="en-US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로 화면전환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8DCA0E9E-8189-4CF6-8665-9702F88DB4A9}"/>
              </a:ext>
            </a:extLst>
          </p:cNvPr>
          <p:cNvGrpSpPr/>
          <p:nvPr/>
        </p:nvGrpSpPr>
        <p:grpSpPr>
          <a:xfrm>
            <a:off x="5590643" y="2778125"/>
            <a:ext cx="1472570" cy="228349"/>
            <a:chOff x="6374130" y="2286000"/>
            <a:chExt cx="1678940" cy="260350"/>
          </a:xfrm>
        </p:grpSpPr>
        <p:sp>
          <p:nvSpPr>
            <p:cNvPr id="14" name="도형 20">
              <a:extLst>
                <a:ext uri="{FF2B5EF4-FFF2-40B4-BE49-F238E27FC236}">
                  <a16:creationId xmlns:a16="http://schemas.microsoft.com/office/drawing/2014/main" id="{3AC792A4-9D42-4569-9FEB-B1DE0621C4CE}"/>
                </a:ext>
              </a:extLst>
            </p:cNvPr>
            <p:cNvSpPr>
              <a:spLocks/>
            </p:cNvSpPr>
            <p:nvPr/>
          </p:nvSpPr>
          <p:spPr>
            <a:xfrm>
              <a:off x="7263765" y="2286000"/>
              <a:ext cx="789305" cy="2603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80201" tIns="40100" rIns="80201" bIns="40100" numCol="1" anchor="ctr">
              <a:noAutofit/>
            </a:bodyPr>
            <a:lstStyle/>
            <a:p>
              <a:pPr algn="ctr" defTabSz="445567"/>
              <a:r>
                <a:rPr lang="ko-KR" altLang="en-US" sz="1579">
                  <a:solidFill>
                    <a:srgbClr val="000000"/>
                  </a:solidFill>
                  <a:latin typeface="맑은 고딕" charset="0"/>
                  <a:ea typeface="맑은 고딕" charset="0"/>
                </a:rPr>
                <a:t>완료</a:t>
              </a:r>
            </a:p>
          </p:txBody>
        </p:sp>
        <p:sp>
          <p:nvSpPr>
            <p:cNvPr id="15" name="도형 28">
              <a:extLst>
                <a:ext uri="{FF2B5EF4-FFF2-40B4-BE49-F238E27FC236}">
                  <a16:creationId xmlns:a16="http://schemas.microsoft.com/office/drawing/2014/main" id="{2E534F27-3655-4CC2-A654-1A41B080A846}"/>
                </a:ext>
              </a:extLst>
            </p:cNvPr>
            <p:cNvSpPr>
              <a:spLocks/>
            </p:cNvSpPr>
            <p:nvPr/>
          </p:nvSpPr>
          <p:spPr>
            <a:xfrm>
              <a:off x="6374130" y="2286000"/>
              <a:ext cx="789305" cy="2603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80201" tIns="40100" rIns="80201" bIns="40100" numCol="1" anchor="ctr">
              <a:noAutofit/>
            </a:bodyPr>
            <a:lstStyle/>
            <a:p>
              <a:pPr algn="ctr" defTabSz="445567"/>
              <a:r>
                <a:rPr lang="ko-KR" altLang="en-US" sz="1579">
                  <a:solidFill>
                    <a:srgbClr val="000000"/>
                  </a:solidFill>
                  <a:latin typeface="맑은 고딕" charset="0"/>
                  <a:ea typeface="맑은 고딕" charset="0"/>
                </a:rPr>
                <a:t>취소</a:t>
              </a:r>
            </a:p>
          </p:txBody>
        </p:sp>
      </p:grpSp>
      <p:sp>
        <p:nvSpPr>
          <p:cNvPr id="16" name="도형 29">
            <a:extLst>
              <a:ext uri="{FF2B5EF4-FFF2-40B4-BE49-F238E27FC236}">
                <a16:creationId xmlns:a16="http://schemas.microsoft.com/office/drawing/2014/main" id="{483FE6D8-3359-4B5E-BB05-DFA3AAC090BA}"/>
              </a:ext>
            </a:extLst>
          </p:cNvPr>
          <p:cNvSpPr>
            <a:spLocks/>
          </p:cNvSpPr>
          <p:nvPr/>
        </p:nvSpPr>
        <p:spPr>
          <a:xfrm>
            <a:off x="8089668" y="3034321"/>
            <a:ext cx="2440546" cy="682818"/>
          </a:xfrm>
          <a:prstGeom prst="rect">
            <a:avLst/>
          </a:prstGeom>
          <a:solidFill>
            <a:schemeClr val="bg2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numCol="1" anchor="ctr">
            <a:noAutofit/>
          </a:bodyPr>
          <a:lstStyle/>
          <a:p>
            <a:pPr algn="ctr" defTabSz="445567"/>
            <a:r>
              <a:rPr lang="ko-KR" altLang="en-US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취소버튼을 누를시에</a:t>
            </a:r>
          </a:p>
          <a:p>
            <a:pPr algn="ctr" defTabSz="445567"/>
            <a:r>
              <a:rPr lang="en-US" altLang="ko-KR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History.back() </a:t>
            </a:r>
            <a:r>
              <a:rPr lang="ko-KR" altLang="en-US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함수를 이용하여</a:t>
            </a:r>
          </a:p>
          <a:p>
            <a:pPr algn="ctr" defTabSz="445567"/>
            <a:r>
              <a:rPr lang="ko-KR" altLang="en-US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이전 페이지로 이동</a:t>
            </a:r>
          </a:p>
        </p:txBody>
      </p:sp>
      <p:sp>
        <p:nvSpPr>
          <p:cNvPr id="17" name="도형 31">
            <a:extLst>
              <a:ext uri="{FF2B5EF4-FFF2-40B4-BE49-F238E27FC236}">
                <a16:creationId xmlns:a16="http://schemas.microsoft.com/office/drawing/2014/main" id="{8C6D635A-8164-41BD-BBAB-D810B302E6AD}"/>
              </a:ext>
            </a:extLst>
          </p:cNvPr>
          <p:cNvSpPr>
            <a:spLocks/>
          </p:cNvSpPr>
          <p:nvPr/>
        </p:nvSpPr>
        <p:spPr>
          <a:xfrm>
            <a:off x="8089668" y="2244012"/>
            <a:ext cx="2440546" cy="682818"/>
          </a:xfrm>
          <a:prstGeom prst="rect">
            <a:avLst/>
          </a:prstGeom>
          <a:solidFill>
            <a:schemeClr val="bg2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numCol="1" anchor="ctr">
            <a:noAutofit/>
          </a:bodyPr>
          <a:lstStyle/>
          <a:p>
            <a:pPr algn="ctr" defTabSz="445567"/>
            <a:r>
              <a:rPr lang="ko-KR" altLang="en-US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카테고리 별로 글을 작성할 수 있다</a:t>
            </a:r>
            <a:r>
              <a:rPr lang="en-US" altLang="ko-KR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.</a:t>
            </a:r>
            <a:endParaRPr lang="ko-KR" altLang="en-US" sz="965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18" name="도형 32">
            <a:extLst>
              <a:ext uri="{FF2B5EF4-FFF2-40B4-BE49-F238E27FC236}">
                <a16:creationId xmlns:a16="http://schemas.microsoft.com/office/drawing/2014/main" id="{25A29717-CF64-4C34-961A-5315050DD81D}"/>
              </a:ext>
            </a:extLst>
          </p:cNvPr>
          <p:cNvCxnSpPr>
            <a:stCxn id="17" idx="1"/>
            <a:endCxn id="10" idx="3"/>
          </p:cNvCxnSpPr>
          <p:nvPr/>
        </p:nvCxnSpPr>
        <p:spPr>
          <a:xfrm flipH="1" flipV="1">
            <a:off x="7073238" y="2561472"/>
            <a:ext cx="1016987" cy="24506"/>
          </a:xfrm>
          <a:prstGeom prst="straightConnector1">
            <a:avLst/>
          </a:prstGeom>
          <a:ln w="28575" cap="flat" cmpd="sng">
            <a:solidFill>
              <a:srgbClr val="FC4700">
                <a:alpha val="100000"/>
              </a:srgbClr>
            </a:solidFill>
            <a:prstDash val="solid"/>
            <a:miter lim="800000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DEFA3F69-649E-4791-BA85-DFA82646A7DC}"/>
              </a:ext>
            </a:extLst>
          </p:cNvPr>
          <p:cNvGrpSpPr/>
          <p:nvPr/>
        </p:nvGrpSpPr>
        <p:grpSpPr>
          <a:xfrm>
            <a:off x="1185185" y="3149609"/>
            <a:ext cx="5957115" cy="3250905"/>
            <a:chOff x="1351280" y="2709545"/>
            <a:chExt cx="6791960" cy="3706495"/>
          </a:xfrm>
        </p:grpSpPr>
        <p:sp>
          <p:nvSpPr>
            <p:cNvPr id="20" name="도형 18">
              <a:extLst>
                <a:ext uri="{FF2B5EF4-FFF2-40B4-BE49-F238E27FC236}">
                  <a16:creationId xmlns:a16="http://schemas.microsoft.com/office/drawing/2014/main" id="{BDC54A77-4519-46EB-9CC1-D9FA2E283B34}"/>
                </a:ext>
              </a:extLst>
            </p:cNvPr>
            <p:cNvSpPr>
              <a:spLocks/>
            </p:cNvSpPr>
            <p:nvPr/>
          </p:nvSpPr>
          <p:spPr>
            <a:xfrm>
              <a:off x="1351280" y="2709545"/>
              <a:ext cx="6791960" cy="370649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80201" tIns="40100" rIns="80201" bIns="40100" numCol="1" anchor="ctr">
              <a:noAutofit/>
            </a:bodyPr>
            <a:lstStyle/>
            <a:p>
              <a:pPr algn="ctr" defTabSz="445567"/>
              <a:endParaRPr lang="ko-KR" altLang="en-US" sz="1579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1" name="도형 21">
              <a:extLst>
                <a:ext uri="{FF2B5EF4-FFF2-40B4-BE49-F238E27FC236}">
                  <a16:creationId xmlns:a16="http://schemas.microsoft.com/office/drawing/2014/main" id="{3E733C15-E48A-42CE-B625-77996FEFE79B}"/>
                </a:ext>
              </a:extLst>
            </p:cNvPr>
            <p:cNvSpPr>
              <a:spLocks/>
            </p:cNvSpPr>
            <p:nvPr/>
          </p:nvSpPr>
          <p:spPr>
            <a:xfrm>
              <a:off x="1610360" y="2878455"/>
              <a:ext cx="6352540" cy="323342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80201" tIns="40100" rIns="80201" bIns="40100" numCol="1" anchor="ctr">
              <a:noAutofit/>
            </a:bodyPr>
            <a:lstStyle/>
            <a:p>
              <a:pPr algn="ctr" defTabSz="445567"/>
              <a:endParaRPr lang="ko-KR" altLang="en-US" sz="1579">
                <a:latin typeface="맑은 고딕" charset="0"/>
                <a:ea typeface="맑은 고딕" charset="0"/>
              </a:endParaRPr>
            </a:p>
          </p:txBody>
        </p: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D16A4454-8365-4479-BCFC-EF9510FD1FA5}"/>
                </a:ext>
              </a:extLst>
            </p:cNvPr>
            <p:cNvGrpSpPr/>
            <p:nvPr/>
          </p:nvGrpSpPr>
          <p:grpSpPr>
            <a:xfrm>
              <a:off x="1791335" y="3057525"/>
              <a:ext cx="5980430" cy="2839720"/>
              <a:chOff x="1791335" y="3057525"/>
              <a:chExt cx="5980430" cy="2839720"/>
            </a:xfrm>
          </p:grpSpPr>
          <p:grpSp>
            <p:nvGrpSpPr>
              <p:cNvPr id="23" name="그룹 22">
                <a:extLst>
                  <a:ext uri="{FF2B5EF4-FFF2-40B4-BE49-F238E27FC236}">
                    <a16:creationId xmlns:a16="http://schemas.microsoft.com/office/drawing/2014/main" id="{DC8DB0AC-ED5B-4B52-9DA0-F429A1C87584}"/>
                  </a:ext>
                </a:extLst>
              </p:cNvPr>
              <p:cNvGrpSpPr/>
              <p:nvPr/>
            </p:nvGrpSpPr>
            <p:grpSpPr>
              <a:xfrm>
                <a:off x="1812925" y="3057525"/>
                <a:ext cx="5958840" cy="2839720"/>
                <a:chOff x="1812925" y="3057525"/>
                <a:chExt cx="5958840" cy="2839720"/>
              </a:xfrm>
            </p:grpSpPr>
            <p:sp>
              <p:nvSpPr>
                <p:cNvPr id="26" name="도형 23">
                  <a:extLst>
                    <a:ext uri="{FF2B5EF4-FFF2-40B4-BE49-F238E27FC236}">
                      <a16:creationId xmlns:a16="http://schemas.microsoft.com/office/drawing/2014/main" id="{475AD6E1-1E24-4221-A524-E16880FC06EC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1812925" y="3395345"/>
                  <a:ext cx="5958840" cy="25019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2700" cap="flat" cmpd="sng">
                  <a:solidFill>
                    <a:schemeClr val="tx1">
                      <a:alpha val="10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80201" tIns="40100" rIns="80201" bIns="40100" numCol="1" anchor="ctr">
                  <a:noAutofit/>
                </a:bodyPr>
                <a:lstStyle/>
                <a:p>
                  <a:pPr algn="ctr" defTabSz="445567"/>
                  <a:r>
                    <a:rPr lang="ko-KR" altLang="en-US" sz="1579">
                      <a:solidFill>
                        <a:srgbClr val="000000"/>
                      </a:solidFill>
                      <a:latin typeface="맑은 고딕" charset="0"/>
                      <a:ea typeface="맑은 고딕" charset="0"/>
                    </a:rPr>
                    <a:t>내용</a:t>
                  </a:r>
                </a:p>
              </p:txBody>
            </p:sp>
            <p:sp>
              <p:nvSpPr>
                <p:cNvPr id="27" name="도형 22">
                  <a:extLst>
                    <a:ext uri="{FF2B5EF4-FFF2-40B4-BE49-F238E27FC236}">
                      <a16:creationId xmlns:a16="http://schemas.microsoft.com/office/drawing/2014/main" id="{EC21E9A2-18BD-4B8F-A961-61DD69BEC5F3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1812925" y="3057525"/>
                  <a:ext cx="5947410" cy="238125"/>
                </a:xfrm>
                <a:prstGeom prst="rect">
                  <a:avLst/>
                </a:prstGeom>
                <a:solidFill>
                  <a:srgbClr val="FFFF00"/>
                </a:solidFill>
                <a:ln w="12700" cap="flat" cmpd="sng">
                  <a:solidFill>
                    <a:schemeClr val="tx1">
                      <a:alpha val="10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80201" tIns="40100" rIns="80201" bIns="40100" numCol="1" anchor="ctr">
                  <a:noAutofit/>
                </a:bodyPr>
                <a:lstStyle/>
                <a:p>
                  <a:pPr algn="ctr" defTabSz="445567"/>
                  <a:r>
                    <a:rPr lang="ko-KR" altLang="en-US" sz="965">
                      <a:solidFill>
                        <a:srgbClr val="000000"/>
                      </a:solidFill>
                      <a:latin typeface="맑은 고딕" charset="0"/>
                      <a:ea typeface="맑은 고딕" charset="0"/>
                    </a:rPr>
                    <a:t>에디터</a:t>
                  </a:r>
                </a:p>
              </p:txBody>
            </p:sp>
          </p:grpSp>
          <p:sp>
            <p:nvSpPr>
              <p:cNvPr id="24" name="도형 33">
                <a:extLst>
                  <a:ext uri="{FF2B5EF4-FFF2-40B4-BE49-F238E27FC236}">
                    <a16:creationId xmlns:a16="http://schemas.microsoft.com/office/drawing/2014/main" id="{AC4D43F2-A36A-4E07-9653-06924FE86465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791335" y="3060065"/>
                <a:ext cx="902335" cy="23749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80201" tIns="40100" rIns="80201" bIns="40100" numCol="1" anchor="ctr">
                <a:noAutofit/>
              </a:bodyPr>
              <a:lstStyle/>
              <a:p>
                <a:pPr algn="ctr" defTabSz="445567"/>
                <a:r>
                  <a:rPr lang="ko-KR" altLang="en-US" sz="965">
                    <a:solidFill>
                      <a:schemeClr val="tx1"/>
                    </a:solidFill>
                    <a:latin typeface="맑은 고딕" charset="0"/>
                    <a:ea typeface="맑은 고딕" charset="0"/>
                  </a:rPr>
                  <a:t>이미지</a:t>
                </a:r>
              </a:p>
            </p:txBody>
          </p:sp>
          <p:sp>
            <p:nvSpPr>
              <p:cNvPr id="25" name="도형 34">
                <a:extLst>
                  <a:ext uri="{FF2B5EF4-FFF2-40B4-BE49-F238E27FC236}">
                    <a16:creationId xmlns:a16="http://schemas.microsoft.com/office/drawing/2014/main" id="{82ECB2A6-4172-467B-85D1-BF3549AE9772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691765" y="3060065"/>
                <a:ext cx="902335" cy="23749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80201" tIns="40100" rIns="80201" bIns="40100" numCol="1" anchor="ctr">
                <a:noAutofit/>
              </a:bodyPr>
              <a:lstStyle/>
              <a:p>
                <a:pPr algn="ctr" defTabSz="445567"/>
                <a:r>
                  <a:rPr lang="ko-KR" altLang="en-US" sz="965">
                    <a:solidFill>
                      <a:schemeClr val="tx1"/>
                    </a:solidFill>
                    <a:latin typeface="맑은 고딕" charset="0"/>
                    <a:ea typeface="맑은 고딕" charset="0"/>
                  </a:rPr>
                  <a:t>파일</a:t>
                </a:r>
              </a:p>
            </p:txBody>
          </p:sp>
        </p:grpSp>
      </p:grpSp>
      <p:cxnSp>
        <p:nvCxnSpPr>
          <p:cNvPr id="28" name="도형 36">
            <a:extLst>
              <a:ext uri="{FF2B5EF4-FFF2-40B4-BE49-F238E27FC236}">
                <a16:creationId xmlns:a16="http://schemas.microsoft.com/office/drawing/2014/main" id="{5FBD0759-F8FF-4DB5-B64E-333E9DEC3DC8}"/>
              </a:ext>
            </a:extLst>
          </p:cNvPr>
          <p:cNvCxnSpPr>
            <a:stCxn id="11" idx="1"/>
          </p:cNvCxnSpPr>
          <p:nvPr/>
        </p:nvCxnSpPr>
        <p:spPr>
          <a:xfrm flipH="1" flipV="1">
            <a:off x="6805903" y="4848300"/>
            <a:ext cx="1284322" cy="650515"/>
          </a:xfrm>
          <a:prstGeom prst="straightConnector1">
            <a:avLst/>
          </a:prstGeom>
          <a:ln w="28575" cap="flat" cmpd="sng">
            <a:solidFill>
              <a:srgbClr val="FC4700">
                <a:alpha val="100000"/>
              </a:srgbClr>
            </a:solidFill>
            <a:prstDash val="solid"/>
            <a:miter lim="800000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도형 25">
            <a:extLst>
              <a:ext uri="{FF2B5EF4-FFF2-40B4-BE49-F238E27FC236}">
                <a16:creationId xmlns:a16="http://schemas.microsoft.com/office/drawing/2014/main" id="{8AEFC182-1852-4CA6-BCD4-D52B8C6202C6}"/>
              </a:ext>
            </a:extLst>
          </p:cNvPr>
          <p:cNvCxnSpPr>
            <a:stCxn id="12" idx="1"/>
            <a:endCxn id="14" idx="3"/>
          </p:cNvCxnSpPr>
          <p:nvPr/>
        </p:nvCxnSpPr>
        <p:spPr>
          <a:xfrm flipH="1" flipV="1">
            <a:off x="7062657" y="2891742"/>
            <a:ext cx="1027569" cy="1254247"/>
          </a:xfrm>
          <a:prstGeom prst="straightConnector1">
            <a:avLst/>
          </a:prstGeom>
          <a:ln w="28575" cap="flat" cmpd="sng">
            <a:solidFill>
              <a:srgbClr val="FC4700">
                <a:alpha val="100000"/>
              </a:srgbClr>
            </a:solidFill>
            <a:prstDash val="solid"/>
            <a:miter lim="800000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도형 30">
            <a:extLst>
              <a:ext uri="{FF2B5EF4-FFF2-40B4-BE49-F238E27FC236}">
                <a16:creationId xmlns:a16="http://schemas.microsoft.com/office/drawing/2014/main" id="{1BE8C11F-1ACC-4D7B-A09E-86822A56AA88}"/>
              </a:ext>
            </a:extLst>
          </p:cNvPr>
          <p:cNvCxnSpPr/>
          <p:nvPr/>
        </p:nvCxnSpPr>
        <p:spPr>
          <a:xfrm flipH="1" flipV="1">
            <a:off x="6163742" y="2891742"/>
            <a:ext cx="1896965" cy="548594"/>
          </a:xfrm>
          <a:prstGeom prst="straightConnector1">
            <a:avLst/>
          </a:prstGeom>
          <a:ln w="28575" cap="flat" cmpd="sng">
            <a:solidFill>
              <a:srgbClr val="FC4700">
                <a:alpha val="100000"/>
              </a:srgbClr>
            </a:solidFill>
            <a:prstDash val="solid"/>
            <a:miter lim="800000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319308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텍스트 개체 틀 5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스토리보드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A1A3586-6730-4FB3-B4C9-7D8CA28871F1}"/>
              </a:ext>
            </a:extLst>
          </p:cNvPr>
          <p:cNvSpPr/>
          <p:nvPr/>
        </p:nvSpPr>
        <p:spPr>
          <a:xfrm>
            <a:off x="340852" y="1457041"/>
            <a:ext cx="10278474" cy="8918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ED98D988-A88A-4808-B9A6-5D9B99F62D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3910352"/>
              </p:ext>
            </p:extLst>
          </p:nvPr>
        </p:nvGraphicFramePr>
        <p:xfrm>
          <a:off x="414926" y="756295"/>
          <a:ext cx="10078530" cy="11983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797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97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97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97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797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797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25258"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프로젝트 명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JSP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를 이용한 스마트 게시글 작성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algn="ctr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커뮤니티 페이지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서비스 명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altLang="en-US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글보기</a:t>
                      </a: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버전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1.0.0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2498"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altLang="en-US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김현준</a:t>
                      </a: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코드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view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일자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altLang="en-US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2020-10-16</a:t>
                      </a: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258"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화면경로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./post/v</a:t>
                      </a:r>
                      <a:r>
                        <a:rPr lang="ko-KR" altLang="en-US" sz="16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iew.jsp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페이지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도형 2">
            <a:extLst>
              <a:ext uri="{FF2B5EF4-FFF2-40B4-BE49-F238E27FC236}">
                <a16:creationId xmlns:a16="http://schemas.microsoft.com/office/drawing/2014/main" id="{3C41D0C8-0DFF-49DD-A826-4A7AB1570F14}"/>
              </a:ext>
            </a:extLst>
          </p:cNvPr>
          <p:cNvSpPr>
            <a:spLocks/>
          </p:cNvSpPr>
          <p:nvPr/>
        </p:nvSpPr>
        <p:spPr>
          <a:xfrm>
            <a:off x="439432" y="2158799"/>
            <a:ext cx="7537733" cy="4530214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numCol="1" anchor="ctr">
            <a:noAutofit/>
          </a:bodyPr>
          <a:lstStyle/>
          <a:p>
            <a:pPr algn="ctr" defTabSz="445567"/>
            <a:endParaRPr lang="ko-KR" altLang="en-US" sz="1579">
              <a:latin typeface="맑은 고딕" charset="0"/>
              <a:ea typeface="맑은 고딕" charset="0"/>
            </a:endParaRPr>
          </a:p>
        </p:txBody>
      </p:sp>
      <p:sp>
        <p:nvSpPr>
          <p:cNvPr id="6" name="도형 3">
            <a:extLst>
              <a:ext uri="{FF2B5EF4-FFF2-40B4-BE49-F238E27FC236}">
                <a16:creationId xmlns:a16="http://schemas.microsoft.com/office/drawing/2014/main" id="{E1581C89-6A69-47D8-8894-FE9795615BF5}"/>
              </a:ext>
            </a:extLst>
          </p:cNvPr>
          <p:cNvSpPr>
            <a:spLocks/>
          </p:cNvSpPr>
          <p:nvPr/>
        </p:nvSpPr>
        <p:spPr>
          <a:xfrm>
            <a:off x="7981064" y="2144318"/>
            <a:ext cx="2579226" cy="4544138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numCol="1" anchor="ctr">
            <a:noAutofit/>
          </a:bodyPr>
          <a:lstStyle/>
          <a:p>
            <a:pPr algn="ctr" defTabSz="445567"/>
            <a:endParaRPr lang="ko-KR" altLang="en-US" sz="1579">
              <a:latin typeface="맑은 고딕" charset="0"/>
              <a:ea typeface="맑은 고딕" charset="0"/>
            </a:endParaRPr>
          </a:p>
        </p:txBody>
      </p:sp>
      <p:sp>
        <p:nvSpPr>
          <p:cNvPr id="7" name="텍스트 상자 14">
            <a:extLst>
              <a:ext uri="{FF2B5EF4-FFF2-40B4-BE49-F238E27FC236}">
                <a16:creationId xmlns:a16="http://schemas.microsoft.com/office/drawing/2014/main" id="{BA10A67D-40A2-441C-A0EF-64ACE0AA0D1C}"/>
              </a:ext>
            </a:extLst>
          </p:cNvPr>
          <p:cNvSpPr txBox="1">
            <a:spLocks/>
          </p:cNvSpPr>
          <p:nvPr/>
        </p:nvSpPr>
        <p:spPr>
          <a:xfrm>
            <a:off x="8087441" y="2624408"/>
            <a:ext cx="1895294" cy="325123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78530" tIns="40657" rIns="78530" bIns="40657" numCol="1" anchor="t">
            <a:spAutoFit/>
          </a:bodyPr>
          <a:lstStyle/>
          <a:p>
            <a:pPr defTabSz="445567"/>
            <a:endParaRPr lang="ko-KR" altLang="en-US" sz="1579">
              <a:latin typeface="맑은 고딕" charset="0"/>
              <a:ea typeface="맑은 고딕" charset="0"/>
            </a:endParaRPr>
          </a:p>
        </p:txBody>
      </p:sp>
      <p:sp>
        <p:nvSpPr>
          <p:cNvPr id="8" name="도형 15">
            <a:extLst>
              <a:ext uri="{FF2B5EF4-FFF2-40B4-BE49-F238E27FC236}">
                <a16:creationId xmlns:a16="http://schemas.microsoft.com/office/drawing/2014/main" id="{B2DD71AF-1B8A-4596-889E-85D3C436AA54}"/>
              </a:ext>
            </a:extLst>
          </p:cNvPr>
          <p:cNvSpPr>
            <a:spLocks/>
          </p:cNvSpPr>
          <p:nvPr/>
        </p:nvSpPr>
        <p:spPr>
          <a:xfrm>
            <a:off x="937901" y="2324213"/>
            <a:ext cx="6490114" cy="429685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anchor="ctr">
            <a:noAutofit/>
          </a:bodyPr>
          <a:lstStyle/>
          <a:p>
            <a:pPr algn="ctr" defTabSz="445567"/>
            <a:endParaRPr lang="ko-KR" altLang="en-US" sz="1579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도형 17">
            <a:extLst>
              <a:ext uri="{FF2B5EF4-FFF2-40B4-BE49-F238E27FC236}">
                <a16:creationId xmlns:a16="http://schemas.microsoft.com/office/drawing/2014/main" id="{59C12934-7410-421B-B365-28EA51AF936C}"/>
              </a:ext>
            </a:extLst>
          </p:cNvPr>
          <p:cNvSpPr>
            <a:spLocks/>
          </p:cNvSpPr>
          <p:nvPr/>
        </p:nvSpPr>
        <p:spPr>
          <a:xfrm>
            <a:off x="1136174" y="2422792"/>
            <a:ext cx="5937065" cy="27680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anchor="ctr">
            <a:noAutofit/>
          </a:bodyPr>
          <a:lstStyle/>
          <a:p>
            <a:pPr defTabSz="445567"/>
            <a:r>
              <a:rPr lang="en-US" altLang="ko-KR" sz="965">
                <a:solidFill>
                  <a:srgbClr val="000000"/>
                </a:solidFill>
                <a:latin typeface="맑은 고딕" charset="0"/>
                <a:ea typeface="맑은 고딕" charset="0"/>
              </a:rPr>
              <a:t>[ </a:t>
            </a:r>
            <a:r>
              <a:rPr lang="ko-KR" altLang="en-US" sz="965">
                <a:solidFill>
                  <a:srgbClr val="000000"/>
                </a:solidFill>
                <a:latin typeface="맑은 고딕" charset="0"/>
                <a:ea typeface="맑은 고딕" charset="0"/>
              </a:rPr>
              <a:t>카테고리 </a:t>
            </a:r>
            <a:r>
              <a:rPr lang="en-US" altLang="ko-KR" sz="965">
                <a:solidFill>
                  <a:srgbClr val="000000"/>
                </a:solidFill>
                <a:latin typeface="맑은 고딕" charset="0"/>
                <a:ea typeface="맑은 고딕" charset="0"/>
              </a:rPr>
              <a:t>] [ </a:t>
            </a:r>
            <a:r>
              <a:rPr lang="ko-KR" altLang="en-US" sz="965">
                <a:solidFill>
                  <a:srgbClr val="000000"/>
                </a:solidFill>
                <a:latin typeface="맑은 고딕" charset="0"/>
                <a:ea typeface="맑은 고딕" charset="0"/>
              </a:rPr>
              <a:t>제목 </a:t>
            </a:r>
            <a:r>
              <a:rPr lang="en-US" altLang="ko-KR" sz="965">
                <a:solidFill>
                  <a:srgbClr val="000000"/>
                </a:solidFill>
                <a:latin typeface="맑은 고딕" charset="0"/>
                <a:ea typeface="맑은 고딕" charset="0"/>
              </a:rPr>
              <a:t>] </a:t>
            </a:r>
            <a:endParaRPr lang="ko-KR" altLang="en-US" sz="965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" name="도형 18">
            <a:extLst>
              <a:ext uri="{FF2B5EF4-FFF2-40B4-BE49-F238E27FC236}">
                <a16:creationId xmlns:a16="http://schemas.microsoft.com/office/drawing/2014/main" id="{CBE0FDEA-0A79-4326-AD52-BF887EAD3F04}"/>
              </a:ext>
            </a:extLst>
          </p:cNvPr>
          <p:cNvSpPr>
            <a:spLocks/>
          </p:cNvSpPr>
          <p:nvPr/>
        </p:nvSpPr>
        <p:spPr>
          <a:xfrm>
            <a:off x="1148984" y="2811542"/>
            <a:ext cx="1804511" cy="27680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anchor="ctr">
            <a:noAutofit/>
          </a:bodyPr>
          <a:lstStyle/>
          <a:p>
            <a:pPr defTabSz="445567"/>
            <a:r>
              <a:rPr lang="en-US" altLang="ko-KR" sz="965">
                <a:solidFill>
                  <a:srgbClr val="000000"/>
                </a:solidFill>
                <a:latin typeface="맑은 고딕" charset="0"/>
                <a:ea typeface="맑은 고딕" charset="0"/>
              </a:rPr>
              <a:t>[ </a:t>
            </a:r>
            <a:r>
              <a:rPr lang="ko-KR" altLang="en-US" sz="965">
                <a:solidFill>
                  <a:srgbClr val="000000"/>
                </a:solidFill>
                <a:latin typeface="맑은 고딕" charset="0"/>
                <a:ea typeface="맑은 고딕" charset="0"/>
              </a:rPr>
              <a:t>작성자 </a:t>
            </a:r>
            <a:r>
              <a:rPr lang="en-US" altLang="ko-KR" sz="965">
                <a:solidFill>
                  <a:srgbClr val="000000"/>
                </a:solidFill>
                <a:latin typeface="맑은 고딕" charset="0"/>
                <a:ea typeface="맑은 고딕" charset="0"/>
              </a:rPr>
              <a:t>] [ </a:t>
            </a:r>
            <a:r>
              <a:rPr lang="ko-KR" altLang="en-US" sz="965">
                <a:solidFill>
                  <a:srgbClr val="000000"/>
                </a:solidFill>
                <a:latin typeface="맑은 고딕" charset="0"/>
                <a:ea typeface="맑은 고딕" charset="0"/>
              </a:rPr>
              <a:t>시간 </a:t>
            </a:r>
            <a:r>
              <a:rPr lang="en-US" altLang="ko-KR" sz="965">
                <a:solidFill>
                  <a:srgbClr val="000000"/>
                </a:solidFill>
                <a:latin typeface="맑은 고딕" charset="0"/>
                <a:ea typeface="맑은 고딕" charset="0"/>
              </a:rPr>
              <a:t>] </a:t>
            </a:r>
            <a:endParaRPr lang="ko-KR" altLang="en-US" sz="965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" name="도형 19">
            <a:extLst>
              <a:ext uri="{FF2B5EF4-FFF2-40B4-BE49-F238E27FC236}">
                <a16:creationId xmlns:a16="http://schemas.microsoft.com/office/drawing/2014/main" id="{EBD3A262-DEB6-4442-B6E2-619A52DC01C7}"/>
              </a:ext>
            </a:extLst>
          </p:cNvPr>
          <p:cNvSpPr>
            <a:spLocks/>
          </p:cNvSpPr>
          <p:nvPr/>
        </p:nvSpPr>
        <p:spPr>
          <a:xfrm>
            <a:off x="5248677" y="2811542"/>
            <a:ext cx="1804511" cy="27680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anchor="ctr">
            <a:noAutofit/>
          </a:bodyPr>
          <a:lstStyle/>
          <a:p>
            <a:pPr algn="ctr" defTabSz="445567"/>
            <a:r>
              <a:rPr lang="en-US" altLang="ko-KR" sz="965">
                <a:solidFill>
                  <a:srgbClr val="000000"/>
                </a:solidFill>
                <a:latin typeface="맑은 고딕" charset="0"/>
                <a:ea typeface="맑은 고딕" charset="0"/>
              </a:rPr>
              <a:t>[</a:t>
            </a:r>
            <a:r>
              <a:rPr lang="ko-KR" altLang="en-US" sz="965">
                <a:solidFill>
                  <a:srgbClr val="000000"/>
                </a:solidFill>
                <a:latin typeface="맑은 고딕" charset="0"/>
                <a:ea typeface="맑은 고딕" charset="0"/>
              </a:rPr>
              <a:t>조회수</a:t>
            </a:r>
            <a:r>
              <a:rPr lang="en-US" altLang="ko-KR" sz="965">
                <a:solidFill>
                  <a:srgbClr val="000000"/>
                </a:solidFill>
                <a:latin typeface="맑은 고딕" charset="0"/>
                <a:ea typeface="맑은 고딕" charset="0"/>
              </a:rPr>
              <a:t>]  [</a:t>
            </a:r>
            <a:r>
              <a:rPr lang="ko-KR" altLang="en-US" sz="965">
                <a:solidFill>
                  <a:srgbClr val="000000"/>
                </a:solidFill>
                <a:latin typeface="맑은 고딕" charset="0"/>
                <a:ea typeface="맑은 고딕" charset="0"/>
              </a:rPr>
              <a:t>추천</a:t>
            </a:r>
            <a:r>
              <a:rPr lang="en-US" altLang="ko-KR" sz="965">
                <a:solidFill>
                  <a:srgbClr val="000000"/>
                </a:solidFill>
                <a:latin typeface="맑은 고딕" charset="0"/>
                <a:ea typeface="맑은 고딕" charset="0"/>
              </a:rPr>
              <a:t>]</a:t>
            </a:r>
            <a:endParaRPr lang="ko-KR" altLang="en-US" sz="965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2" name="도형 20">
            <a:extLst>
              <a:ext uri="{FF2B5EF4-FFF2-40B4-BE49-F238E27FC236}">
                <a16:creationId xmlns:a16="http://schemas.microsoft.com/office/drawing/2014/main" id="{5AFC5FEA-E85C-46B6-8166-6E32C4F5C071}"/>
              </a:ext>
            </a:extLst>
          </p:cNvPr>
          <p:cNvSpPr>
            <a:spLocks/>
          </p:cNvSpPr>
          <p:nvPr/>
        </p:nvSpPr>
        <p:spPr>
          <a:xfrm>
            <a:off x="1136174" y="3203077"/>
            <a:ext cx="5966026" cy="199554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anchor="ctr">
            <a:noAutofit/>
          </a:bodyPr>
          <a:lstStyle/>
          <a:p>
            <a:pPr algn="ctr" defTabSz="445567"/>
            <a:r>
              <a:rPr lang="ko-KR" altLang="en-US" sz="1579">
                <a:solidFill>
                  <a:srgbClr val="000000"/>
                </a:solidFill>
                <a:latin typeface="맑은 고딕" charset="0"/>
                <a:ea typeface="맑은 고딕" charset="0"/>
              </a:rPr>
              <a:t>내용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2309ECC0-97BC-4925-9BE5-D70449977BDD}"/>
              </a:ext>
            </a:extLst>
          </p:cNvPr>
          <p:cNvGrpSpPr/>
          <p:nvPr/>
        </p:nvGrpSpPr>
        <p:grpSpPr>
          <a:xfrm>
            <a:off x="3160680" y="4418336"/>
            <a:ext cx="1966026" cy="632693"/>
            <a:chOff x="3603625" y="4156075"/>
            <a:chExt cx="2241550" cy="721360"/>
          </a:xfrm>
        </p:grpSpPr>
        <p:sp>
          <p:nvSpPr>
            <p:cNvPr id="14" name="도형 23">
              <a:extLst>
                <a:ext uri="{FF2B5EF4-FFF2-40B4-BE49-F238E27FC236}">
                  <a16:creationId xmlns:a16="http://schemas.microsoft.com/office/drawing/2014/main" id="{24681341-EBE6-4DC3-82A0-32635C254117}"/>
                </a:ext>
              </a:extLst>
            </p:cNvPr>
            <p:cNvSpPr>
              <a:spLocks/>
            </p:cNvSpPr>
            <p:nvPr/>
          </p:nvSpPr>
          <p:spPr>
            <a:xfrm>
              <a:off x="3603625" y="4156075"/>
              <a:ext cx="2241550" cy="72136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80201" tIns="40100" rIns="80201" bIns="40100" anchor="ctr">
              <a:noAutofit/>
            </a:bodyPr>
            <a:lstStyle/>
            <a:p>
              <a:pPr algn="ctr" defTabSz="445567"/>
              <a:endParaRPr lang="ko-KR" altLang="en-US" sz="1579">
                <a:latin typeface="맑은 고딕" charset="0"/>
                <a:ea typeface="맑은 고딕" charset="0"/>
              </a:endParaRPr>
            </a:p>
          </p:txBody>
        </p:sp>
        <p:sp>
          <p:nvSpPr>
            <p:cNvPr id="15" name="도형 21">
              <a:extLst>
                <a:ext uri="{FF2B5EF4-FFF2-40B4-BE49-F238E27FC236}">
                  <a16:creationId xmlns:a16="http://schemas.microsoft.com/office/drawing/2014/main" id="{B4C5FAC7-EA52-4B6E-83B8-E72D6B26A981}"/>
                </a:ext>
              </a:extLst>
            </p:cNvPr>
            <p:cNvSpPr>
              <a:spLocks/>
            </p:cNvSpPr>
            <p:nvPr/>
          </p:nvSpPr>
          <p:spPr>
            <a:xfrm>
              <a:off x="4255770" y="4269105"/>
              <a:ext cx="845820" cy="518795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80201" tIns="40100" rIns="80201" bIns="40100" numCol="1" anchor="ctr">
              <a:noAutofit/>
            </a:bodyPr>
            <a:lstStyle/>
            <a:p>
              <a:pPr algn="ctr" defTabSz="445567"/>
              <a:r>
                <a:rPr lang="ko-KR" altLang="en-US" sz="965">
                  <a:solidFill>
                    <a:srgbClr val="000000"/>
                  </a:solidFill>
                  <a:latin typeface="맑은 고딕" charset="0"/>
                  <a:ea typeface="맑은 고딕" charset="0"/>
                </a:rPr>
                <a:t>공감</a:t>
              </a:r>
            </a:p>
          </p:txBody>
        </p:sp>
      </p:grpSp>
      <p:sp>
        <p:nvSpPr>
          <p:cNvPr id="16" name="도형 25">
            <a:extLst>
              <a:ext uri="{FF2B5EF4-FFF2-40B4-BE49-F238E27FC236}">
                <a16:creationId xmlns:a16="http://schemas.microsoft.com/office/drawing/2014/main" id="{B1A17408-3DCF-4DA4-8F76-4D0ACD2726A8}"/>
              </a:ext>
            </a:extLst>
          </p:cNvPr>
          <p:cNvSpPr>
            <a:spLocks/>
          </p:cNvSpPr>
          <p:nvPr/>
        </p:nvSpPr>
        <p:spPr>
          <a:xfrm>
            <a:off x="1136174" y="5535017"/>
            <a:ext cx="5967140" cy="1036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numCol="1" anchor="ctr">
            <a:noAutofit/>
          </a:bodyPr>
          <a:lstStyle/>
          <a:p>
            <a:pPr algn="ctr" defTabSz="445567"/>
            <a:endParaRPr lang="ko-KR" altLang="en-US" sz="1579">
              <a:latin typeface="맑은 고딕" charset="0"/>
              <a:ea typeface="맑은 고딕" charset="0"/>
            </a:endParaRPr>
          </a:p>
        </p:txBody>
      </p:sp>
      <p:sp>
        <p:nvSpPr>
          <p:cNvPr id="17" name="도형 27">
            <a:extLst>
              <a:ext uri="{FF2B5EF4-FFF2-40B4-BE49-F238E27FC236}">
                <a16:creationId xmlns:a16="http://schemas.microsoft.com/office/drawing/2014/main" id="{D0B04086-B1ED-42D4-BD71-014C7E06E21A}"/>
              </a:ext>
            </a:extLst>
          </p:cNvPr>
          <p:cNvSpPr>
            <a:spLocks/>
          </p:cNvSpPr>
          <p:nvPr/>
        </p:nvSpPr>
        <p:spPr>
          <a:xfrm>
            <a:off x="1244222" y="5612990"/>
            <a:ext cx="5720412" cy="1598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numCol="1" anchor="ctr">
            <a:noAutofit/>
          </a:bodyPr>
          <a:lstStyle/>
          <a:p>
            <a:pPr algn="ctr" defTabSz="445567"/>
            <a:r>
              <a:rPr lang="ko-KR" altLang="en-US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댓글쓰기</a:t>
            </a:r>
          </a:p>
        </p:txBody>
      </p:sp>
      <p:sp>
        <p:nvSpPr>
          <p:cNvPr id="18" name="도형 28">
            <a:extLst>
              <a:ext uri="{FF2B5EF4-FFF2-40B4-BE49-F238E27FC236}">
                <a16:creationId xmlns:a16="http://schemas.microsoft.com/office/drawing/2014/main" id="{8351A200-8419-4C7F-96BF-29D6E1D4A047}"/>
              </a:ext>
            </a:extLst>
          </p:cNvPr>
          <p:cNvSpPr>
            <a:spLocks/>
          </p:cNvSpPr>
          <p:nvPr/>
        </p:nvSpPr>
        <p:spPr>
          <a:xfrm>
            <a:off x="1244222" y="5869743"/>
            <a:ext cx="5720412" cy="5458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numCol="1" anchor="ctr">
            <a:noAutofit/>
          </a:bodyPr>
          <a:lstStyle/>
          <a:p>
            <a:pPr defTabSz="445567"/>
            <a:endParaRPr lang="ko-KR" altLang="en-US" sz="965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9" name="도형 29">
            <a:extLst>
              <a:ext uri="{FF2B5EF4-FFF2-40B4-BE49-F238E27FC236}">
                <a16:creationId xmlns:a16="http://schemas.microsoft.com/office/drawing/2014/main" id="{4AB53421-D6CC-4E50-B2FC-9D5309F5D120}"/>
              </a:ext>
            </a:extLst>
          </p:cNvPr>
          <p:cNvSpPr>
            <a:spLocks/>
          </p:cNvSpPr>
          <p:nvPr/>
        </p:nvSpPr>
        <p:spPr>
          <a:xfrm>
            <a:off x="1313840" y="6048523"/>
            <a:ext cx="553606" cy="218324"/>
          </a:xfrm>
          <a:prstGeom prst="rect">
            <a:avLst/>
          </a:prstGeom>
          <a:solidFill>
            <a:schemeClr val="bg1">
              <a:lumMod val="95000"/>
              <a:lumOff val="0"/>
            </a:schemeClr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numCol="1" anchor="ctr">
            <a:noAutofit/>
          </a:bodyPr>
          <a:lstStyle/>
          <a:p>
            <a:pPr algn="ctr" defTabSz="445567"/>
            <a:r>
              <a:rPr lang="ko-KR" altLang="en-US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댓글</a:t>
            </a:r>
          </a:p>
        </p:txBody>
      </p:sp>
      <p:sp>
        <p:nvSpPr>
          <p:cNvPr id="20" name="도형 30">
            <a:extLst>
              <a:ext uri="{FF2B5EF4-FFF2-40B4-BE49-F238E27FC236}">
                <a16:creationId xmlns:a16="http://schemas.microsoft.com/office/drawing/2014/main" id="{681B44F7-E5EA-4FAC-B055-DA1DE20E6744}"/>
              </a:ext>
            </a:extLst>
          </p:cNvPr>
          <p:cNvSpPr>
            <a:spLocks/>
          </p:cNvSpPr>
          <p:nvPr/>
        </p:nvSpPr>
        <p:spPr>
          <a:xfrm>
            <a:off x="8040100" y="2213937"/>
            <a:ext cx="2440546" cy="682818"/>
          </a:xfrm>
          <a:prstGeom prst="rect">
            <a:avLst/>
          </a:prstGeom>
          <a:solidFill>
            <a:schemeClr val="bg2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numCol="1" anchor="ctr">
            <a:noAutofit/>
          </a:bodyPr>
          <a:lstStyle/>
          <a:p>
            <a:pPr algn="ctr" defTabSz="445567"/>
            <a:r>
              <a:rPr lang="en-US" altLang="ko-KR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List.jsp</a:t>
            </a:r>
            <a:r>
              <a:rPr lang="ko-KR" altLang="en-US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에 있는 </a:t>
            </a:r>
          </a:p>
          <a:p>
            <a:pPr algn="ctr" defTabSz="445567"/>
            <a:r>
              <a:rPr lang="ko-KR" altLang="en-US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글들의 목록중에 제목을 클릭하면</a:t>
            </a:r>
          </a:p>
          <a:p>
            <a:pPr algn="ctr" defTabSz="445567"/>
            <a:r>
              <a:rPr lang="en-US" altLang="ko-KR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list</a:t>
            </a:r>
            <a:r>
              <a:rPr lang="ko-KR" altLang="en-US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의 제목과 카테고리가</a:t>
            </a:r>
          </a:p>
          <a:p>
            <a:pPr algn="ctr" defTabSz="445567"/>
            <a:r>
              <a:rPr lang="ko-KR" altLang="en-US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일치한 내용을 가져온다</a:t>
            </a:r>
            <a:r>
              <a:rPr lang="en-US" altLang="ko-KR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.</a:t>
            </a:r>
            <a:endParaRPr lang="ko-KR" altLang="en-US" sz="965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21" name="도형 31">
            <a:extLst>
              <a:ext uri="{FF2B5EF4-FFF2-40B4-BE49-F238E27FC236}">
                <a16:creationId xmlns:a16="http://schemas.microsoft.com/office/drawing/2014/main" id="{6B102091-CB35-4ADE-8E4B-451DB42BA1F6}"/>
              </a:ext>
            </a:extLst>
          </p:cNvPr>
          <p:cNvCxnSpPr/>
          <p:nvPr/>
        </p:nvCxnSpPr>
        <p:spPr>
          <a:xfrm flipH="1">
            <a:off x="7072682" y="2555346"/>
            <a:ext cx="967975" cy="6126"/>
          </a:xfrm>
          <a:prstGeom prst="straightConnector1">
            <a:avLst/>
          </a:prstGeom>
          <a:ln w="28575" cap="flat" cmpd="sng">
            <a:solidFill>
              <a:srgbClr val="FC4700">
                <a:alpha val="100000"/>
              </a:srgbClr>
            </a:solidFill>
            <a:prstDash val="solid"/>
            <a:miter lim="800000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도형 32">
            <a:extLst>
              <a:ext uri="{FF2B5EF4-FFF2-40B4-BE49-F238E27FC236}">
                <a16:creationId xmlns:a16="http://schemas.microsoft.com/office/drawing/2014/main" id="{0605B52C-9797-4500-BAA9-6E9E2B3BDC2A}"/>
              </a:ext>
            </a:extLst>
          </p:cNvPr>
          <p:cNvSpPr>
            <a:spLocks/>
          </p:cNvSpPr>
          <p:nvPr/>
        </p:nvSpPr>
        <p:spPr>
          <a:xfrm>
            <a:off x="8049568" y="2984753"/>
            <a:ext cx="2440546" cy="682818"/>
          </a:xfrm>
          <a:prstGeom prst="rect">
            <a:avLst/>
          </a:prstGeom>
          <a:solidFill>
            <a:schemeClr val="bg2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numCol="1" anchor="ctr">
            <a:noAutofit/>
          </a:bodyPr>
          <a:lstStyle/>
          <a:p>
            <a:pPr algn="ctr" defTabSz="445567"/>
            <a:r>
              <a:rPr lang="ko-KR" altLang="en-US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조회수와 추천수를 </a:t>
            </a:r>
          </a:p>
          <a:p>
            <a:pPr algn="ctr" defTabSz="445567"/>
            <a:r>
              <a:rPr lang="en-US" altLang="ko-KR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DB</a:t>
            </a:r>
            <a:r>
              <a:rPr lang="ko-KR" altLang="en-US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를 통해 읽어온다</a:t>
            </a:r>
          </a:p>
        </p:txBody>
      </p:sp>
      <p:cxnSp>
        <p:nvCxnSpPr>
          <p:cNvPr id="23" name="도형 33">
            <a:extLst>
              <a:ext uri="{FF2B5EF4-FFF2-40B4-BE49-F238E27FC236}">
                <a16:creationId xmlns:a16="http://schemas.microsoft.com/office/drawing/2014/main" id="{B13ABC7A-2D5E-49D8-94EB-F5C0E99EB838}"/>
              </a:ext>
            </a:extLst>
          </p:cNvPr>
          <p:cNvCxnSpPr>
            <a:stCxn id="22" idx="1"/>
          </p:cNvCxnSpPr>
          <p:nvPr/>
        </p:nvCxnSpPr>
        <p:spPr>
          <a:xfrm flipH="1" flipV="1">
            <a:off x="7042607" y="2939640"/>
            <a:ext cx="1007519" cy="387079"/>
          </a:xfrm>
          <a:prstGeom prst="straightConnector1">
            <a:avLst/>
          </a:prstGeom>
          <a:ln w="28575" cap="flat" cmpd="sng">
            <a:solidFill>
              <a:srgbClr val="FC4700">
                <a:alpha val="100000"/>
              </a:srgbClr>
            </a:solidFill>
            <a:prstDash val="solid"/>
            <a:miter lim="800000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도형 35">
            <a:extLst>
              <a:ext uri="{FF2B5EF4-FFF2-40B4-BE49-F238E27FC236}">
                <a16:creationId xmlns:a16="http://schemas.microsoft.com/office/drawing/2014/main" id="{6C34A29D-0F0D-4D82-94E0-299F4942CD84}"/>
              </a:ext>
            </a:extLst>
          </p:cNvPr>
          <p:cNvSpPr>
            <a:spLocks/>
          </p:cNvSpPr>
          <p:nvPr/>
        </p:nvSpPr>
        <p:spPr>
          <a:xfrm>
            <a:off x="5679198" y="5247632"/>
            <a:ext cx="653300" cy="2088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numCol="1" anchor="ctr">
            <a:noAutofit/>
          </a:bodyPr>
          <a:lstStyle/>
          <a:p>
            <a:pPr algn="ctr" defTabSz="445567"/>
            <a:r>
              <a:rPr lang="ko-KR" altLang="en-US" sz="965">
                <a:latin typeface="맑은 고딕" charset="0"/>
                <a:ea typeface="맑은 고딕" charset="0"/>
              </a:rPr>
              <a:t>수정</a:t>
            </a:r>
          </a:p>
        </p:txBody>
      </p:sp>
      <p:sp>
        <p:nvSpPr>
          <p:cNvPr id="25" name="도형 36">
            <a:extLst>
              <a:ext uri="{FF2B5EF4-FFF2-40B4-BE49-F238E27FC236}">
                <a16:creationId xmlns:a16="http://schemas.microsoft.com/office/drawing/2014/main" id="{007D1B30-494C-4530-94AA-481F5A884870}"/>
              </a:ext>
            </a:extLst>
          </p:cNvPr>
          <p:cNvSpPr>
            <a:spLocks/>
          </p:cNvSpPr>
          <p:nvPr/>
        </p:nvSpPr>
        <p:spPr>
          <a:xfrm>
            <a:off x="6420496" y="5247632"/>
            <a:ext cx="653300" cy="2088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numCol="1" anchor="ctr">
            <a:noAutofit/>
          </a:bodyPr>
          <a:lstStyle/>
          <a:p>
            <a:pPr algn="ctr" defTabSz="445567"/>
            <a:r>
              <a:rPr lang="ko-KR" altLang="en-US" sz="965">
                <a:latin typeface="맑은 고딕" charset="0"/>
                <a:ea typeface="맑은 고딕" charset="0"/>
              </a:rPr>
              <a:t>삭제</a:t>
            </a:r>
          </a:p>
        </p:txBody>
      </p:sp>
      <p:sp>
        <p:nvSpPr>
          <p:cNvPr id="26" name="도형 38">
            <a:extLst>
              <a:ext uri="{FF2B5EF4-FFF2-40B4-BE49-F238E27FC236}">
                <a16:creationId xmlns:a16="http://schemas.microsoft.com/office/drawing/2014/main" id="{9DD9ADF6-2263-40AA-9193-610DCB8198B6}"/>
              </a:ext>
            </a:extLst>
          </p:cNvPr>
          <p:cNvSpPr>
            <a:spLocks/>
          </p:cNvSpPr>
          <p:nvPr/>
        </p:nvSpPr>
        <p:spPr>
          <a:xfrm>
            <a:off x="8069618" y="3735518"/>
            <a:ext cx="2440546" cy="623782"/>
          </a:xfrm>
          <a:prstGeom prst="rect">
            <a:avLst/>
          </a:prstGeom>
          <a:solidFill>
            <a:schemeClr val="bg2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numCol="1" anchor="ctr">
            <a:noAutofit/>
          </a:bodyPr>
          <a:lstStyle/>
          <a:p>
            <a:pPr algn="ctr" defTabSz="445567"/>
            <a:r>
              <a:rPr lang="ko-KR" altLang="en-US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작성자와 시간을</a:t>
            </a:r>
          </a:p>
          <a:p>
            <a:pPr algn="ctr" defTabSz="445567"/>
            <a:r>
              <a:rPr lang="en-US" altLang="ko-KR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DB</a:t>
            </a:r>
            <a:r>
              <a:rPr lang="ko-KR" altLang="en-US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를 통해 읽어온다</a:t>
            </a:r>
            <a:r>
              <a:rPr lang="en-US" altLang="ko-KR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.</a:t>
            </a:r>
            <a:endParaRPr lang="ko-KR" altLang="en-US" sz="965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27" name="도형 39">
            <a:extLst>
              <a:ext uri="{FF2B5EF4-FFF2-40B4-BE49-F238E27FC236}">
                <a16:creationId xmlns:a16="http://schemas.microsoft.com/office/drawing/2014/main" id="{67A3A184-CFCA-4470-81E9-A95C8902387B}"/>
              </a:ext>
            </a:extLst>
          </p:cNvPr>
          <p:cNvCxnSpPr>
            <a:stCxn id="26" idx="1"/>
            <a:endCxn id="10" idx="3"/>
          </p:cNvCxnSpPr>
          <p:nvPr/>
        </p:nvCxnSpPr>
        <p:spPr>
          <a:xfrm flipH="1" flipV="1">
            <a:off x="2953495" y="2950222"/>
            <a:ext cx="5116681" cy="1097744"/>
          </a:xfrm>
          <a:prstGeom prst="straightConnector1">
            <a:avLst/>
          </a:prstGeom>
          <a:ln w="28575" cap="flat" cmpd="sng">
            <a:solidFill>
              <a:srgbClr val="FC4700">
                <a:alpha val="100000"/>
              </a:srgbClr>
            </a:solidFill>
            <a:prstDash val="solid"/>
            <a:miter lim="800000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도형 40">
            <a:extLst>
              <a:ext uri="{FF2B5EF4-FFF2-40B4-BE49-F238E27FC236}">
                <a16:creationId xmlns:a16="http://schemas.microsoft.com/office/drawing/2014/main" id="{23DB5F4D-9285-4710-8E01-30FEF42A2C33}"/>
              </a:ext>
            </a:extLst>
          </p:cNvPr>
          <p:cNvSpPr>
            <a:spLocks/>
          </p:cNvSpPr>
          <p:nvPr/>
        </p:nvSpPr>
        <p:spPr>
          <a:xfrm>
            <a:off x="8060150" y="4980297"/>
            <a:ext cx="2440546" cy="456140"/>
          </a:xfrm>
          <a:prstGeom prst="rect">
            <a:avLst/>
          </a:prstGeom>
          <a:solidFill>
            <a:schemeClr val="bg2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numCol="1" anchor="ctr">
            <a:noAutofit/>
          </a:bodyPr>
          <a:lstStyle/>
          <a:p>
            <a:pPr algn="ctr" defTabSz="445567"/>
            <a:r>
              <a:rPr lang="ko-KR" altLang="en-US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글삭제 </a:t>
            </a:r>
            <a:r>
              <a:rPr lang="en-US" altLang="ko-KR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: delete.jsp</a:t>
            </a:r>
            <a:endParaRPr lang="ko-KR" altLang="en-US" sz="965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algn="ctr" defTabSz="445567"/>
            <a:r>
              <a:rPr lang="ko-KR" altLang="en-US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수정 </a:t>
            </a:r>
            <a:r>
              <a:rPr lang="en-US" altLang="ko-KR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: update.jsp </a:t>
            </a:r>
            <a:r>
              <a:rPr lang="ko-KR" altLang="en-US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로 이동</a:t>
            </a:r>
          </a:p>
          <a:p>
            <a:pPr algn="ctr" defTabSz="445567"/>
            <a:r>
              <a:rPr lang="en-US" altLang="ko-KR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( </a:t>
            </a:r>
            <a:r>
              <a:rPr lang="ko-KR" altLang="en-US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수정은 글작성자만 보입니다 </a:t>
            </a:r>
            <a:r>
              <a:rPr lang="en-US" altLang="ko-KR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)</a:t>
            </a:r>
            <a:endParaRPr lang="ko-KR" altLang="en-US" sz="965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29" name="도형 41">
            <a:extLst>
              <a:ext uri="{FF2B5EF4-FFF2-40B4-BE49-F238E27FC236}">
                <a16:creationId xmlns:a16="http://schemas.microsoft.com/office/drawing/2014/main" id="{E7884B0F-9BFC-4DFD-BA98-95BA1E2424C4}"/>
              </a:ext>
            </a:extLst>
          </p:cNvPr>
          <p:cNvCxnSpPr>
            <a:stCxn id="28" idx="1"/>
          </p:cNvCxnSpPr>
          <p:nvPr/>
        </p:nvCxnSpPr>
        <p:spPr>
          <a:xfrm flipH="1">
            <a:off x="7042606" y="5208088"/>
            <a:ext cx="1057087" cy="129212"/>
          </a:xfrm>
          <a:prstGeom prst="straightConnector1">
            <a:avLst/>
          </a:prstGeom>
          <a:ln w="28575" cap="flat" cmpd="sng">
            <a:solidFill>
              <a:srgbClr val="FC4700">
                <a:alpha val="100000"/>
              </a:srgbClr>
            </a:solidFill>
            <a:prstDash val="solid"/>
            <a:miter lim="800000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도형 42">
            <a:extLst>
              <a:ext uri="{FF2B5EF4-FFF2-40B4-BE49-F238E27FC236}">
                <a16:creationId xmlns:a16="http://schemas.microsoft.com/office/drawing/2014/main" id="{6D5A4AED-89C6-4141-9856-63EB2303156B}"/>
              </a:ext>
            </a:extLst>
          </p:cNvPr>
          <p:cNvSpPr>
            <a:spLocks/>
          </p:cNvSpPr>
          <p:nvPr/>
        </p:nvSpPr>
        <p:spPr>
          <a:xfrm>
            <a:off x="8060150" y="5523878"/>
            <a:ext cx="2440546" cy="465608"/>
          </a:xfrm>
          <a:prstGeom prst="rect">
            <a:avLst/>
          </a:prstGeom>
          <a:solidFill>
            <a:schemeClr val="bg2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numCol="1" anchor="ctr">
            <a:noAutofit/>
          </a:bodyPr>
          <a:lstStyle/>
          <a:p>
            <a:pPr algn="ctr" defTabSz="445567"/>
            <a:r>
              <a:rPr lang="ko-KR" altLang="en-US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비회원을 댓글작성이 불가능</a:t>
            </a:r>
          </a:p>
        </p:txBody>
      </p:sp>
      <p:cxnSp>
        <p:nvCxnSpPr>
          <p:cNvPr id="31" name="도형 43">
            <a:extLst>
              <a:ext uri="{FF2B5EF4-FFF2-40B4-BE49-F238E27FC236}">
                <a16:creationId xmlns:a16="http://schemas.microsoft.com/office/drawing/2014/main" id="{EC7E0D9F-7DD3-456A-ABCA-E3ADB55BBE55}"/>
              </a:ext>
            </a:extLst>
          </p:cNvPr>
          <p:cNvCxnSpPr>
            <a:stCxn id="30" idx="1"/>
          </p:cNvCxnSpPr>
          <p:nvPr/>
        </p:nvCxnSpPr>
        <p:spPr>
          <a:xfrm flipH="1">
            <a:off x="6963520" y="5756682"/>
            <a:ext cx="1097187" cy="5013"/>
          </a:xfrm>
          <a:prstGeom prst="straightConnector1">
            <a:avLst/>
          </a:prstGeom>
          <a:ln w="28575" cap="flat" cmpd="sng">
            <a:solidFill>
              <a:srgbClr val="FC4700">
                <a:alpha val="100000"/>
              </a:srgbClr>
            </a:solidFill>
            <a:prstDash val="solid"/>
            <a:miter lim="800000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도형 44">
            <a:extLst>
              <a:ext uri="{FF2B5EF4-FFF2-40B4-BE49-F238E27FC236}">
                <a16:creationId xmlns:a16="http://schemas.microsoft.com/office/drawing/2014/main" id="{865185F6-A8A1-4C97-8ED4-15CF9234628F}"/>
              </a:ext>
            </a:extLst>
          </p:cNvPr>
          <p:cNvSpPr>
            <a:spLocks/>
          </p:cNvSpPr>
          <p:nvPr/>
        </p:nvSpPr>
        <p:spPr>
          <a:xfrm>
            <a:off x="8060150" y="6086396"/>
            <a:ext cx="2440546" cy="465608"/>
          </a:xfrm>
          <a:prstGeom prst="rect">
            <a:avLst/>
          </a:prstGeom>
          <a:solidFill>
            <a:schemeClr val="bg2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numCol="1" anchor="ctr">
            <a:noAutofit/>
          </a:bodyPr>
          <a:lstStyle/>
          <a:p>
            <a:pPr algn="ctr" defTabSz="445567"/>
            <a:r>
              <a:rPr lang="ko-KR" altLang="en-US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댓글 버튼을 누르면 </a:t>
            </a:r>
          </a:p>
          <a:p>
            <a:pPr algn="ctr" defTabSz="445567"/>
            <a:r>
              <a:rPr lang="ko-KR" altLang="en-US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댓글이 보입니다</a:t>
            </a:r>
            <a:r>
              <a:rPr lang="en-US" altLang="ko-KR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. </a:t>
            </a:r>
            <a:endParaRPr lang="ko-KR" altLang="en-US" sz="965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33" name="도형 45">
            <a:extLst>
              <a:ext uri="{FF2B5EF4-FFF2-40B4-BE49-F238E27FC236}">
                <a16:creationId xmlns:a16="http://schemas.microsoft.com/office/drawing/2014/main" id="{CEF04463-83A9-4673-A0D3-D7214CD968BF}"/>
              </a:ext>
            </a:extLst>
          </p:cNvPr>
          <p:cNvCxnSpPr>
            <a:stCxn id="32" idx="1"/>
            <a:endCxn id="19" idx="3"/>
          </p:cNvCxnSpPr>
          <p:nvPr/>
        </p:nvCxnSpPr>
        <p:spPr>
          <a:xfrm flipH="1" flipV="1">
            <a:off x="1866890" y="6157685"/>
            <a:ext cx="6193818" cy="162072"/>
          </a:xfrm>
          <a:prstGeom prst="straightConnector1">
            <a:avLst/>
          </a:prstGeom>
          <a:ln w="28575" cap="flat" cmpd="sng">
            <a:solidFill>
              <a:srgbClr val="FC4700">
                <a:alpha val="100000"/>
              </a:srgbClr>
            </a:solidFill>
            <a:prstDash val="solid"/>
            <a:miter lim="800000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도형 46">
            <a:extLst>
              <a:ext uri="{FF2B5EF4-FFF2-40B4-BE49-F238E27FC236}">
                <a16:creationId xmlns:a16="http://schemas.microsoft.com/office/drawing/2014/main" id="{BAE39260-FC21-43D9-B52E-D5212D25FADD}"/>
              </a:ext>
            </a:extLst>
          </p:cNvPr>
          <p:cNvSpPr>
            <a:spLocks/>
          </p:cNvSpPr>
          <p:nvPr/>
        </p:nvSpPr>
        <p:spPr>
          <a:xfrm>
            <a:off x="8060150" y="4417223"/>
            <a:ext cx="2440546" cy="456140"/>
          </a:xfrm>
          <a:prstGeom prst="rect">
            <a:avLst/>
          </a:prstGeom>
          <a:solidFill>
            <a:schemeClr val="bg2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numCol="1" anchor="ctr">
            <a:noAutofit/>
          </a:bodyPr>
          <a:lstStyle/>
          <a:p>
            <a:pPr algn="ctr" defTabSz="445567"/>
            <a:r>
              <a:rPr lang="ko-KR" altLang="en-US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공감을 누르면 공감수가 증가하며</a:t>
            </a:r>
          </a:p>
          <a:p>
            <a:pPr algn="ctr" defTabSz="445567"/>
            <a:r>
              <a:rPr lang="ko-KR" altLang="en-US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공감수가 높으면 인기 게시물이 된다</a:t>
            </a:r>
            <a:r>
              <a:rPr lang="en-US" altLang="ko-KR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.</a:t>
            </a:r>
            <a:endParaRPr lang="ko-KR" altLang="en-US" sz="965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35" name="도형 47">
            <a:extLst>
              <a:ext uri="{FF2B5EF4-FFF2-40B4-BE49-F238E27FC236}">
                <a16:creationId xmlns:a16="http://schemas.microsoft.com/office/drawing/2014/main" id="{AFFB8F5F-DC90-48EA-A367-8B69418C25BB}"/>
              </a:ext>
            </a:extLst>
          </p:cNvPr>
          <p:cNvCxnSpPr>
            <a:endCxn id="15" idx="6"/>
          </p:cNvCxnSpPr>
          <p:nvPr/>
        </p:nvCxnSpPr>
        <p:spPr>
          <a:xfrm flipH="1">
            <a:off x="4473963" y="4698481"/>
            <a:ext cx="3566694" cy="46784"/>
          </a:xfrm>
          <a:prstGeom prst="straightConnector1">
            <a:avLst/>
          </a:prstGeom>
          <a:ln w="28575" cap="flat" cmpd="sng">
            <a:solidFill>
              <a:srgbClr val="FC4700">
                <a:alpha val="100000"/>
              </a:srgbClr>
            </a:solidFill>
            <a:prstDash val="solid"/>
            <a:miter lim="800000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543640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텍스트 개체 틀 5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스토리보드</a:t>
            </a:r>
          </a:p>
          <a:p>
            <a:endParaRPr lang="ko-KR" altLang="en-US" dirty="0">
              <a:solidFill>
                <a:srgbClr val="5A9BAD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A1A3586-6730-4FB3-B4C9-7D8CA28871F1}"/>
              </a:ext>
            </a:extLst>
          </p:cNvPr>
          <p:cNvSpPr/>
          <p:nvPr/>
        </p:nvSpPr>
        <p:spPr>
          <a:xfrm>
            <a:off x="340852" y="1457041"/>
            <a:ext cx="10278474" cy="8918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940CE8FA-8146-4F6C-9AE2-CA2EC94144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5884786"/>
              </p:ext>
            </p:extLst>
          </p:nvPr>
        </p:nvGraphicFramePr>
        <p:xfrm>
          <a:off x="414926" y="828303"/>
          <a:ext cx="10078530" cy="11921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797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97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97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97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797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797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25258"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프로젝트 명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JSP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를 이용한 스마트 게시글 작성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algn="ctr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커뮤니티 페이지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서비스 명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altLang="en-US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글작성</a:t>
                      </a: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버전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080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1.0.0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258"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altLang="en-US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김현준</a:t>
                      </a: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코드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update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일자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altLang="en-US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2020-10-16</a:t>
                      </a: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258"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화면경로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./post/update</a:t>
                      </a:r>
                      <a:r>
                        <a:rPr lang="ko-KR" altLang="en-US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</a:t>
                      </a:r>
                      <a:r>
                        <a:rPr lang="ko-KR" altLang="en-US" sz="16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jsp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페이지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도형 2">
            <a:extLst>
              <a:ext uri="{FF2B5EF4-FFF2-40B4-BE49-F238E27FC236}">
                <a16:creationId xmlns:a16="http://schemas.microsoft.com/office/drawing/2014/main" id="{21B4D671-B39B-448E-A271-9513DB988C1A}"/>
              </a:ext>
            </a:extLst>
          </p:cNvPr>
          <p:cNvSpPr>
            <a:spLocks/>
          </p:cNvSpPr>
          <p:nvPr/>
        </p:nvSpPr>
        <p:spPr>
          <a:xfrm>
            <a:off x="389864" y="2151559"/>
            <a:ext cx="7537733" cy="4530214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numCol="1" anchor="ctr">
            <a:noAutofit/>
          </a:bodyPr>
          <a:lstStyle/>
          <a:p>
            <a:pPr algn="ctr" defTabSz="445567"/>
            <a:endParaRPr lang="ko-KR" altLang="en-US" sz="1579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도형 3">
            <a:extLst>
              <a:ext uri="{FF2B5EF4-FFF2-40B4-BE49-F238E27FC236}">
                <a16:creationId xmlns:a16="http://schemas.microsoft.com/office/drawing/2014/main" id="{5A4C2ED6-AF0B-4874-B69D-B19ED65960DD}"/>
              </a:ext>
            </a:extLst>
          </p:cNvPr>
          <p:cNvSpPr>
            <a:spLocks/>
          </p:cNvSpPr>
          <p:nvPr/>
        </p:nvSpPr>
        <p:spPr>
          <a:xfrm>
            <a:off x="8040657" y="2154344"/>
            <a:ext cx="2579226" cy="4544138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numCol="1" anchor="ctr">
            <a:noAutofit/>
          </a:bodyPr>
          <a:lstStyle/>
          <a:p>
            <a:pPr algn="ctr" defTabSz="445567"/>
            <a:endParaRPr lang="ko-KR" altLang="en-US" sz="1579">
              <a:latin typeface="맑은 고딕" charset="0"/>
              <a:ea typeface="맑은 고딕" charset="0"/>
            </a:endParaRPr>
          </a:p>
        </p:txBody>
      </p:sp>
      <p:sp>
        <p:nvSpPr>
          <p:cNvPr id="7" name="텍스트 상자 14">
            <a:extLst>
              <a:ext uri="{FF2B5EF4-FFF2-40B4-BE49-F238E27FC236}">
                <a16:creationId xmlns:a16="http://schemas.microsoft.com/office/drawing/2014/main" id="{B12E6677-4D18-47FE-B4A1-A69452EEC763}"/>
              </a:ext>
            </a:extLst>
          </p:cNvPr>
          <p:cNvSpPr txBox="1">
            <a:spLocks/>
          </p:cNvSpPr>
          <p:nvPr/>
        </p:nvSpPr>
        <p:spPr>
          <a:xfrm>
            <a:off x="8087441" y="2624408"/>
            <a:ext cx="1895294" cy="325123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78530" tIns="40657" rIns="78530" bIns="40657" numCol="1" anchor="t">
            <a:spAutoFit/>
          </a:bodyPr>
          <a:lstStyle/>
          <a:p>
            <a:pPr defTabSz="445567"/>
            <a:endParaRPr lang="ko-KR" altLang="en-US" sz="1579">
              <a:latin typeface="맑은 고딕" charset="0"/>
              <a:ea typeface="맑은 고딕" charset="0"/>
            </a:endParaRPr>
          </a:p>
        </p:txBody>
      </p:sp>
      <p:sp>
        <p:nvSpPr>
          <p:cNvPr id="8" name="도형 15">
            <a:extLst>
              <a:ext uri="{FF2B5EF4-FFF2-40B4-BE49-F238E27FC236}">
                <a16:creationId xmlns:a16="http://schemas.microsoft.com/office/drawing/2014/main" id="{1B73D53D-6FF3-4A23-913F-6A80C7B469DD}"/>
              </a:ext>
            </a:extLst>
          </p:cNvPr>
          <p:cNvSpPr>
            <a:spLocks/>
          </p:cNvSpPr>
          <p:nvPr/>
        </p:nvSpPr>
        <p:spPr>
          <a:xfrm>
            <a:off x="858814" y="2274644"/>
            <a:ext cx="6490671" cy="42974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numCol="1" anchor="ctr">
            <a:noAutofit/>
          </a:bodyPr>
          <a:lstStyle/>
          <a:p>
            <a:pPr algn="ctr" defTabSz="445567"/>
            <a:endParaRPr lang="ko-KR" altLang="en-US" sz="1579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도형 16">
            <a:extLst>
              <a:ext uri="{FF2B5EF4-FFF2-40B4-BE49-F238E27FC236}">
                <a16:creationId xmlns:a16="http://schemas.microsoft.com/office/drawing/2014/main" id="{D6285A11-7F65-4754-90A8-B8802A5800AE}"/>
              </a:ext>
            </a:extLst>
          </p:cNvPr>
          <p:cNvSpPr>
            <a:spLocks/>
          </p:cNvSpPr>
          <p:nvPr/>
        </p:nvSpPr>
        <p:spPr>
          <a:xfrm>
            <a:off x="1126149" y="2422792"/>
            <a:ext cx="1068226" cy="2773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numCol="1" anchor="ctr">
            <a:noAutofit/>
          </a:bodyPr>
          <a:lstStyle/>
          <a:p>
            <a:pPr algn="ctr" defTabSz="445567"/>
            <a:r>
              <a:rPr lang="ko-KR" altLang="en-US" sz="1579">
                <a:solidFill>
                  <a:srgbClr val="000000"/>
                </a:solidFill>
                <a:latin typeface="맑은 고딕" charset="0"/>
                <a:ea typeface="맑은 고딕" charset="0"/>
              </a:rPr>
              <a:t>카테고리</a:t>
            </a:r>
          </a:p>
        </p:txBody>
      </p:sp>
      <p:sp>
        <p:nvSpPr>
          <p:cNvPr id="10" name="도형 17">
            <a:extLst>
              <a:ext uri="{FF2B5EF4-FFF2-40B4-BE49-F238E27FC236}">
                <a16:creationId xmlns:a16="http://schemas.microsoft.com/office/drawing/2014/main" id="{BAAB21C3-AA0A-4ECD-9986-1F4B776253DE}"/>
              </a:ext>
            </a:extLst>
          </p:cNvPr>
          <p:cNvSpPr>
            <a:spLocks/>
          </p:cNvSpPr>
          <p:nvPr/>
        </p:nvSpPr>
        <p:spPr>
          <a:xfrm>
            <a:off x="2301866" y="2422792"/>
            <a:ext cx="4771930" cy="2773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numCol="1" anchor="ctr">
            <a:noAutofit/>
          </a:bodyPr>
          <a:lstStyle/>
          <a:p>
            <a:pPr defTabSz="445567"/>
            <a:r>
              <a:rPr lang="ko-KR" altLang="en-US" sz="1579">
                <a:solidFill>
                  <a:srgbClr val="000000"/>
                </a:solidFill>
                <a:latin typeface="맑은 고딕" charset="0"/>
                <a:ea typeface="맑은 고딕" charset="0"/>
              </a:rPr>
              <a:t>제목 입력란</a:t>
            </a:r>
          </a:p>
        </p:txBody>
      </p:sp>
      <p:sp>
        <p:nvSpPr>
          <p:cNvPr id="11" name="도형 24">
            <a:extLst>
              <a:ext uri="{FF2B5EF4-FFF2-40B4-BE49-F238E27FC236}">
                <a16:creationId xmlns:a16="http://schemas.microsoft.com/office/drawing/2014/main" id="{0DD4A1BC-B663-4612-A9CB-0796C444E85C}"/>
              </a:ext>
            </a:extLst>
          </p:cNvPr>
          <p:cNvSpPr>
            <a:spLocks/>
          </p:cNvSpPr>
          <p:nvPr/>
        </p:nvSpPr>
        <p:spPr>
          <a:xfrm>
            <a:off x="8089668" y="4602686"/>
            <a:ext cx="2440546" cy="1791145"/>
          </a:xfrm>
          <a:prstGeom prst="rect">
            <a:avLst/>
          </a:prstGeom>
          <a:solidFill>
            <a:schemeClr val="bg2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numCol="1" anchor="ctr">
            <a:noAutofit/>
          </a:bodyPr>
          <a:lstStyle/>
          <a:p>
            <a:pPr algn="ctr" defTabSz="445567"/>
            <a:r>
              <a:rPr lang="ko-KR" altLang="en-US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글작성 할때는 에디터 </a:t>
            </a:r>
            <a:r>
              <a:rPr lang="en-US" altLang="ko-KR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API</a:t>
            </a:r>
            <a:r>
              <a:rPr lang="ko-KR" altLang="en-US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를 이용하여 </a:t>
            </a:r>
          </a:p>
          <a:p>
            <a:pPr algn="ctr" defTabSz="445567"/>
            <a:r>
              <a:rPr lang="ko-KR" altLang="en-US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다양한 옵션을 사용할수 있음</a:t>
            </a:r>
          </a:p>
          <a:p>
            <a:pPr algn="ctr" defTabSz="445567"/>
            <a:r>
              <a:rPr lang="en-US" altLang="ko-KR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(</a:t>
            </a:r>
            <a:r>
              <a:rPr lang="ko-KR" altLang="en-US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네이버 스마트 에디터 </a:t>
            </a:r>
            <a:r>
              <a:rPr lang="en-US" altLang="ko-KR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or </a:t>
            </a:r>
            <a:r>
              <a:rPr lang="ko-KR" altLang="en-US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써머노트 </a:t>
            </a:r>
            <a:r>
              <a:rPr lang="en-US" altLang="ko-KR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)</a:t>
            </a:r>
            <a:endParaRPr lang="ko-KR" altLang="en-US" sz="965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algn="ctr" defTabSz="445567"/>
            <a:r>
              <a:rPr lang="ko-KR" altLang="en-US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사용예정</a:t>
            </a:r>
          </a:p>
          <a:p>
            <a:pPr algn="ctr" defTabSz="445567"/>
            <a:r>
              <a:rPr lang="en-US" altLang="ko-KR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Display : flex</a:t>
            </a:r>
            <a:r>
              <a:rPr lang="ko-KR" altLang="en-US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를 사용하여 </a:t>
            </a:r>
          </a:p>
          <a:p>
            <a:pPr algn="ctr" defTabSz="445567"/>
            <a:r>
              <a:rPr lang="ko-KR" altLang="en-US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마우스 스크롤 할때마다 위치 이용</a:t>
            </a:r>
          </a:p>
        </p:txBody>
      </p:sp>
      <p:sp>
        <p:nvSpPr>
          <p:cNvPr id="12" name="도형 26">
            <a:extLst>
              <a:ext uri="{FF2B5EF4-FFF2-40B4-BE49-F238E27FC236}">
                <a16:creationId xmlns:a16="http://schemas.microsoft.com/office/drawing/2014/main" id="{2D3D4E60-6E92-465F-8A2F-4473F4447211}"/>
              </a:ext>
            </a:extLst>
          </p:cNvPr>
          <p:cNvSpPr>
            <a:spLocks/>
          </p:cNvSpPr>
          <p:nvPr/>
        </p:nvSpPr>
        <p:spPr>
          <a:xfrm>
            <a:off x="8089668" y="3804023"/>
            <a:ext cx="2440546" cy="682818"/>
          </a:xfrm>
          <a:prstGeom prst="rect">
            <a:avLst/>
          </a:prstGeom>
          <a:solidFill>
            <a:schemeClr val="bg2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numCol="1" anchor="ctr">
            <a:noAutofit/>
          </a:bodyPr>
          <a:lstStyle/>
          <a:p>
            <a:pPr algn="ctr" defTabSz="445567"/>
            <a:r>
              <a:rPr lang="ko-KR" altLang="en-US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완료를 누르면 </a:t>
            </a:r>
            <a:r>
              <a:rPr lang="en-US" altLang="ko-KR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WriteOk.jsp</a:t>
            </a:r>
            <a:r>
              <a:rPr lang="ko-KR" altLang="en-US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에 </a:t>
            </a:r>
          </a:p>
          <a:p>
            <a:pPr algn="ctr" defTabSz="445567"/>
            <a:r>
              <a:rPr lang="ko-KR" altLang="en-US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정보를 보낸후 </a:t>
            </a:r>
            <a:r>
              <a:rPr lang="en-US" altLang="ko-KR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WriteOk.jsp </a:t>
            </a:r>
            <a:r>
              <a:rPr lang="ko-KR" altLang="en-US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에서</a:t>
            </a:r>
          </a:p>
          <a:p>
            <a:pPr algn="ctr" defTabSz="445567"/>
            <a:r>
              <a:rPr lang="ko-KR" altLang="en-US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검증을 한후에 글작성이 되면 </a:t>
            </a:r>
          </a:p>
          <a:p>
            <a:pPr algn="ctr" defTabSz="445567"/>
            <a:r>
              <a:rPr lang="en-US" altLang="ko-KR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View.jsp</a:t>
            </a:r>
            <a:r>
              <a:rPr lang="ko-KR" altLang="en-US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로 화면전환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7D488BA9-6B41-49A0-9FDF-3120982DC008}"/>
              </a:ext>
            </a:extLst>
          </p:cNvPr>
          <p:cNvGrpSpPr/>
          <p:nvPr/>
        </p:nvGrpSpPr>
        <p:grpSpPr>
          <a:xfrm>
            <a:off x="5610137" y="2778125"/>
            <a:ext cx="1472570" cy="228349"/>
            <a:chOff x="6396355" y="2286000"/>
            <a:chExt cx="1678940" cy="260350"/>
          </a:xfrm>
        </p:grpSpPr>
        <p:sp>
          <p:nvSpPr>
            <p:cNvPr id="14" name="도형 20">
              <a:extLst>
                <a:ext uri="{FF2B5EF4-FFF2-40B4-BE49-F238E27FC236}">
                  <a16:creationId xmlns:a16="http://schemas.microsoft.com/office/drawing/2014/main" id="{1DE07749-DCC7-410E-B4A4-135C6E5F1BE1}"/>
                </a:ext>
              </a:extLst>
            </p:cNvPr>
            <p:cNvSpPr>
              <a:spLocks/>
            </p:cNvSpPr>
            <p:nvPr/>
          </p:nvSpPr>
          <p:spPr>
            <a:xfrm>
              <a:off x="7285990" y="2286000"/>
              <a:ext cx="789305" cy="2603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80201" tIns="40100" rIns="80201" bIns="40100" numCol="1" anchor="ctr">
              <a:noAutofit/>
            </a:bodyPr>
            <a:lstStyle/>
            <a:p>
              <a:pPr algn="ctr" defTabSz="445567"/>
              <a:r>
                <a:rPr lang="ko-KR" altLang="en-US" sz="1579">
                  <a:solidFill>
                    <a:srgbClr val="000000"/>
                  </a:solidFill>
                  <a:latin typeface="맑은 고딕" charset="0"/>
                  <a:ea typeface="맑은 고딕" charset="0"/>
                </a:rPr>
                <a:t>완료</a:t>
              </a:r>
            </a:p>
          </p:txBody>
        </p:sp>
        <p:sp>
          <p:nvSpPr>
            <p:cNvPr id="15" name="도형 28">
              <a:extLst>
                <a:ext uri="{FF2B5EF4-FFF2-40B4-BE49-F238E27FC236}">
                  <a16:creationId xmlns:a16="http://schemas.microsoft.com/office/drawing/2014/main" id="{550DACA6-526C-445D-B3F3-60CFF2F071C1}"/>
                </a:ext>
              </a:extLst>
            </p:cNvPr>
            <p:cNvSpPr>
              <a:spLocks/>
            </p:cNvSpPr>
            <p:nvPr/>
          </p:nvSpPr>
          <p:spPr>
            <a:xfrm>
              <a:off x="6396355" y="2286000"/>
              <a:ext cx="789305" cy="2603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80201" tIns="40100" rIns="80201" bIns="40100" numCol="1" anchor="ctr">
              <a:noAutofit/>
            </a:bodyPr>
            <a:lstStyle/>
            <a:p>
              <a:pPr algn="ctr" defTabSz="445567"/>
              <a:r>
                <a:rPr lang="ko-KR" altLang="en-US" sz="1579">
                  <a:solidFill>
                    <a:srgbClr val="000000"/>
                  </a:solidFill>
                  <a:latin typeface="맑은 고딕" charset="0"/>
                  <a:ea typeface="맑은 고딕" charset="0"/>
                </a:rPr>
                <a:t>취소</a:t>
              </a:r>
            </a:p>
          </p:txBody>
        </p:sp>
      </p:grpSp>
      <p:sp>
        <p:nvSpPr>
          <p:cNvPr id="16" name="도형 29">
            <a:extLst>
              <a:ext uri="{FF2B5EF4-FFF2-40B4-BE49-F238E27FC236}">
                <a16:creationId xmlns:a16="http://schemas.microsoft.com/office/drawing/2014/main" id="{79110895-8EBC-4FBA-9C73-9AB2335094C0}"/>
              </a:ext>
            </a:extLst>
          </p:cNvPr>
          <p:cNvSpPr>
            <a:spLocks/>
          </p:cNvSpPr>
          <p:nvPr/>
        </p:nvSpPr>
        <p:spPr>
          <a:xfrm>
            <a:off x="8089668" y="3034321"/>
            <a:ext cx="2440546" cy="682818"/>
          </a:xfrm>
          <a:prstGeom prst="rect">
            <a:avLst/>
          </a:prstGeom>
          <a:solidFill>
            <a:schemeClr val="bg2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numCol="1" anchor="ctr">
            <a:noAutofit/>
          </a:bodyPr>
          <a:lstStyle/>
          <a:p>
            <a:pPr algn="ctr" defTabSz="445567"/>
            <a:r>
              <a:rPr lang="ko-KR" altLang="en-US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취소버튼을 누를시에</a:t>
            </a:r>
          </a:p>
          <a:p>
            <a:pPr algn="ctr" defTabSz="445567"/>
            <a:r>
              <a:rPr lang="en-US" altLang="ko-KR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History.back() </a:t>
            </a:r>
            <a:r>
              <a:rPr lang="ko-KR" altLang="en-US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함수를 이용하여</a:t>
            </a:r>
          </a:p>
          <a:p>
            <a:pPr algn="ctr" defTabSz="445567"/>
            <a:r>
              <a:rPr lang="ko-KR" altLang="en-US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이전 페이지로 이동</a:t>
            </a:r>
          </a:p>
        </p:txBody>
      </p:sp>
      <p:sp>
        <p:nvSpPr>
          <p:cNvPr id="17" name="도형 31">
            <a:extLst>
              <a:ext uri="{FF2B5EF4-FFF2-40B4-BE49-F238E27FC236}">
                <a16:creationId xmlns:a16="http://schemas.microsoft.com/office/drawing/2014/main" id="{D53B1CDC-B759-4677-9A7F-79E97CAF2012}"/>
              </a:ext>
            </a:extLst>
          </p:cNvPr>
          <p:cNvSpPr>
            <a:spLocks/>
          </p:cNvSpPr>
          <p:nvPr/>
        </p:nvSpPr>
        <p:spPr>
          <a:xfrm>
            <a:off x="8089668" y="2244012"/>
            <a:ext cx="2440546" cy="682818"/>
          </a:xfrm>
          <a:prstGeom prst="rect">
            <a:avLst/>
          </a:prstGeom>
          <a:solidFill>
            <a:schemeClr val="bg2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numCol="1" anchor="ctr">
            <a:noAutofit/>
          </a:bodyPr>
          <a:lstStyle/>
          <a:p>
            <a:pPr algn="ctr" defTabSz="445567"/>
            <a:r>
              <a:rPr lang="ko-KR" altLang="en-US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제목과</a:t>
            </a:r>
            <a:r>
              <a:rPr lang="en-US" altLang="ko-KR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, </a:t>
            </a:r>
            <a:r>
              <a:rPr lang="ko-KR" altLang="en-US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카테고리</a:t>
            </a:r>
            <a:r>
              <a:rPr lang="en-US" altLang="ko-KR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, </a:t>
            </a:r>
            <a:r>
              <a:rPr lang="ko-KR" altLang="en-US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내용은 수정이 되지만</a:t>
            </a:r>
          </a:p>
          <a:p>
            <a:pPr algn="ctr" defTabSz="445567"/>
            <a:r>
              <a:rPr lang="ko-KR" altLang="en-US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작성자는 수정이 불가능하다</a:t>
            </a:r>
            <a:r>
              <a:rPr lang="en-US" altLang="ko-KR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.</a:t>
            </a:r>
            <a:endParaRPr lang="ko-KR" altLang="en-US" sz="965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18" name="도형 32">
            <a:extLst>
              <a:ext uri="{FF2B5EF4-FFF2-40B4-BE49-F238E27FC236}">
                <a16:creationId xmlns:a16="http://schemas.microsoft.com/office/drawing/2014/main" id="{E2B67AE0-5AC6-4F21-A109-FF7C9CAA9673}"/>
              </a:ext>
            </a:extLst>
          </p:cNvPr>
          <p:cNvCxnSpPr>
            <a:stCxn id="17" idx="1"/>
            <a:endCxn id="10" idx="3"/>
          </p:cNvCxnSpPr>
          <p:nvPr/>
        </p:nvCxnSpPr>
        <p:spPr>
          <a:xfrm flipH="1" flipV="1">
            <a:off x="7073238" y="2561472"/>
            <a:ext cx="1016987" cy="24506"/>
          </a:xfrm>
          <a:prstGeom prst="straightConnector1">
            <a:avLst/>
          </a:prstGeom>
          <a:ln w="28575" cap="flat" cmpd="sng">
            <a:solidFill>
              <a:srgbClr val="FC4700">
                <a:alpha val="100000"/>
              </a:srgbClr>
            </a:solidFill>
            <a:prstDash val="solid"/>
            <a:miter lim="800000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4B5920A4-EA8B-43C0-B061-AF86CCDD16FC}"/>
              </a:ext>
            </a:extLst>
          </p:cNvPr>
          <p:cNvGrpSpPr/>
          <p:nvPr/>
        </p:nvGrpSpPr>
        <p:grpSpPr>
          <a:xfrm>
            <a:off x="1185185" y="3149609"/>
            <a:ext cx="5957115" cy="3250905"/>
            <a:chOff x="1351280" y="2709545"/>
            <a:chExt cx="6791960" cy="3706495"/>
          </a:xfrm>
        </p:grpSpPr>
        <p:sp>
          <p:nvSpPr>
            <p:cNvPr id="20" name="도형 18">
              <a:extLst>
                <a:ext uri="{FF2B5EF4-FFF2-40B4-BE49-F238E27FC236}">
                  <a16:creationId xmlns:a16="http://schemas.microsoft.com/office/drawing/2014/main" id="{A8C895C1-DAE1-4AC3-970C-AEF5DB122859}"/>
                </a:ext>
              </a:extLst>
            </p:cNvPr>
            <p:cNvSpPr>
              <a:spLocks/>
            </p:cNvSpPr>
            <p:nvPr/>
          </p:nvSpPr>
          <p:spPr>
            <a:xfrm>
              <a:off x="1351280" y="2709545"/>
              <a:ext cx="6791960" cy="370649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80201" tIns="40100" rIns="80201" bIns="40100" numCol="1" anchor="ctr">
              <a:noAutofit/>
            </a:bodyPr>
            <a:lstStyle/>
            <a:p>
              <a:pPr algn="ctr" defTabSz="445567"/>
              <a:endParaRPr lang="ko-KR" altLang="en-US" sz="1579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1" name="도형 21">
              <a:extLst>
                <a:ext uri="{FF2B5EF4-FFF2-40B4-BE49-F238E27FC236}">
                  <a16:creationId xmlns:a16="http://schemas.microsoft.com/office/drawing/2014/main" id="{7DBA4D5B-3EA9-4B0F-A9BD-AF4B96401CC0}"/>
                </a:ext>
              </a:extLst>
            </p:cNvPr>
            <p:cNvSpPr>
              <a:spLocks/>
            </p:cNvSpPr>
            <p:nvPr/>
          </p:nvSpPr>
          <p:spPr>
            <a:xfrm>
              <a:off x="1610360" y="2878455"/>
              <a:ext cx="6352540" cy="323342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80201" tIns="40100" rIns="80201" bIns="40100" numCol="1" anchor="ctr">
              <a:noAutofit/>
            </a:bodyPr>
            <a:lstStyle/>
            <a:p>
              <a:pPr algn="ctr" defTabSz="445567"/>
              <a:endParaRPr lang="ko-KR" altLang="en-US" sz="1579">
                <a:latin typeface="맑은 고딕" charset="0"/>
                <a:ea typeface="맑은 고딕" charset="0"/>
              </a:endParaRPr>
            </a:p>
          </p:txBody>
        </p: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19EF1F08-CE07-4E19-B459-5F3444821BA7}"/>
                </a:ext>
              </a:extLst>
            </p:cNvPr>
            <p:cNvGrpSpPr/>
            <p:nvPr/>
          </p:nvGrpSpPr>
          <p:grpSpPr>
            <a:xfrm>
              <a:off x="1791335" y="3057525"/>
              <a:ext cx="5980430" cy="2839720"/>
              <a:chOff x="1791335" y="3057525"/>
              <a:chExt cx="5980430" cy="2839720"/>
            </a:xfrm>
          </p:grpSpPr>
          <p:grpSp>
            <p:nvGrpSpPr>
              <p:cNvPr id="23" name="그룹 22">
                <a:extLst>
                  <a:ext uri="{FF2B5EF4-FFF2-40B4-BE49-F238E27FC236}">
                    <a16:creationId xmlns:a16="http://schemas.microsoft.com/office/drawing/2014/main" id="{368B7F23-6C82-41EA-BE0D-7949D81DEB05}"/>
                  </a:ext>
                </a:extLst>
              </p:cNvPr>
              <p:cNvGrpSpPr/>
              <p:nvPr/>
            </p:nvGrpSpPr>
            <p:grpSpPr>
              <a:xfrm>
                <a:off x="1812925" y="3057525"/>
                <a:ext cx="5958840" cy="2839720"/>
                <a:chOff x="1812925" y="3057525"/>
                <a:chExt cx="5958840" cy="2839720"/>
              </a:xfrm>
            </p:grpSpPr>
            <p:sp>
              <p:nvSpPr>
                <p:cNvPr id="26" name="도형 23">
                  <a:extLst>
                    <a:ext uri="{FF2B5EF4-FFF2-40B4-BE49-F238E27FC236}">
                      <a16:creationId xmlns:a16="http://schemas.microsoft.com/office/drawing/2014/main" id="{F6CAFFF5-9F02-4854-949C-09B4631CC34B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1812925" y="3395345"/>
                  <a:ext cx="5958840" cy="25019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2700" cap="flat" cmpd="sng">
                  <a:solidFill>
                    <a:schemeClr val="tx1">
                      <a:alpha val="10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80201" tIns="40100" rIns="80201" bIns="40100" numCol="1" anchor="ctr">
                  <a:noAutofit/>
                </a:bodyPr>
                <a:lstStyle/>
                <a:p>
                  <a:pPr algn="ctr" defTabSz="445567"/>
                  <a:r>
                    <a:rPr lang="ko-KR" altLang="en-US" sz="1579">
                      <a:solidFill>
                        <a:srgbClr val="000000"/>
                      </a:solidFill>
                      <a:latin typeface="맑은 고딕" charset="0"/>
                      <a:ea typeface="맑은 고딕" charset="0"/>
                    </a:rPr>
                    <a:t>내용</a:t>
                  </a:r>
                </a:p>
              </p:txBody>
            </p:sp>
            <p:sp>
              <p:nvSpPr>
                <p:cNvPr id="27" name="도형 22">
                  <a:extLst>
                    <a:ext uri="{FF2B5EF4-FFF2-40B4-BE49-F238E27FC236}">
                      <a16:creationId xmlns:a16="http://schemas.microsoft.com/office/drawing/2014/main" id="{A47F7768-F10D-4FD8-A083-4FC82450A3F9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1812925" y="3057525"/>
                  <a:ext cx="5947410" cy="238125"/>
                </a:xfrm>
                <a:prstGeom prst="rect">
                  <a:avLst/>
                </a:prstGeom>
                <a:solidFill>
                  <a:srgbClr val="FFFF00"/>
                </a:solidFill>
                <a:ln w="12700" cap="flat" cmpd="sng">
                  <a:solidFill>
                    <a:schemeClr val="tx1">
                      <a:alpha val="10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80201" tIns="40100" rIns="80201" bIns="40100" numCol="1" anchor="ctr">
                  <a:noAutofit/>
                </a:bodyPr>
                <a:lstStyle/>
                <a:p>
                  <a:pPr algn="ctr" defTabSz="445567"/>
                  <a:r>
                    <a:rPr lang="ko-KR" altLang="en-US" sz="965">
                      <a:solidFill>
                        <a:srgbClr val="000000"/>
                      </a:solidFill>
                      <a:latin typeface="맑은 고딕" charset="0"/>
                      <a:ea typeface="맑은 고딕" charset="0"/>
                    </a:rPr>
                    <a:t>에디터</a:t>
                  </a:r>
                </a:p>
              </p:txBody>
            </p:sp>
          </p:grpSp>
          <p:sp>
            <p:nvSpPr>
              <p:cNvPr id="24" name="도형 33">
                <a:extLst>
                  <a:ext uri="{FF2B5EF4-FFF2-40B4-BE49-F238E27FC236}">
                    <a16:creationId xmlns:a16="http://schemas.microsoft.com/office/drawing/2014/main" id="{4AB1ED3E-367A-4305-91D4-A7EA36438CB9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791335" y="3060065"/>
                <a:ext cx="902335" cy="23749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80201" tIns="40100" rIns="80201" bIns="40100" numCol="1" anchor="ctr">
                <a:noAutofit/>
              </a:bodyPr>
              <a:lstStyle/>
              <a:p>
                <a:pPr algn="ctr" defTabSz="445567"/>
                <a:r>
                  <a:rPr lang="ko-KR" altLang="en-US" sz="965">
                    <a:solidFill>
                      <a:schemeClr val="tx1"/>
                    </a:solidFill>
                    <a:latin typeface="맑은 고딕" charset="0"/>
                    <a:ea typeface="맑은 고딕" charset="0"/>
                  </a:rPr>
                  <a:t>이미지</a:t>
                </a:r>
              </a:p>
            </p:txBody>
          </p:sp>
          <p:sp>
            <p:nvSpPr>
              <p:cNvPr id="25" name="도형 34">
                <a:extLst>
                  <a:ext uri="{FF2B5EF4-FFF2-40B4-BE49-F238E27FC236}">
                    <a16:creationId xmlns:a16="http://schemas.microsoft.com/office/drawing/2014/main" id="{FC62E909-82BC-487B-B3FD-ABE6E780C3BE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691765" y="3060065"/>
                <a:ext cx="902335" cy="23749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80201" tIns="40100" rIns="80201" bIns="40100" numCol="1" anchor="ctr">
                <a:noAutofit/>
              </a:bodyPr>
              <a:lstStyle/>
              <a:p>
                <a:pPr algn="ctr" defTabSz="445567"/>
                <a:r>
                  <a:rPr lang="ko-KR" altLang="en-US" sz="965">
                    <a:solidFill>
                      <a:schemeClr val="tx1"/>
                    </a:solidFill>
                    <a:latin typeface="맑은 고딕" charset="0"/>
                    <a:ea typeface="맑은 고딕" charset="0"/>
                  </a:rPr>
                  <a:t>파일</a:t>
                </a:r>
              </a:p>
            </p:txBody>
          </p:sp>
        </p:grpSp>
      </p:grpSp>
      <p:cxnSp>
        <p:nvCxnSpPr>
          <p:cNvPr id="28" name="도형 36">
            <a:extLst>
              <a:ext uri="{FF2B5EF4-FFF2-40B4-BE49-F238E27FC236}">
                <a16:creationId xmlns:a16="http://schemas.microsoft.com/office/drawing/2014/main" id="{2462A6DC-9429-497A-89F1-50405154AEBE}"/>
              </a:ext>
            </a:extLst>
          </p:cNvPr>
          <p:cNvCxnSpPr>
            <a:stCxn id="11" idx="1"/>
          </p:cNvCxnSpPr>
          <p:nvPr/>
        </p:nvCxnSpPr>
        <p:spPr>
          <a:xfrm flipH="1" flipV="1">
            <a:off x="6805903" y="4848300"/>
            <a:ext cx="1284322" cy="650515"/>
          </a:xfrm>
          <a:prstGeom prst="straightConnector1">
            <a:avLst/>
          </a:prstGeom>
          <a:ln w="28575" cap="flat" cmpd="sng">
            <a:solidFill>
              <a:srgbClr val="FC4700">
                <a:alpha val="100000"/>
              </a:srgbClr>
            </a:solidFill>
            <a:prstDash val="solid"/>
            <a:miter lim="800000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도형 25">
            <a:extLst>
              <a:ext uri="{FF2B5EF4-FFF2-40B4-BE49-F238E27FC236}">
                <a16:creationId xmlns:a16="http://schemas.microsoft.com/office/drawing/2014/main" id="{3C7B5199-D174-458B-BA81-D9E9234BEEF4}"/>
              </a:ext>
            </a:extLst>
          </p:cNvPr>
          <p:cNvCxnSpPr>
            <a:stCxn id="12" idx="1"/>
            <a:endCxn id="14" idx="3"/>
          </p:cNvCxnSpPr>
          <p:nvPr/>
        </p:nvCxnSpPr>
        <p:spPr>
          <a:xfrm flipH="1" flipV="1">
            <a:off x="7082150" y="2891742"/>
            <a:ext cx="1008076" cy="1254247"/>
          </a:xfrm>
          <a:prstGeom prst="straightConnector1">
            <a:avLst/>
          </a:prstGeom>
          <a:ln w="28575" cap="flat" cmpd="sng">
            <a:solidFill>
              <a:srgbClr val="FC4700">
                <a:alpha val="100000"/>
              </a:srgbClr>
            </a:solidFill>
            <a:prstDash val="solid"/>
            <a:miter lim="800000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도형 30">
            <a:extLst>
              <a:ext uri="{FF2B5EF4-FFF2-40B4-BE49-F238E27FC236}">
                <a16:creationId xmlns:a16="http://schemas.microsoft.com/office/drawing/2014/main" id="{EED000F6-74BA-466A-AD99-42026128CFC2}"/>
              </a:ext>
            </a:extLst>
          </p:cNvPr>
          <p:cNvCxnSpPr/>
          <p:nvPr/>
        </p:nvCxnSpPr>
        <p:spPr>
          <a:xfrm flipH="1" flipV="1">
            <a:off x="6163742" y="2891742"/>
            <a:ext cx="1896965" cy="548594"/>
          </a:xfrm>
          <a:prstGeom prst="straightConnector1">
            <a:avLst/>
          </a:prstGeom>
          <a:ln w="28575" cap="flat" cmpd="sng">
            <a:solidFill>
              <a:srgbClr val="FC4700">
                <a:alpha val="100000"/>
              </a:srgbClr>
            </a:solidFill>
            <a:prstDash val="solid"/>
            <a:miter lim="800000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624120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직사각형 47">
            <a:extLst>
              <a:ext uri="{FF2B5EF4-FFF2-40B4-BE49-F238E27FC236}">
                <a16:creationId xmlns:a16="http://schemas.microsoft.com/office/drawing/2014/main" id="{BADE3DC0-7D15-4FDD-AED3-79AC4A88FF02}"/>
              </a:ext>
            </a:extLst>
          </p:cNvPr>
          <p:cNvSpPr/>
          <p:nvPr/>
        </p:nvSpPr>
        <p:spPr>
          <a:xfrm>
            <a:off x="234132" y="1692399"/>
            <a:ext cx="10225136" cy="4955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텍스트 개체 틀 1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개발 환경</a:t>
            </a:r>
          </a:p>
        </p:txBody>
      </p:sp>
      <p:sp>
        <p:nvSpPr>
          <p:cNvPr id="18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2016700" y="828000"/>
            <a:ext cx="6660000" cy="720000"/>
          </a:xfrm>
        </p:spPr>
        <p:txBody>
          <a:bodyPr/>
          <a:lstStyle/>
          <a:p>
            <a:r>
              <a:rPr lang="en-US" altLang="ko-KR" dirty="0"/>
              <a:t> 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CF7499DA-6C82-4C67-96BA-46A3F0A1E46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65" b="18968"/>
          <a:stretch/>
        </p:blipFill>
        <p:spPr>
          <a:xfrm>
            <a:off x="984818" y="1833470"/>
            <a:ext cx="3053718" cy="1080849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9A1DE77C-E184-4EE3-8939-3779B5643AC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6782" y="1690591"/>
            <a:ext cx="1822924" cy="1215282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C049D4BC-F44D-4201-BA4A-53DAEE659F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1850" y="3674413"/>
            <a:ext cx="3053718" cy="1831375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04FC3DC8-A58A-466B-839E-7B8F5DC1934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303" t="11137" r="78757" b="57830"/>
          <a:stretch/>
        </p:blipFill>
        <p:spPr>
          <a:xfrm>
            <a:off x="7218908" y="1777375"/>
            <a:ext cx="1928459" cy="1192403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73E5FC51-8971-49FB-83E5-D63A7341809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96658" y="3536515"/>
            <a:ext cx="2143125" cy="2143125"/>
          </a:xfrm>
          <a:prstGeom prst="rect">
            <a:avLst/>
          </a:prstGeom>
        </p:spPr>
      </p:pic>
      <p:pic>
        <p:nvPicPr>
          <p:cNvPr id="2050" name="Picture 2" descr="CentOS 7] Tomcat 서버">
            <a:extLst>
              <a:ext uri="{FF2B5EF4-FFF2-40B4-BE49-F238E27FC236}">
                <a16:creationId xmlns:a16="http://schemas.microsoft.com/office/drawing/2014/main" id="{D53D308E-1343-40BA-9275-D6B3B17BFC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4724" y="3667564"/>
            <a:ext cx="3660819" cy="1860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576480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3B53608D-38BB-47A7-8ACB-813607079209}"/>
              </a:ext>
            </a:extLst>
          </p:cNvPr>
          <p:cNvSpPr/>
          <p:nvPr/>
        </p:nvSpPr>
        <p:spPr>
          <a:xfrm>
            <a:off x="234132" y="1692399"/>
            <a:ext cx="10225136" cy="4955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텍스트 개체 틀 1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문서 작업 툴</a:t>
            </a:r>
          </a:p>
        </p:txBody>
      </p:sp>
      <p:sp>
        <p:nvSpPr>
          <p:cNvPr id="18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2016700" y="828000"/>
            <a:ext cx="6660000" cy="720000"/>
          </a:xfrm>
        </p:spPr>
        <p:txBody>
          <a:bodyPr/>
          <a:lstStyle/>
          <a:p>
            <a:r>
              <a:rPr lang="en-US" altLang="ko-KR" dirty="0"/>
              <a:t> </a:t>
            </a:r>
          </a:p>
          <a:p>
            <a:endParaRPr lang="en-US" altLang="ko-KR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C00D5B7-FBCF-45A8-BD8A-5B0D10D4059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04" b="9591"/>
          <a:stretch/>
        </p:blipFill>
        <p:spPr>
          <a:xfrm>
            <a:off x="3988458" y="1859380"/>
            <a:ext cx="2980188" cy="1080120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7E715BF1-3076-4EE6-B0EF-390B9141BA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6782" y="3891435"/>
            <a:ext cx="2814724" cy="651998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2C23C4FC-7626-40E8-B3D9-C89581320B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6808" y="3436384"/>
            <a:ext cx="2933700" cy="1562100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5B629EEC-0052-4BA3-8A57-424157F4042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0840" r="13570"/>
          <a:stretch/>
        </p:blipFill>
        <p:spPr>
          <a:xfrm>
            <a:off x="3993565" y="3434177"/>
            <a:ext cx="3473820" cy="1822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74244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74962361-8D2E-45F0-A7E4-E01BCE4F1006}"/>
              </a:ext>
            </a:extLst>
          </p:cNvPr>
          <p:cNvSpPr/>
          <p:nvPr/>
        </p:nvSpPr>
        <p:spPr>
          <a:xfrm>
            <a:off x="234132" y="1692399"/>
            <a:ext cx="10225136" cy="4955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텍스트 개체 틀 1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개발 툴</a:t>
            </a:r>
          </a:p>
        </p:txBody>
      </p:sp>
      <p:sp>
        <p:nvSpPr>
          <p:cNvPr id="18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2016700" y="828000"/>
            <a:ext cx="6660000" cy="720000"/>
          </a:xfrm>
        </p:spPr>
        <p:txBody>
          <a:bodyPr/>
          <a:lstStyle/>
          <a:p>
            <a:r>
              <a:rPr lang="en-US" altLang="ko-KR" dirty="0"/>
              <a:t> </a:t>
            </a:r>
          </a:p>
          <a:p>
            <a:endParaRPr lang="en-US" altLang="ko-KR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22EF4728-3DA5-4CE6-92C1-627028E4012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2222" y="2053118"/>
            <a:ext cx="2808312" cy="71373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B9B64A04-A14A-4C15-AB2D-FA2C02563D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8788" y="3297842"/>
            <a:ext cx="3197816" cy="1659166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142E7A93-14D5-4FE7-AFC9-5B8707AD546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966" y="3270271"/>
            <a:ext cx="3197816" cy="1598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58234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97AA4E05-EAFF-4187-9A1D-3BD5E24BCF93}"/>
              </a:ext>
            </a:extLst>
          </p:cNvPr>
          <p:cNvSpPr/>
          <p:nvPr/>
        </p:nvSpPr>
        <p:spPr>
          <a:xfrm>
            <a:off x="234132" y="1692399"/>
            <a:ext cx="10225136" cy="4955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텍스트 개체 틀 1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라이브러리</a:t>
            </a:r>
          </a:p>
        </p:txBody>
      </p:sp>
      <p:sp>
        <p:nvSpPr>
          <p:cNvPr id="18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2016700" y="828000"/>
            <a:ext cx="6660000" cy="720000"/>
          </a:xfrm>
        </p:spPr>
        <p:txBody>
          <a:bodyPr/>
          <a:lstStyle/>
          <a:p>
            <a:r>
              <a:rPr lang="en-US" altLang="ko-KR" dirty="0"/>
              <a:t> </a:t>
            </a:r>
          </a:p>
          <a:p>
            <a:endParaRPr lang="en-US" altLang="ko-KR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F55236E-CE75-4FEC-817F-688F4F20B0B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09" t="14287" r="3647" b="12529"/>
          <a:stretch/>
        </p:blipFill>
        <p:spPr>
          <a:xfrm>
            <a:off x="5901048" y="5297139"/>
            <a:ext cx="3331587" cy="802785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AD82C3A8-02B8-49A9-9B32-107D5BEC7A9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3143" t="36770" r="23142" b="34881"/>
          <a:stretch/>
        </p:blipFill>
        <p:spPr>
          <a:xfrm>
            <a:off x="3308760" y="1607325"/>
            <a:ext cx="3331587" cy="925441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E5BBA4E5-B88E-4EB8-8100-08FCCF4FFBA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8270" b="19165"/>
          <a:stretch/>
        </p:blipFill>
        <p:spPr>
          <a:xfrm>
            <a:off x="6014754" y="2754261"/>
            <a:ext cx="2568222" cy="150313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29717A2D-B994-41CD-8CF4-B11A6252CD3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54028" t="11912" r="26893" b="60747"/>
          <a:stretch/>
        </p:blipFill>
        <p:spPr>
          <a:xfrm>
            <a:off x="2444664" y="2809762"/>
            <a:ext cx="2309204" cy="1314686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31C92FDE-E6DC-481D-AB2C-5A4B4739E194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6246" t="29884" r="47957" b="29459"/>
          <a:stretch/>
        </p:blipFill>
        <p:spPr>
          <a:xfrm>
            <a:off x="7074892" y="1620187"/>
            <a:ext cx="2714588" cy="89962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C2C196D-D724-4764-8655-959706BB99C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34766" y="4427582"/>
            <a:ext cx="2896420" cy="685046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7FA433FF-B560-4248-B488-828BF4F448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33" t="17849" r="10133" b="20864"/>
          <a:stretch/>
        </p:blipFill>
        <p:spPr bwMode="auto">
          <a:xfrm>
            <a:off x="1144982" y="1478121"/>
            <a:ext cx="1555988" cy="996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6D31AB48-E40D-4DFE-B014-BFE2805AABD3}"/>
              </a:ext>
            </a:extLst>
          </p:cNvPr>
          <p:cNvGrpSpPr/>
          <p:nvPr/>
        </p:nvGrpSpPr>
        <p:grpSpPr>
          <a:xfrm>
            <a:off x="1518325" y="4746280"/>
            <a:ext cx="2603868" cy="1650767"/>
            <a:chOff x="1352469" y="4478891"/>
            <a:chExt cx="2603868" cy="1650767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722A41B6-164C-4A70-AC52-2418D2B2878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l="12612" r="9190"/>
            <a:stretch/>
          </p:blipFill>
          <p:spPr>
            <a:xfrm>
              <a:off x="1352469" y="4478891"/>
              <a:ext cx="2603868" cy="1650767"/>
            </a:xfrm>
            <a:prstGeom prst="rect">
              <a:avLst/>
            </a:prstGeom>
          </p:spPr>
        </p:pic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46F36B19-BA82-4BB1-8947-4197F3E3E8DB}"/>
                </a:ext>
              </a:extLst>
            </p:cNvPr>
            <p:cNvSpPr/>
            <p:nvPr/>
          </p:nvSpPr>
          <p:spPr>
            <a:xfrm>
              <a:off x="1402082" y="5627222"/>
              <a:ext cx="2542966" cy="427708"/>
            </a:xfrm>
            <a:prstGeom prst="rect">
              <a:avLst/>
            </a:prstGeom>
            <a:solidFill>
              <a:srgbClr val="01C73C"/>
            </a:solidFill>
            <a:ln>
              <a:solidFill>
                <a:srgbClr val="01C73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461FAACB-CE33-418F-96D5-DBC838CEE75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l="5252" t="76661" r="21498" b="3546"/>
            <a:stretch/>
          </p:blipFill>
          <p:spPr>
            <a:xfrm>
              <a:off x="1442781" y="5627222"/>
              <a:ext cx="2439102" cy="32671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1371967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05C5AE50-81A1-4CE4-B1A2-ABA2BEE888AD}"/>
              </a:ext>
            </a:extLst>
          </p:cNvPr>
          <p:cNvSpPr/>
          <p:nvPr/>
        </p:nvSpPr>
        <p:spPr>
          <a:xfrm>
            <a:off x="234132" y="1692399"/>
            <a:ext cx="10225136" cy="4955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텍스트 개체 틀 1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협업 툴</a:t>
            </a:r>
          </a:p>
        </p:txBody>
      </p:sp>
      <p:sp>
        <p:nvSpPr>
          <p:cNvPr id="18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2016700" y="828000"/>
            <a:ext cx="6660000" cy="720000"/>
          </a:xfrm>
        </p:spPr>
        <p:txBody>
          <a:bodyPr/>
          <a:lstStyle/>
          <a:p>
            <a:r>
              <a:rPr lang="en-US" altLang="ko-KR" dirty="0"/>
              <a:t> 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1EE89C90-A1BC-465C-96BE-8F3FA624314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7366" t="17971" r="11068" b="25736"/>
          <a:stretch/>
        </p:blipFill>
        <p:spPr>
          <a:xfrm>
            <a:off x="5850756" y="2628503"/>
            <a:ext cx="1747016" cy="175164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4670C215-50C1-4805-AB0E-0C840206B75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943" t="34429" r="52694" b="36988"/>
          <a:stretch/>
        </p:blipFill>
        <p:spPr>
          <a:xfrm>
            <a:off x="3052727" y="3279618"/>
            <a:ext cx="1859426" cy="821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0499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텍스트 개체 틀 10"/>
          <p:cNvSpPr>
            <a:spLocks noGrp="1"/>
          </p:cNvSpPr>
          <p:nvPr>
            <p:ph type="body" sz="quarter" idx="11"/>
          </p:nvPr>
        </p:nvSpPr>
        <p:spPr>
          <a:xfrm>
            <a:off x="2079537" y="850082"/>
            <a:ext cx="6660000" cy="720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sz="1600" dirty="0"/>
              <a:t>이 불편함이 내게만 있는 건가요</a:t>
            </a:r>
            <a:r>
              <a:rPr lang="en-US" altLang="ko-KR" sz="1600" dirty="0"/>
              <a:t>?</a:t>
            </a:r>
          </a:p>
          <a:p>
            <a:pPr>
              <a:lnSpc>
                <a:spcPct val="100000"/>
              </a:lnSpc>
            </a:pPr>
            <a:r>
              <a:rPr lang="ko-KR" altLang="en-US" sz="1600" dirty="0"/>
              <a:t>찾아봤습니다</a:t>
            </a:r>
            <a:r>
              <a:rPr lang="en-US" altLang="ko-KR" sz="1600" dirty="0"/>
              <a:t>..</a:t>
            </a:r>
          </a:p>
          <a:p>
            <a:pPr>
              <a:lnSpc>
                <a:spcPct val="100000"/>
              </a:lnSpc>
            </a:pPr>
            <a:r>
              <a:rPr lang="ko-KR" altLang="en-US" sz="1600" dirty="0"/>
              <a:t>논문이 있더군요</a:t>
            </a:r>
            <a:r>
              <a:rPr lang="en-US" altLang="ko-KR" sz="1600" dirty="0"/>
              <a:t>??</a:t>
            </a:r>
            <a:endParaRPr lang="ko-KR" altLang="en-US" sz="1600" dirty="0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기획</a:t>
            </a:r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CA5A3E4F-EB5B-4192-9665-79D240AC53D5}"/>
              </a:ext>
            </a:extLst>
          </p:cNvPr>
          <p:cNvSpPr/>
          <p:nvPr/>
        </p:nvSpPr>
        <p:spPr>
          <a:xfrm>
            <a:off x="666244" y="2208945"/>
            <a:ext cx="1152000" cy="1152000"/>
          </a:xfrm>
          <a:prstGeom prst="ellipse">
            <a:avLst/>
          </a:prstGeom>
          <a:solidFill>
            <a:srgbClr val="FFE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E100"/>
              </a:solidFill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61FA0A64-E532-4C5D-9B74-DC03AD307490}"/>
              </a:ext>
            </a:extLst>
          </p:cNvPr>
          <p:cNvSpPr/>
          <p:nvPr/>
        </p:nvSpPr>
        <p:spPr>
          <a:xfrm>
            <a:off x="846244" y="2388945"/>
            <a:ext cx="792000" cy="792000"/>
          </a:xfrm>
          <a:prstGeom prst="ellipse">
            <a:avLst/>
          </a:prstGeom>
          <a:solidFill>
            <a:schemeClr val="bg1"/>
          </a:solidFill>
          <a:ln w="6350">
            <a:solidFill>
              <a:srgbClr val="00AE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ko-KR" altLang="en-US" dirty="0">
              <a:solidFill>
                <a:srgbClr val="FFE100"/>
              </a:solidFill>
            </a:endParaRPr>
          </a:p>
        </p:txBody>
      </p:sp>
      <p:sp>
        <p:nvSpPr>
          <p:cNvPr id="33" name="텍스트 개체 틀 10">
            <a:extLst>
              <a:ext uri="{FF2B5EF4-FFF2-40B4-BE49-F238E27FC236}">
                <a16:creationId xmlns:a16="http://schemas.microsoft.com/office/drawing/2014/main" id="{B2899967-DD38-431A-852B-6295B06E36DC}"/>
              </a:ext>
            </a:extLst>
          </p:cNvPr>
          <p:cNvSpPr txBox="1">
            <a:spLocks/>
          </p:cNvSpPr>
          <p:nvPr/>
        </p:nvSpPr>
        <p:spPr>
          <a:xfrm>
            <a:off x="1098228" y="2619141"/>
            <a:ext cx="6660000" cy="792000"/>
          </a:xfrm>
          <a:prstGeom prst="rect">
            <a:avLst/>
          </a:prstGeom>
          <a:ln>
            <a:noFill/>
          </a:ln>
        </p:spPr>
        <p:txBody>
          <a:bodyPr lIns="0" tIns="0" rIns="0" bIns="0" anchor="ctr"/>
          <a:lstStyle>
            <a:lvl1pPr marL="0" algn="ctr">
              <a:lnSpc>
                <a:spcPts val="1000"/>
              </a:lnSpc>
              <a:buNone/>
              <a:defRPr sz="950" b="1" spc="10" baseline="0">
                <a:solidFill>
                  <a:srgbClr val="00AEE0"/>
                </a:solidFill>
                <a:effectLst/>
                <a:latin typeface="나눔고딕" pitchFamily="50" charset="-127"/>
                <a:ea typeface="나눔고딕" pitchFamily="50" charset="-127"/>
              </a:defRPr>
            </a:lvl1pPr>
            <a:lvl2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2pPr>
            <a:lvl3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3pPr>
            <a:lvl4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4pPr>
            <a:lvl5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5pPr>
          </a:lstStyle>
          <a:p>
            <a:pPr lvl="0" indent="-377259" algn="l">
              <a:spcBef>
                <a:spcPct val="20000"/>
              </a:spcBef>
              <a:defRPr/>
            </a:pPr>
            <a:r>
              <a:rPr lang="ko-KR" altLang="en-US" sz="1600" dirty="0"/>
              <a:t>눈 스캐닝 모델 </a:t>
            </a:r>
            <a:endParaRPr lang="en-US" altLang="ko-KR" sz="1600" dirty="0"/>
          </a:p>
          <a:p>
            <a:pPr lvl="0" indent="-377259" algn="l">
              <a:spcBef>
                <a:spcPct val="20000"/>
              </a:spcBef>
              <a:defRPr/>
            </a:pPr>
            <a:endParaRPr lang="en-US" altLang="ko-KR" sz="1600" dirty="0"/>
          </a:p>
          <a:p>
            <a:pPr lvl="0" indent="-377259" algn="l">
              <a:spcBef>
                <a:spcPct val="20000"/>
              </a:spcBef>
              <a:defRPr/>
            </a:pPr>
            <a:r>
              <a:rPr lang="en-US" altLang="ko-KR" sz="1600" dirty="0"/>
              <a:t>: </a:t>
            </a:r>
            <a:r>
              <a:rPr lang="ko-KR" altLang="en-US" sz="1600" dirty="0"/>
              <a:t>사용자가 </a:t>
            </a:r>
            <a:r>
              <a:rPr lang="en-US" altLang="ko-KR" sz="1600" dirty="0"/>
              <a:t>1</a:t>
            </a:r>
            <a:r>
              <a:rPr lang="ko-KR" altLang="en-US" sz="1600" dirty="0"/>
              <a:t>초 내에 웹 페이지와 상호 작용하는 방식</a:t>
            </a:r>
            <a:endParaRPr kumimoji="0" lang="en-US" altLang="ko-KR" sz="1600" b="1" i="0" u="none" strike="noStrike" kern="1200" cap="none" spc="10" normalizeH="0" baseline="0" noProof="0" dirty="0">
              <a:ln>
                <a:noFill/>
              </a:ln>
              <a:solidFill>
                <a:srgbClr val="00AEE0"/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  <a:cs typeface="+mn-cs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493F368-9029-490C-B9C9-A7F912EDC9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4188" y="3716451"/>
            <a:ext cx="7771010" cy="3603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769448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직사각형 76">
            <a:extLst>
              <a:ext uri="{FF2B5EF4-FFF2-40B4-BE49-F238E27FC236}">
                <a16:creationId xmlns:a16="http://schemas.microsoft.com/office/drawing/2014/main" id="{A9F45DF1-3E82-49C3-834D-29023E041E35}"/>
              </a:ext>
            </a:extLst>
          </p:cNvPr>
          <p:cNvSpPr/>
          <p:nvPr/>
        </p:nvSpPr>
        <p:spPr>
          <a:xfrm>
            <a:off x="234132" y="1692399"/>
            <a:ext cx="10225136" cy="4955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텍스트 개체 틀 1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역할 분담</a:t>
            </a:r>
          </a:p>
        </p:txBody>
      </p:sp>
      <p:sp>
        <p:nvSpPr>
          <p:cNvPr id="18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2016700" y="828000"/>
            <a:ext cx="6660000" cy="720000"/>
          </a:xfrm>
        </p:spPr>
        <p:txBody>
          <a:bodyPr/>
          <a:lstStyle/>
          <a:p>
            <a:r>
              <a:rPr lang="en-US" altLang="ko-KR" dirty="0"/>
              <a:t> 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ED2CDA27-70B7-4D3E-A361-0CCC2CA08B83}"/>
              </a:ext>
            </a:extLst>
          </p:cNvPr>
          <p:cNvGrpSpPr/>
          <p:nvPr/>
        </p:nvGrpSpPr>
        <p:grpSpPr>
          <a:xfrm>
            <a:off x="7996162" y="1692399"/>
            <a:ext cx="2655302" cy="2610132"/>
            <a:chOff x="7996162" y="1692399"/>
            <a:chExt cx="2655302" cy="2610132"/>
          </a:xfrm>
        </p:grpSpPr>
        <p:pic>
          <p:nvPicPr>
            <p:cNvPr id="3074" name="Picture 2">
              <a:extLst>
                <a:ext uri="{FF2B5EF4-FFF2-40B4-BE49-F238E27FC236}">
                  <a16:creationId xmlns:a16="http://schemas.microsoft.com/office/drawing/2014/main" id="{E4260DEE-FCE0-4D80-B611-A061918629E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724" r="7323"/>
            <a:stretch/>
          </p:blipFill>
          <p:spPr bwMode="auto">
            <a:xfrm>
              <a:off x="8254500" y="2255662"/>
              <a:ext cx="2004079" cy="16408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7" name="자유형: 도형 56">
              <a:extLst>
                <a:ext uri="{FF2B5EF4-FFF2-40B4-BE49-F238E27FC236}">
                  <a16:creationId xmlns:a16="http://schemas.microsoft.com/office/drawing/2014/main" id="{A9FA3A99-A2A0-493F-AF9F-EB980EE9E3B7}"/>
                </a:ext>
              </a:extLst>
            </p:cNvPr>
            <p:cNvSpPr/>
            <p:nvPr/>
          </p:nvSpPr>
          <p:spPr>
            <a:xfrm>
              <a:off x="7996162" y="1692399"/>
              <a:ext cx="2655302" cy="2610132"/>
            </a:xfrm>
            <a:custGeom>
              <a:avLst/>
              <a:gdLst>
                <a:gd name="connsiteX0" fmla="*/ 1800200 w 3600400"/>
                <a:gd name="connsiteY0" fmla="*/ 661354 h 3600400"/>
                <a:gd name="connsiteX1" fmla="*/ 661354 w 3600400"/>
                <a:gd name="connsiteY1" fmla="*/ 1800200 h 3600400"/>
                <a:gd name="connsiteX2" fmla="*/ 1800200 w 3600400"/>
                <a:gd name="connsiteY2" fmla="*/ 2939046 h 3600400"/>
                <a:gd name="connsiteX3" fmla="*/ 2939046 w 3600400"/>
                <a:gd name="connsiteY3" fmla="*/ 1800200 h 3600400"/>
                <a:gd name="connsiteX4" fmla="*/ 1800200 w 3600400"/>
                <a:gd name="connsiteY4" fmla="*/ 661354 h 3600400"/>
                <a:gd name="connsiteX5" fmla="*/ 0 w 3600400"/>
                <a:gd name="connsiteY5" fmla="*/ 0 h 3600400"/>
                <a:gd name="connsiteX6" fmla="*/ 3600400 w 3600400"/>
                <a:gd name="connsiteY6" fmla="*/ 0 h 3600400"/>
                <a:gd name="connsiteX7" fmla="*/ 3600400 w 3600400"/>
                <a:gd name="connsiteY7" fmla="*/ 3600400 h 3600400"/>
                <a:gd name="connsiteX8" fmla="*/ 0 w 3600400"/>
                <a:gd name="connsiteY8" fmla="*/ 3600400 h 3600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00400" h="3600400">
                  <a:moveTo>
                    <a:pt x="1800200" y="661354"/>
                  </a:moveTo>
                  <a:cubicBezTo>
                    <a:pt x="1171233" y="661354"/>
                    <a:pt x="661354" y="1171233"/>
                    <a:pt x="661354" y="1800200"/>
                  </a:cubicBezTo>
                  <a:cubicBezTo>
                    <a:pt x="661354" y="2429167"/>
                    <a:pt x="1171233" y="2939046"/>
                    <a:pt x="1800200" y="2939046"/>
                  </a:cubicBezTo>
                  <a:cubicBezTo>
                    <a:pt x="2429167" y="2939046"/>
                    <a:pt x="2939046" y="2429167"/>
                    <a:pt x="2939046" y="1800200"/>
                  </a:cubicBezTo>
                  <a:cubicBezTo>
                    <a:pt x="2939046" y="1171233"/>
                    <a:pt x="2429167" y="661354"/>
                    <a:pt x="1800200" y="661354"/>
                  </a:cubicBezTo>
                  <a:close/>
                  <a:moveTo>
                    <a:pt x="0" y="0"/>
                  </a:moveTo>
                  <a:lnTo>
                    <a:pt x="3600400" y="0"/>
                  </a:lnTo>
                  <a:lnTo>
                    <a:pt x="3600400" y="3600400"/>
                  </a:lnTo>
                  <a:lnTo>
                    <a:pt x="0" y="360040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18DEA067-465D-4DE4-8E33-9EA186AC4181}"/>
              </a:ext>
            </a:extLst>
          </p:cNvPr>
          <p:cNvGrpSpPr/>
          <p:nvPr/>
        </p:nvGrpSpPr>
        <p:grpSpPr>
          <a:xfrm>
            <a:off x="5482032" y="2201921"/>
            <a:ext cx="2554494" cy="2610132"/>
            <a:chOff x="3863299" y="2260069"/>
            <a:chExt cx="4254063" cy="4346718"/>
          </a:xfrm>
        </p:grpSpPr>
        <p:pic>
          <p:nvPicPr>
            <p:cNvPr id="3078" name="Picture 6">
              <a:extLst>
                <a:ext uri="{FF2B5EF4-FFF2-40B4-BE49-F238E27FC236}">
                  <a16:creationId xmlns:a16="http://schemas.microsoft.com/office/drawing/2014/main" id="{C4E32DE8-C5C5-4AB4-99A6-60E780BF282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043" r="9608" b="45068"/>
            <a:stretch/>
          </p:blipFill>
          <p:spPr bwMode="auto">
            <a:xfrm>
              <a:off x="3945687" y="2419844"/>
              <a:ext cx="4104456" cy="36207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8" name="자유형: 도형 57">
              <a:extLst>
                <a:ext uri="{FF2B5EF4-FFF2-40B4-BE49-F238E27FC236}">
                  <a16:creationId xmlns:a16="http://schemas.microsoft.com/office/drawing/2014/main" id="{E8F156BD-6EA5-456B-9C62-803A31BC1ABA}"/>
                </a:ext>
              </a:extLst>
            </p:cNvPr>
            <p:cNvSpPr/>
            <p:nvPr/>
          </p:nvSpPr>
          <p:spPr>
            <a:xfrm>
              <a:off x="3863299" y="2260069"/>
              <a:ext cx="4254063" cy="4346718"/>
            </a:xfrm>
            <a:custGeom>
              <a:avLst/>
              <a:gdLst>
                <a:gd name="connsiteX0" fmla="*/ 1800200 w 3600400"/>
                <a:gd name="connsiteY0" fmla="*/ 661354 h 3600400"/>
                <a:gd name="connsiteX1" fmla="*/ 661354 w 3600400"/>
                <a:gd name="connsiteY1" fmla="*/ 1800200 h 3600400"/>
                <a:gd name="connsiteX2" fmla="*/ 1800200 w 3600400"/>
                <a:gd name="connsiteY2" fmla="*/ 2939046 h 3600400"/>
                <a:gd name="connsiteX3" fmla="*/ 2939046 w 3600400"/>
                <a:gd name="connsiteY3" fmla="*/ 1800200 h 3600400"/>
                <a:gd name="connsiteX4" fmla="*/ 1800200 w 3600400"/>
                <a:gd name="connsiteY4" fmla="*/ 661354 h 3600400"/>
                <a:gd name="connsiteX5" fmla="*/ 0 w 3600400"/>
                <a:gd name="connsiteY5" fmla="*/ 0 h 3600400"/>
                <a:gd name="connsiteX6" fmla="*/ 3600400 w 3600400"/>
                <a:gd name="connsiteY6" fmla="*/ 0 h 3600400"/>
                <a:gd name="connsiteX7" fmla="*/ 3600400 w 3600400"/>
                <a:gd name="connsiteY7" fmla="*/ 3600400 h 3600400"/>
                <a:gd name="connsiteX8" fmla="*/ 0 w 3600400"/>
                <a:gd name="connsiteY8" fmla="*/ 3600400 h 3600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00400" h="3600400">
                  <a:moveTo>
                    <a:pt x="1800200" y="661354"/>
                  </a:moveTo>
                  <a:cubicBezTo>
                    <a:pt x="1171233" y="661354"/>
                    <a:pt x="661354" y="1171233"/>
                    <a:pt x="661354" y="1800200"/>
                  </a:cubicBezTo>
                  <a:cubicBezTo>
                    <a:pt x="661354" y="2429167"/>
                    <a:pt x="1171233" y="2939046"/>
                    <a:pt x="1800200" y="2939046"/>
                  </a:cubicBezTo>
                  <a:cubicBezTo>
                    <a:pt x="2429167" y="2939046"/>
                    <a:pt x="2939046" y="2429167"/>
                    <a:pt x="2939046" y="1800200"/>
                  </a:cubicBezTo>
                  <a:cubicBezTo>
                    <a:pt x="2939046" y="1171233"/>
                    <a:pt x="2429167" y="661354"/>
                    <a:pt x="1800200" y="661354"/>
                  </a:cubicBezTo>
                  <a:close/>
                  <a:moveTo>
                    <a:pt x="0" y="0"/>
                  </a:moveTo>
                  <a:lnTo>
                    <a:pt x="3600400" y="0"/>
                  </a:lnTo>
                  <a:lnTo>
                    <a:pt x="3600400" y="3600400"/>
                  </a:lnTo>
                  <a:lnTo>
                    <a:pt x="0" y="360040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1D19BA24-15AD-4AC6-9132-14E1776B99C7}"/>
              </a:ext>
            </a:extLst>
          </p:cNvPr>
          <p:cNvSpPr/>
          <p:nvPr/>
        </p:nvSpPr>
        <p:spPr>
          <a:xfrm>
            <a:off x="8409484" y="3847511"/>
            <a:ext cx="2262159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List </a:t>
            </a:r>
            <a:r>
              <a:rPr lang="ko-KR" alt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담당</a:t>
            </a:r>
            <a:endParaRPr lang="en-US" altLang="ko-KR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박성언</a:t>
            </a:r>
            <a:endParaRPr lang="en-US" altLang="ko-KR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635EC774-04A5-4F7D-A71E-84D4145128C2}"/>
              </a:ext>
            </a:extLst>
          </p:cNvPr>
          <p:cNvSpPr/>
          <p:nvPr/>
        </p:nvSpPr>
        <p:spPr>
          <a:xfrm>
            <a:off x="5421928" y="4371617"/>
            <a:ext cx="2912022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Member Manage </a:t>
            </a:r>
            <a:r>
              <a:rPr lang="ko-KR" alt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담당</a:t>
            </a:r>
            <a:endParaRPr lang="en-US" altLang="ko-KR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김휘진</a:t>
            </a:r>
            <a:endParaRPr lang="en-US" altLang="ko-KR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275AD43B-8875-40C2-8128-9FA8EA277487}"/>
              </a:ext>
            </a:extLst>
          </p:cNvPr>
          <p:cNvGrpSpPr/>
          <p:nvPr/>
        </p:nvGrpSpPr>
        <p:grpSpPr>
          <a:xfrm>
            <a:off x="2889057" y="1338689"/>
            <a:ext cx="2801742" cy="2862765"/>
            <a:chOff x="168694" y="1683704"/>
            <a:chExt cx="4104456" cy="4193853"/>
          </a:xfrm>
        </p:grpSpPr>
        <p:pic>
          <p:nvPicPr>
            <p:cNvPr id="3080" name="Picture 8">
              <a:extLst>
                <a:ext uri="{FF2B5EF4-FFF2-40B4-BE49-F238E27FC236}">
                  <a16:creationId xmlns:a16="http://schemas.microsoft.com/office/drawing/2014/main" id="{A034A430-9EC6-4910-A186-F8C021318DA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991" t="9911" r="20830" b="14190"/>
            <a:stretch/>
          </p:blipFill>
          <p:spPr bwMode="auto">
            <a:xfrm>
              <a:off x="810196" y="2325156"/>
              <a:ext cx="3096344" cy="32677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9" name="자유형: 도형 68">
              <a:extLst>
                <a:ext uri="{FF2B5EF4-FFF2-40B4-BE49-F238E27FC236}">
                  <a16:creationId xmlns:a16="http://schemas.microsoft.com/office/drawing/2014/main" id="{4F58C216-DAC8-4C8C-B6EA-8C975ED9490C}"/>
                </a:ext>
              </a:extLst>
            </p:cNvPr>
            <p:cNvSpPr/>
            <p:nvPr/>
          </p:nvSpPr>
          <p:spPr>
            <a:xfrm>
              <a:off x="168694" y="1683704"/>
              <a:ext cx="4104456" cy="4193853"/>
            </a:xfrm>
            <a:custGeom>
              <a:avLst/>
              <a:gdLst>
                <a:gd name="connsiteX0" fmla="*/ 1800200 w 3600400"/>
                <a:gd name="connsiteY0" fmla="*/ 661354 h 3600400"/>
                <a:gd name="connsiteX1" fmla="*/ 661354 w 3600400"/>
                <a:gd name="connsiteY1" fmla="*/ 1800200 h 3600400"/>
                <a:gd name="connsiteX2" fmla="*/ 1800200 w 3600400"/>
                <a:gd name="connsiteY2" fmla="*/ 2939046 h 3600400"/>
                <a:gd name="connsiteX3" fmla="*/ 2939046 w 3600400"/>
                <a:gd name="connsiteY3" fmla="*/ 1800200 h 3600400"/>
                <a:gd name="connsiteX4" fmla="*/ 1800200 w 3600400"/>
                <a:gd name="connsiteY4" fmla="*/ 661354 h 3600400"/>
                <a:gd name="connsiteX5" fmla="*/ 0 w 3600400"/>
                <a:gd name="connsiteY5" fmla="*/ 0 h 3600400"/>
                <a:gd name="connsiteX6" fmla="*/ 3600400 w 3600400"/>
                <a:gd name="connsiteY6" fmla="*/ 0 h 3600400"/>
                <a:gd name="connsiteX7" fmla="*/ 3600400 w 3600400"/>
                <a:gd name="connsiteY7" fmla="*/ 3600400 h 3600400"/>
                <a:gd name="connsiteX8" fmla="*/ 0 w 3600400"/>
                <a:gd name="connsiteY8" fmla="*/ 3600400 h 3600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00400" h="3600400">
                  <a:moveTo>
                    <a:pt x="1800200" y="661354"/>
                  </a:moveTo>
                  <a:cubicBezTo>
                    <a:pt x="1171233" y="661354"/>
                    <a:pt x="661354" y="1171233"/>
                    <a:pt x="661354" y="1800200"/>
                  </a:cubicBezTo>
                  <a:cubicBezTo>
                    <a:pt x="661354" y="2429167"/>
                    <a:pt x="1171233" y="2939046"/>
                    <a:pt x="1800200" y="2939046"/>
                  </a:cubicBezTo>
                  <a:cubicBezTo>
                    <a:pt x="2429167" y="2939046"/>
                    <a:pt x="2939046" y="2429167"/>
                    <a:pt x="2939046" y="1800200"/>
                  </a:cubicBezTo>
                  <a:cubicBezTo>
                    <a:pt x="2939046" y="1171233"/>
                    <a:pt x="2429167" y="661354"/>
                    <a:pt x="1800200" y="661354"/>
                  </a:cubicBezTo>
                  <a:close/>
                  <a:moveTo>
                    <a:pt x="0" y="0"/>
                  </a:moveTo>
                  <a:lnTo>
                    <a:pt x="3600400" y="0"/>
                  </a:lnTo>
                  <a:lnTo>
                    <a:pt x="3600400" y="3600400"/>
                  </a:lnTo>
                  <a:lnTo>
                    <a:pt x="0" y="360040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18639C1B-6218-4900-99BB-FECEFB81CEF6}"/>
              </a:ext>
            </a:extLst>
          </p:cNvPr>
          <p:cNvSpPr/>
          <p:nvPr/>
        </p:nvSpPr>
        <p:spPr>
          <a:xfrm>
            <a:off x="2797227" y="3710888"/>
            <a:ext cx="2912022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Post </a:t>
            </a:r>
            <a:r>
              <a:rPr lang="ko-KR" alt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담당</a:t>
            </a:r>
            <a:endParaRPr lang="en-US" altLang="ko-KR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김</a:t>
            </a:r>
            <a:r>
              <a:rPr lang="ko-KR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현준</a:t>
            </a:r>
            <a:endParaRPr lang="en-US" altLang="ko-KR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AF1FCE30-BEFB-44BD-AC7A-6FC8FA94BCAD}"/>
              </a:ext>
            </a:extLst>
          </p:cNvPr>
          <p:cNvGrpSpPr/>
          <p:nvPr/>
        </p:nvGrpSpPr>
        <p:grpSpPr>
          <a:xfrm>
            <a:off x="472409" y="2201920"/>
            <a:ext cx="2554495" cy="2610133"/>
            <a:chOff x="397320" y="3322760"/>
            <a:chExt cx="2554495" cy="2610133"/>
          </a:xfrm>
        </p:grpSpPr>
        <p:pic>
          <p:nvPicPr>
            <p:cNvPr id="3082" name="Picture 10">
              <a:extLst>
                <a:ext uri="{FF2B5EF4-FFF2-40B4-BE49-F238E27FC236}">
                  <a16:creationId xmlns:a16="http://schemas.microsoft.com/office/drawing/2014/main" id="{3731A115-D521-4482-AA0C-9E71A1E9440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642" t="18959" b="20575"/>
            <a:stretch/>
          </p:blipFill>
          <p:spPr bwMode="auto">
            <a:xfrm>
              <a:off x="719998" y="3784850"/>
              <a:ext cx="1849962" cy="17893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2" name="자유형: 도형 61">
              <a:extLst>
                <a:ext uri="{FF2B5EF4-FFF2-40B4-BE49-F238E27FC236}">
                  <a16:creationId xmlns:a16="http://schemas.microsoft.com/office/drawing/2014/main" id="{40CB582B-66F0-4FC4-820B-D728957867B5}"/>
                </a:ext>
              </a:extLst>
            </p:cNvPr>
            <p:cNvSpPr/>
            <p:nvPr/>
          </p:nvSpPr>
          <p:spPr>
            <a:xfrm>
              <a:off x="397320" y="3322760"/>
              <a:ext cx="2554495" cy="2610133"/>
            </a:xfrm>
            <a:custGeom>
              <a:avLst/>
              <a:gdLst>
                <a:gd name="connsiteX0" fmla="*/ 1800200 w 3600400"/>
                <a:gd name="connsiteY0" fmla="*/ 661354 h 3600400"/>
                <a:gd name="connsiteX1" fmla="*/ 661354 w 3600400"/>
                <a:gd name="connsiteY1" fmla="*/ 1800200 h 3600400"/>
                <a:gd name="connsiteX2" fmla="*/ 1800200 w 3600400"/>
                <a:gd name="connsiteY2" fmla="*/ 2939046 h 3600400"/>
                <a:gd name="connsiteX3" fmla="*/ 2939046 w 3600400"/>
                <a:gd name="connsiteY3" fmla="*/ 1800200 h 3600400"/>
                <a:gd name="connsiteX4" fmla="*/ 1800200 w 3600400"/>
                <a:gd name="connsiteY4" fmla="*/ 661354 h 3600400"/>
                <a:gd name="connsiteX5" fmla="*/ 0 w 3600400"/>
                <a:gd name="connsiteY5" fmla="*/ 0 h 3600400"/>
                <a:gd name="connsiteX6" fmla="*/ 3600400 w 3600400"/>
                <a:gd name="connsiteY6" fmla="*/ 0 h 3600400"/>
                <a:gd name="connsiteX7" fmla="*/ 3600400 w 3600400"/>
                <a:gd name="connsiteY7" fmla="*/ 3600400 h 3600400"/>
                <a:gd name="connsiteX8" fmla="*/ 0 w 3600400"/>
                <a:gd name="connsiteY8" fmla="*/ 3600400 h 3600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00400" h="3600400">
                  <a:moveTo>
                    <a:pt x="1800200" y="661354"/>
                  </a:moveTo>
                  <a:cubicBezTo>
                    <a:pt x="1171233" y="661354"/>
                    <a:pt x="661354" y="1171233"/>
                    <a:pt x="661354" y="1800200"/>
                  </a:cubicBezTo>
                  <a:cubicBezTo>
                    <a:pt x="661354" y="2429167"/>
                    <a:pt x="1171233" y="2939046"/>
                    <a:pt x="1800200" y="2939046"/>
                  </a:cubicBezTo>
                  <a:cubicBezTo>
                    <a:pt x="2429167" y="2939046"/>
                    <a:pt x="2939046" y="2429167"/>
                    <a:pt x="2939046" y="1800200"/>
                  </a:cubicBezTo>
                  <a:cubicBezTo>
                    <a:pt x="2939046" y="1171233"/>
                    <a:pt x="2429167" y="661354"/>
                    <a:pt x="1800200" y="661354"/>
                  </a:cubicBezTo>
                  <a:close/>
                  <a:moveTo>
                    <a:pt x="0" y="0"/>
                  </a:moveTo>
                  <a:lnTo>
                    <a:pt x="3600400" y="0"/>
                  </a:lnTo>
                  <a:lnTo>
                    <a:pt x="3600400" y="3600400"/>
                  </a:lnTo>
                  <a:lnTo>
                    <a:pt x="0" y="360040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E3B2C219-EB95-4412-B026-AB484E4BC10F}"/>
              </a:ext>
            </a:extLst>
          </p:cNvPr>
          <p:cNvSpPr/>
          <p:nvPr/>
        </p:nvSpPr>
        <p:spPr>
          <a:xfrm>
            <a:off x="192430" y="4371617"/>
            <a:ext cx="3114452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Mainpage</a:t>
            </a:r>
            <a:r>
              <a:rPr lang="en-US" altLang="ko-KR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en-US" altLang="ko-KR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Mypage</a:t>
            </a:r>
            <a:r>
              <a:rPr lang="en-US" altLang="ko-KR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ko-KR" alt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담당</a:t>
            </a:r>
            <a:endParaRPr lang="en-US" altLang="ko-KR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홍성혁</a:t>
            </a:r>
            <a:endParaRPr lang="en-US" altLang="ko-KR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3471505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텍스트 개체 틀 1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타임 스케줄</a:t>
            </a:r>
          </a:p>
        </p:txBody>
      </p:sp>
      <p:sp>
        <p:nvSpPr>
          <p:cNvPr id="18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2016700" y="828000"/>
            <a:ext cx="6660000" cy="720000"/>
          </a:xfrm>
        </p:spPr>
        <p:txBody>
          <a:bodyPr/>
          <a:lstStyle/>
          <a:p>
            <a:r>
              <a:rPr lang="en-US" altLang="ko-KR" dirty="0"/>
              <a:t>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90670B0-4832-425D-85B3-687A375B6C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038" y="1404367"/>
            <a:ext cx="10509324" cy="5069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47969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텍스트 개체 틀 5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sv-SE" altLang="ko-KR" dirty="0"/>
              <a:t>URL : https://aquerytool.com:443/aquerymain/index/?rurl=a0c380e6-dcb4-4597-9960-8a3093e05c2b&amp;</a:t>
            </a:r>
          </a:p>
          <a:p>
            <a:r>
              <a:rPr lang="sv-SE" altLang="ko-KR" dirty="0"/>
              <a:t>Password : 44j4rh</a:t>
            </a:r>
            <a:endParaRPr lang="ko-KR" altLang="en-US" dirty="0"/>
          </a:p>
        </p:txBody>
      </p:sp>
      <p:sp>
        <p:nvSpPr>
          <p:cNvPr id="52" name="텍스트 개체 틀 5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DB ER-</a:t>
            </a:r>
            <a:r>
              <a:rPr lang="ko-KR" altLang="en-US" dirty="0"/>
              <a:t>다이어그램</a:t>
            </a:r>
          </a:p>
        </p:txBody>
      </p:sp>
      <p:sp>
        <p:nvSpPr>
          <p:cNvPr id="54" name="텍스트 개체 틀 5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pic>
        <p:nvPicPr>
          <p:cNvPr id="14" name="그림 13" descr="테이블이(가) 표시된 사진&#10;&#10;자동 생성된 설명">
            <a:extLst>
              <a:ext uri="{FF2B5EF4-FFF2-40B4-BE49-F238E27FC236}">
                <a16:creationId xmlns:a16="http://schemas.microsoft.com/office/drawing/2014/main" id="{50F3E2B3-0ECB-4BC4-BA32-3C337089941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9" t="7048" r="28363" b="39522"/>
          <a:stretch/>
        </p:blipFill>
        <p:spPr>
          <a:xfrm>
            <a:off x="15623" y="1620391"/>
            <a:ext cx="9045540" cy="5634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39917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텍스트 개체 틀 5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Class</a:t>
            </a:r>
            <a:r>
              <a:rPr lang="ko-KR" altLang="en-US" dirty="0"/>
              <a:t> </a:t>
            </a:r>
            <a:r>
              <a:rPr lang="en-US" altLang="ko-KR" dirty="0"/>
              <a:t>Diagram</a:t>
            </a:r>
          </a:p>
          <a:p>
            <a:r>
              <a:rPr lang="en-US" altLang="ko-KR" dirty="0"/>
              <a:t>-Member Manage-</a:t>
            </a:r>
          </a:p>
          <a:p>
            <a:r>
              <a:rPr lang="en-US" altLang="ko-KR" dirty="0"/>
              <a:t>Controller : Command</a:t>
            </a:r>
            <a:endParaRPr lang="ko-KR" altLang="en-US" dirty="0"/>
          </a:p>
          <a:p>
            <a:pPr indent="0"/>
            <a:endParaRPr lang="en-US" altLang="ko-KR" dirty="0"/>
          </a:p>
        </p:txBody>
      </p:sp>
      <p:sp>
        <p:nvSpPr>
          <p:cNvPr id="54" name="텍스트 개체 틀 5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pic>
        <p:nvPicPr>
          <p:cNvPr id="5" name="Picture 2" descr="C:\Users\이나리\Desktop\jsp프로젝트\클래스\14.png">
            <a:extLst>
              <a:ext uri="{FF2B5EF4-FFF2-40B4-BE49-F238E27FC236}">
                <a16:creationId xmlns:a16="http://schemas.microsoft.com/office/drawing/2014/main" id="{130D293D-6D04-4A7D-9EB7-2509EFA47D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 r="81691" b="75877"/>
          <a:stretch>
            <a:fillRect/>
          </a:stretch>
        </p:blipFill>
        <p:spPr bwMode="auto">
          <a:xfrm>
            <a:off x="488916" y="2137557"/>
            <a:ext cx="2643206" cy="1076861"/>
          </a:xfrm>
          <a:prstGeom prst="rect">
            <a:avLst/>
          </a:prstGeom>
          <a:noFill/>
        </p:spPr>
      </p:pic>
      <p:pic>
        <p:nvPicPr>
          <p:cNvPr id="6" name="Picture 3" descr="C:\Users\이나리\Desktop\jsp프로젝트\클래스\1.png">
            <a:extLst>
              <a:ext uri="{FF2B5EF4-FFF2-40B4-BE49-F238E27FC236}">
                <a16:creationId xmlns:a16="http://schemas.microsoft.com/office/drawing/2014/main" id="{FD6F4960-9F5E-41FF-9E4D-1CAB851E92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03627" y="2709061"/>
            <a:ext cx="4071966" cy="1099898"/>
          </a:xfrm>
          <a:prstGeom prst="rect">
            <a:avLst/>
          </a:prstGeom>
          <a:noFill/>
        </p:spPr>
      </p:pic>
      <p:pic>
        <p:nvPicPr>
          <p:cNvPr id="7" name="Picture 4" descr="C:\Users\이나리\Desktop\jsp프로젝트\클래스\3.png">
            <a:extLst>
              <a:ext uri="{FF2B5EF4-FFF2-40B4-BE49-F238E27FC236}">
                <a16:creationId xmlns:a16="http://schemas.microsoft.com/office/drawing/2014/main" id="{E60B2F17-6566-4DC3-9E96-F77C8D20B3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929090" y="6261665"/>
            <a:ext cx="2835220" cy="912485"/>
          </a:xfrm>
          <a:prstGeom prst="rect">
            <a:avLst/>
          </a:prstGeom>
          <a:noFill/>
        </p:spPr>
      </p:pic>
      <p:pic>
        <p:nvPicPr>
          <p:cNvPr id="8" name="Picture 6" descr="C:\Users\이나리\Desktop\jsp프로젝트\클래스\5.png">
            <a:extLst>
              <a:ext uri="{FF2B5EF4-FFF2-40B4-BE49-F238E27FC236}">
                <a16:creationId xmlns:a16="http://schemas.microsoft.com/office/drawing/2014/main" id="{B9878617-7383-405C-AAF7-0451002131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596469" y="4899927"/>
            <a:ext cx="3500462" cy="1126586"/>
          </a:xfrm>
          <a:prstGeom prst="rect">
            <a:avLst/>
          </a:prstGeom>
          <a:noFill/>
        </p:spPr>
      </p:pic>
      <p:pic>
        <p:nvPicPr>
          <p:cNvPr id="9" name="Picture 7" descr="C:\Users\이나리\Desktop\jsp프로젝트\클래스\6.png">
            <a:extLst>
              <a:ext uri="{FF2B5EF4-FFF2-40B4-BE49-F238E27FC236}">
                <a16:creationId xmlns:a16="http://schemas.microsoft.com/office/drawing/2014/main" id="{21BD52DA-7ACD-47D3-A9A3-01BF5D850A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19368" y="6253621"/>
            <a:ext cx="2835220" cy="912485"/>
          </a:xfrm>
          <a:prstGeom prst="rect">
            <a:avLst/>
          </a:prstGeom>
          <a:noFill/>
        </p:spPr>
      </p:pic>
      <p:pic>
        <p:nvPicPr>
          <p:cNvPr id="10" name="Picture 8" descr="C:\Users\이나리\Desktop\jsp프로젝트\클래스\2.png">
            <a:extLst>
              <a:ext uri="{FF2B5EF4-FFF2-40B4-BE49-F238E27FC236}">
                <a16:creationId xmlns:a16="http://schemas.microsoft.com/office/drawing/2014/main" id="{C8CD8831-1296-4BF7-95A6-4244736838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19368" y="4979953"/>
            <a:ext cx="2835220" cy="912485"/>
          </a:xfrm>
          <a:prstGeom prst="rect">
            <a:avLst/>
          </a:prstGeom>
          <a:noFill/>
        </p:spPr>
      </p:pic>
      <p:pic>
        <p:nvPicPr>
          <p:cNvPr id="11" name="Picture 9" descr="C:\Users\이나리\Desktop\jsp프로젝트\클래스\16.png">
            <a:extLst>
              <a:ext uri="{FF2B5EF4-FFF2-40B4-BE49-F238E27FC236}">
                <a16:creationId xmlns:a16="http://schemas.microsoft.com/office/drawing/2014/main" id="{5E09275D-F5A6-4DE5-A21A-E5C819BE8C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7240675" y="4920679"/>
            <a:ext cx="3203560" cy="1031031"/>
          </a:xfrm>
          <a:prstGeom prst="rect">
            <a:avLst/>
          </a:prstGeom>
          <a:noFill/>
        </p:spPr>
      </p:pic>
      <p:pic>
        <p:nvPicPr>
          <p:cNvPr id="12" name="Picture 10" descr="C:\Users\이나리\Desktop\jsp프로젝트\클래스\15.png">
            <a:extLst>
              <a:ext uri="{FF2B5EF4-FFF2-40B4-BE49-F238E27FC236}">
                <a16:creationId xmlns:a16="http://schemas.microsoft.com/office/drawing/2014/main" id="{75192CB0-EB47-4BFB-A16A-2A3D75DF03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7435089" y="6261664"/>
            <a:ext cx="2835220" cy="912485"/>
          </a:xfrm>
          <a:prstGeom prst="rect">
            <a:avLst/>
          </a:prstGeom>
          <a:noFill/>
        </p:spPr>
      </p:pic>
      <p:pic>
        <p:nvPicPr>
          <p:cNvPr id="13" name="Picture 11" descr="C:\Users\이나리\Desktop\jsp프로젝트\클래스\14.png">
            <a:extLst>
              <a:ext uri="{FF2B5EF4-FFF2-40B4-BE49-F238E27FC236}">
                <a16:creationId xmlns:a16="http://schemas.microsoft.com/office/drawing/2014/main" id="{100DE518-FC8C-4D50-B8FF-68842FD5AD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 l="31872" r="37613" b="69298"/>
          <a:stretch>
            <a:fillRect/>
          </a:stretch>
        </p:blipFill>
        <p:spPr bwMode="auto">
          <a:xfrm>
            <a:off x="0" y="3709193"/>
            <a:ext cx="3673956" cy="1143008"/>
          </a:xfrm>
          <a:prstGeom prst="rect">
            <a:avLst/>
          </a:prstGeom>
          <a:noFill/>
        </p:spPr>
      </p:pic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2EA9FF9E-47DC-4A9F-B616-8593647B174E}"/>
              </a:ext>
            </a:extLst>
          </p:cNvPr>
          <p:cNvCxnSpPr/>
          <p:nvPr/>
        </p:nvCxnSpPr>
        <p:spPr>
          <a:xfrm rot="5400000" flipH="1" flipV="1">
            <a:off x="1453329" y="3459160"/>
            <a:ext cx="785818" cy="1588"/>
          </a:xfrm>
          <a:prstGeom prst="straightConnector1">
            <a:avLst/>
          </a:prstGeom>
          <a:ln w="3492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177531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텍스트 개체 틀 5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Class</a:t>
            </a:r>
            <a:r>
              <a:rPr lang="ko-KR" altLang="en-US" dirty="0"/>
              <a:t> </a:t>
            </a:r>
            <a:r>
              <a:rPr lang="en-US" altLang="ko-KR" dirty="0"/>
              <a:t>Diagram</a:t>
            </a:r>
          </a:p>
          <a:p>
            <a:r>
              <a:rPr lang="en-US" altLang="ko-KR" dirty="0"/>
              <a:t>-Member Manage-</a:t>
            </a:r>
          </a:p>
          <a:p>
            <a:r>
              <a:rPr lang="en-US" altLang="ko-KR" dirty="0"/>
              <a:t>Controller</a:t>
            </a:r>
            <a:endParaRPr lang="ko-KR" altLang="en-US" dirty="0"/>
          </a:p>
          <a:p>
            <a:pPr indent="0"/>
            <a:endParaRPr lang="en-US" altLang="ko-KR" dirty="0"/>
          </a:p>
        </p:txBody>
      </p:sp>
      <p:pic>
        <p:nvPicPr>
          <p:cNvPr id="15" name="Picture 2" descr="C:\Users\이나리\Desktop\jsp프로젝트\클래스\7.png">
            <a:extLst>
              <a:ext uri="{FF2B5EF4-FFF2-40B4-BE49-F238E27FC236}">
                <a16:creationId xmlns:a16="http://schemas.microsoft.com/office/drawing/2014/main" id="{5E54FE06-E696-428F-AC6D-A1529A2137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46700" y="4089625"/>
            <a:ext cx="4993739" cy="2283638"/>
          </a:xfrm>
          <a:prstGeom prst="rect">
            <a:avLst/>
          </a:prstGeom>
          <a:noFill/>
        </p:spPr>
      </p:pic>
      <p:pic>
        <p:nvPicPr>
          <p:cNvPr id="16" name="Picture 3" descr="C:\Users\이나리\Desktop\jsp프로젝트\클래스\8.png">
            <a:extLst>
              <a:ext uri="{FF2B5EF4-FFF2-40B4-BE49-F238E27FC236}">
                <a16:creationId xmlns:a16="http://schemas.microsoft.com/office/drawing/2014/main" id="{244B823C-5A22-4A32-9722-0182E9AC6C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1726" y="4018187"/>
            <a:ext cx="5013142" cy="2357455"/>
          </a:xfrm>
          <a:prstGeom prst="rect">
            <a:avLst/>
          </a:prstGeom>
          <a:noFill/>
        </p:spPr>
      </p:pic>
      <p:pic>
        <p:nvPicPr>
          <p:cNvPr id="17" name="Picture 5" descr="C:\Users\이나리\Desktop\jsp프로젝트\클래스\17.png">
            <a:extLst>
              <a:ext uri="{FF2B5EF4-FFF2-40B4-BE49-F238E27FC236}">
                <a16:creationId xmlns:a16="http://schemas.microsoft.com/office/drawing/2014/main" id="{EA8484FD-F541-4637-871E-A5E44C0B4A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60750" y="2423309"/>
            <a:ext cx="2838782" cy="857256"/>
          </a:xfrm>
          <a:prstGeom prst="rect">
            <a:avLst/>
          </a:prstGeom>
          <a:noFill/>
        </p:spPr>
      </p:pic>
      <p:sp>
        <p:nvSpPr>
          <p:cNvPr id="9" name="텍스트 개체 틀 53">
            <a:extLst>
              <a:ext uri="{FF2B5EF4-FFF2-40B4-BE49-F238E27FC236}">
                <a16:creationId xmlns:a16="http://schemas.microsoft.com/office/drawing/2014/main" id="{80E2075E-644D-4D12-A556-6615254CB309}"/>
              </a:ext>
            </a:extLst>
          </p:cNvPr>
          <p:cNvSpPr txBox="1">
            <a:spLocks/>
          </p:cNvSpPr>
          <p:nvPr/>
        </p:nvSpPr>
        <p:spPr>
          <a:xfrm>
            <a:off x="8956678" y="1188000"/>
            <a:ext cx="1332000" cy="2520000"/>
          </a:xfrm>
          <a:prstGeom prst="rect">
            <a:avLst/>
          </a:prstGeom>
        </p:spPr>
        <p:txBody>
          <a:bodyPr lIns="0" tIns="0" rIns="0" bIns="0"/>
          <a:lstStyle>
            <a:lvl1pPr marL="0" indent="-377259" algn="l" defTabSz="1006023" rtl="0" eaLnBrk="1" latinLnBrk="1" hangingPunct="1">
              <a:lnSpc>
                <a:spcPts val="20000"/>
              </a:lnSpc>
              <a:spcBef>
                <a:spcPct val="20000"/>
              </a:spcBef>
              <a:buFont typeface="Arial" pitchFamily="34" charset="0"/>
              <a:buNone/>
              <a:defRPr sz="20000" b="0" kern="1200" spc="-100" baseline="0">
                <a:solidFill>
                  <a:srgbClr val="FFE100"/>
                </a:solidFill>
                <a:latin typeface="나눔명조" pitchFamily="18" charset="-127"/>
                <a:ea typeface="나눔명조" pitchFamily="18" charset="-127"/>
                <a:cs typeface="+mn-cs"/>
              </a:defRPr>
            </a:lvl1pPr>
            <a:lvl2pPr marL="817394" indent="-314382" algn="l" defTabSz="1006023" rtl="0" eaLnBrk="1" latinLnBrk="1" hangingPunct="1">
              <a:lnSpc>
                <a:spcPts val="3600"/>
              </a:lnSpc>
              <a:spcBef>
                <a:spcPct val="20000"/>
              </a:spcBef>
              <a:buFont typeface="Arial" pitchFamily="34" charset="0"/>
              <a:buNone/>
              <a:defRPr sz="3200" b="1" kern="1200">
                <a:solidFill>
                  <a:schemeClr val="tx1"/>
                </a:solidFill>
                <a:latin typeface="나눔명조" pitchFamily="18" charset="-127"/>
                <a:ea typeface="나눔명조" pitchFamily="18" charset="-127"/>
                <a:cs typeface="+mn-cs"/>
              </a:defRPr>
            </a:lvl2pPr>
            <a:lvl3pPr marL="1257529" indent="-251506" algn="l" defTabSz="1006023" rtl="0" eaLnBrk="1" latinLnBrk="1" hangingPunct="1">
              <a:lnSpc>
                <a:spcPts val="3600"/>
              </a:lnSpc>
              <a:spcBef>
                <a:spcPct val="20000"/>
              </a:spcBef>
              <a:buFont typeface="Arial" pitchFamily="34" charset="0"/>
              <a:buNone/>
              <a:defRPr sz="3200" b="1" kern="1200">
                <a:solidFill>
                  <a:schemeClr val="tx1"/>
                </a:solidFill>
                <a:latin typeface="나눔명조" pitchFamily="18" charset="-127"/>
                <a:ea typeface="나눔명조" pitchFamily="18" charset="-127"/>
                <a:cs typeface="+mn-cs"/>
              </a:defRPr>
            </a:lvl3pPr>
            <a:lvl4pPr marL="1760540" indent="-251506" algn="l" defTabSz="1006023" rtl="0" eaLnBrk="1" latinLnBrk="1" hangingPunct="1">
              <a:lnSpc>
                <a:spcPts val="3600"/>
              </a:lnSpc>
              <a:spcBef>
                <a:spcPct val="20000"/>
              </a:spcBef>
              <a:buFont typeface="Arial" pitchFamily="34" charset="0"/>
              <a:buNone/>
              <a:defRPr sz="3200" b="1" kern="1200">
                <a:solidFill>
                  <a:schemeClr val="tx1"/>
                </a:solidFill>
                <a:latin typeface="나눔명조" pitchFamily="18" charset="-127"/>
                <a:ea typeface="나눔명조" pitchFamily="18" charset="-127"/>
                <a:cs typeface="+mn-cs"/>
              </a:defRPr>
            </a:lvl4pPr>
            <a:lvl5pPr marL="2263551" indent="-251506" algn="l" defTabSz="1006023" rtl="0" eaLnBrk="1" latinLnBrk="1" hangingPunct="1">
              <a:lnSpc>
                <a:spcPts val="3600"/>
              </a:lnSpc>
              <a:spcBef>
                <a:spcPct val="20000"/>
              </a:spcBef>
              <a:buFont typeface="Arial" pitchFamily="34" charset="0"/>
              <a:buNone/>
              <a:defRPr sz="3200" b="1" kern="1200">
                <a:solidFill>
                  <a:schemeClr val="tx1"/>
                </a:solidFill>
                <a:latin typeface="나눔명조" pitchFamily="18" charset="-127"/>
                <a:ea typeface="나눔명조" pitchFamily="18" charset="-127"/>
                <a:cs typeface="+mn-cs"/>
              </a:defRPr>
            </a:lvl5pPr>
            <a:lvl6pPr marL="2766563" indent="-251506" algn="l" defTabSz="1006023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9574" indent="-251506" algn="l" defTabSz="1006023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2586" indent="-251506" algn="l" defTabSz="1006023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5597" indent="-251506" algn="l" defTabSz="1006023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7346641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텍스트 개체 틀 5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Class</a:t>
            </a:r>
            <a:r>
              <a:rPr lang="ko-KR" altLang="en-US" dirty="0"/>
              <a:t> </a:t>
            </a:r>
            <a:r>
              <a:rPr lang="en-US" altLang="ko-KR" dirty="0"/>
              <a:t>Diagram</a:t>
            </a:r>
          </a:p>
          <a:p>
            <a:r>
              <a:rPr lang="en-US" altLang="ko-KR" dirty="0"/>
              <a:t>-Member Manage-</a:t>
            </a:r>
          </a:p>
          <a:p>
            <a:r>
              <a:rPr lang="en-US" altLang="ko-KR" dirty="0"/>
              <a:t>Model : DAO, DTO</a:t>
            </a:r>
            <a:endParaRPr lang="ko-KR" altLang="en-US" dirty="0"/>
          </a:p>
          <a:p>
            <a:pPr indent="0"/>
            <a:endParaRPr lang="en-US" altLang="ko-KR" dirty="0"/>
          </a:p>
        </p:txBody>
      </p:sp>
      <p:sp>
        <p:nvSpPr>
          <p:cNvPr id="54" name="텍스트 개체 틀 5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7" name="Picture 2" descr="C:\Users\이나리\Desktop\jsp프로젝트\클래스\13.png">
            <a:extLst>
              <a:ext uri="{FF2B5EF4-FFF2-40B4-BE49-F238E27FC236}">
                <a16:creationId xmlns:a16="http://schemas.microsoft.com/office/drawing/2014/main" id="{090562C9-F41C-4001-A658-FA1825F03F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/>
          <a:srcRect l="60549" t="9624" b="9318"/>
          <a:stretch/>
        </p:blipFill>
        <p:spPr bwMode="auto">
          <a:xfrm>
            <a:off x="4818999" y="3276575"/>
            <a:ext cx="3096344" cy="4200040"/>
          </a:xfrm>
          <a:prstGeom prst="rect">
            <a:avLst/>
          </a:prstGeom>
          <a:noFill/>
        </p:spPr>
      </p:pic>
      <p:pic>
        <p:nvPicPr>
          <p:cNvPr id="8" name="Picture 3" descr="C:\Users\이나리\Desktop\jsp프로젝트\클래스\14.png">
            <a:extLst>
              <a:ext uri="{FF2B5EF4-FFF2-40B4-BE49-F238E27FC236}">
                <a16:creationId xmlns:a16="http://schemas.microsoft.com/office/drawing/2014/main" id="{FF77A84A-D918-4842-BF47-A55CA776C0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 l="42541" t="71954" r="39828" b="-463"/>
          <a:stretch>
            <a:fillRect/>
          </a:stretch>
        </p:blipFill>
        <p:spPr bwMode="auto">
          <a:xfrm>
            <a:off x="4818999" y="2061856"/>
            <a:ext cx="2428892" cy="1214446"/>
          </a:xfrm>
          <a:prstGeom prst="rect">
            <a:avLst/>
          </a:prstGeom>
          <a:noFill/>
        </p:spPr>
      </p:pic>
      <p:pic>
        <p:nvPicPr>
          <p:cNvPr id="9" name="Picture 2" descr="C:\Users\이나리\Desktop\jsp프로젝트\클래스\13.png">
            <a:extLst>
              <a:ext uri="{FF2B5EF4-FFF2-40B4-BE49-F238E27FC236}">
                <a16:creationId xmlns:a16="http://schemas.microsoft.com/office/drawing/2014/main" id="{61C9BA4B-1FE0-45CF-A9FA-826EBFF47D2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/>
          <a:srcRect r="60549"/>
          <a:stretch/>
        </p:blipFill>
        <p:spPr bwMode="auto">
          <a:xfrm>
            <a:off x="1562040" y="2196455"/>
            <a:ext cx="3096344" cy="5181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5775806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텍스트 개체 틀 5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Class</a:t>
            </a:r>
            <a:r>
              <a:rPr lang="ko-KR" altLang="en-US" dirty="0"/>
              <a:t> </a:t>
            </a:r>
            <a:r>
              <a:rPr lang="en-US" altLang="ko-KR" dirty="0"/>
              <a:t>Diagram</a:t>
            </a:r>
          </a:p>
          <a:p>
            <a:r>
              <a:rPr lang="en-US" altLang="ko-KR" dirty="0"/>
              <a:t>-Member Manage-</a:t>
            </a:r>
          </a:p>
          <a:p>
            <a:r>
              <a:rPr lang="en-US" altLang="ko-KR" dirty="0"/>
              <a:t>Email Service</a:t>
            </a:r>
          </a:p>
          <a:p>
            <a:pPr indent="0"/>
            <a:endParaRPr lang="en-US" altLang="ko-KR" dirty="0"/>
          </a:p>
        </p:txBody>
      </p:sp>
      <p:sp>
        <p:nvSpPr>
          <p:cNvPr id="54" name="텍스트 개체 틀 5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pic>
        <p:nvPicPr>
          <p:cNvPr id="6" name="Picture 2" descr="C:\Users\이나리\Desktop\jsp프로젝트\클래스\10.png">
            <a:extLst>
              <a:ext uri="{FF2B5EF4-FFF2-40B4-BE49-F238E27FC236}">
                <a16:creationId xmlns:a16="http://schemas.microsoft.com/office/drawing/2014/main" id="{F73847CF-60F3-42D3-9018-015602E85C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08949" y="3785625"/>
            <a:ext cx="2369544" cy="2000264"/>
          </a:xfrm>
          <a:prstGeom prst="rect">
            <a:avLst/>
          </a:prstGeom>
          <a:noFill/>
        </p:spPr>
      </p:pic>
      <p:pic>
        <p:nvPicPr>
          <p:cNvPr id="9" name="Picture 3" descr="C:\Users\이나리\Desktop\jsp프로젝트\클래스\9.png">
            <a:extLst>
              <a:ext uri="{FF2B5EF4-FFF2-40B4-BE49-F238E27FC236}">
                <a16:creationId xmlns:a16="http://schemas.microsoft.com/office/drawing/2014/main" id="{355C89D9-C0B0-4F52-B533-2D91B470C4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4722" y="3708000"/>
            <a:ext cx="5826043" cy="2214578"/>
          </a:xfrm>
          <a:prstGeom prst="rect">
            <a:avLst/>
          </a:prstGeom>
          <a:noFill/>
        </p:spPr>
      </p:pic>
      <p:pic>
        <p:nvPicPr>
          <p:cNvPr id="10" name="Picture 4" descr="C:\Users\이나리\Desktop\jsp프로젝트\클래스\14.png">
            <a:extLst>
              <a:ext uri="{FF2B5EF4-FFF2-40B4-BE49-F238E27FC236}">
                <a16:creationId xmlns:a16="http://schemas.microsoft.com/office/drawing/2014/main" id="{57202FAA-4B35-4D74-BF83-11054FB3E0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 l="83906" b="71906"/>
          <a:stretch>
            <a:fillRect/>
          </a:stretch>
        </p:blipFill>
        <p:spPr bwMode="auto">
          <a:xfrm>
            <a:off x="3752858" y="2196455"/>
            <a:ext cx="2656091" cy="143375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0329378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F858B4E-ECB4-40A3-BB6F-62166D4C33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21" y="1476375"/>
            <a:ext cx="10632558" cy="8157499"/>
          </a:xfrm>
          <a:prstGeom prst="rect">
            <a:avLst/>
          </a:prstGeom>
        </p:spPr>
      </p:pic>
      <p:sp>
        <p:nvSpPr>
          <p:cNvPr id="52" name="텍스트 개체 틀 5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Class</a:t>
            </a:r>
            <a:r>
              <a:rPr lang="ko-KR" altLang="en-US" dirty="0"/>
              <a:t> </a:t>
            </a:r>
            <a:r>
              <a:rPr lang="en-US" altLang="ko-KR" dirty="0"/>
              <a:t>Diagram</a:t>
            </a:r>
          </a:p>
          <a:p>
            <a:r>
              <a:rPr lang="en-US" altLang="ko-KR" dirty="0"/>
              <a:t>-</a:t>
            </a:r>
            <a:r>
              <a:rPr lang="en-US" altLang="ko-KR" dirty="0" err="1"/>
              <a:t>MainPage</a:t>
            </a:r>
            <a:r>
              <a:rPr lang="en-US" altLang="ko-KR" dirty="0"/>
              <a:t>-</a:t>
            </a:r>
          </a:p>
          <a:p>
            <a:r>
              <a:rPr lang="en-US" altLang="ko-KR" dirty="0"/>
              <a:t>Model : DTO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611286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텍스트 개체 틀 5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Class</a:t>
            </a:r>
            <a:r>
              <a:rPr lang="ko-KR" altLang="en-US" dirty="0"/>
              <a:t> </a:t>
            </a:r>
            <a:r>
              <a:rPr lang="en-US" altLang="ko-KR" dirty="0"/>
              <a:t>Diagram</a:t>
            </a:r>
          </a:p>
          <a:p>
            <a:r>
              <a:rPr lang="en-US" altLang="ko-KR" dirty="0"/>
              <a:t>-</a:t>
            </a:r>
            <a:r>
              <a:rPr lang="en-US" altLang="ko-KR" dirty="0" err="1"/>
              <a:t>MainPage</a:t>
            </a:r>
            <a:r>
              <a:rPr lang="en-US" altLang="ko-KR" dirty="0"/>
              <a:t>-</a:t>
            </a:r>
          </a:p>
          <a:p>
            <a:r>
              <a:rPr lang="en-US" altLang="ko-KR" dirty="0"/>
              <a:t>Model : DAO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F827666-D3A0-49CA-9DEB-5E30E70D3D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361" y="1764407"/>
            <a:ext cx="10288678" cy="9816720"/>
          </a:xfrm>
          <a:prstGeom prst="rect">
            <a:avLst/>
          </a:prstGeom>
        </p:spPr>
      </p:pic>
      <p:sp>
        <p:nvSpPr>
          <p:cNvPr id="54" name="텍스트 개체 틀 5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293595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텍스트 개체 틀 5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Class</a:t>
            </a:r>
            <a:r>
              <a:rPr lang="ko-KR" altLang="en-US" dirty="0"/>
              <a:t> </a:t>
            </a:r>
            <a:r>
              <a:rPr lang="en-US" altLang="ko-KR" dirty="0"/>
              <a:t>Diagram</a:t>
            </a:r>
          </a:p>
          <a:p>
            <a:r>
              <a:rPr lang="en-US" altLang="ko-KR" dirty="0"/>
              <a:t>-</a:t>
            </a:r>
            <a:r>
              <a:rPr lang="en-US" altLang="ko-KR" dirty="0" err="1"/>
              <a:t>MainPage</a:t>
            </a:r>
            <a:r>
              <a:rPr lang="en-US" altLang="ko-KR" dirty="0"/>
              <a:t>-</a:t>
            </a:r>
          </a:p>
          <a:p>
            <a:r>
              <a:rPr lang="en-US" altLang="ko-KR" dirty="0"/>
              <a:t>Controller</a:t>
            </a:r>
          </a:p>
        </p:txBody>
      </p:sp>
      <p:sp>
        <p:nvSpPr>
          <p:cNvPr id="54" name="텍스트 개체 틀 5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57FA614-82C8-44AA-97D7-502B44F5CA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813" y="1692399"/>
            <a:ext cx="8607865" cy="572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285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텍스트 개체 틀 9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기획</a:t>
            </a:r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605589" y="3993896"/>
            <a:ext cx="1260000" cy="1260000"/>
          </a:xfrm>
          <a:prstGeom prst="ellipse">
            <a:avLst/>
          </a:prstGeom>
          <a:noFill/>
          <a:ln w="19050" cap="rnd" cmpd="sng">
            <a:solidFill>
              <a:srgbClr val="EA552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E100"/>
              </a:solidFill>
            </a:endParaRPr>
          </a:p>
        </p:txBody>
      </p:sp>
      <p:sp>
        <p:nvSpPr>
          <p:cNvPr id="14" name="원호 13"/>
          <p:cNvSpPr/>
          <p:nvPr/>
        </p:nvSpPr>
        <p:spPr>
          <a:xfrm>
            <a:off x="-600411" y="2787896"/>
            <a:ext cx="3672000" cy="3672000"/>
          </a:xfrm>
          <a:prstGeom prst="arc">
            <a:avLst>
              <a:gd name="adj1" fmla="val 16200000"/>
              <a:gd name="adj2" fmla="val 19567370"/>
            </a:avLst>
          </a:prstGeom>
          <a:ln w="12700" cap="rnd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EA5521"/>
              </a:solidFill>
            </a:endParaRPr>
          </a:p>
        </p:txBody>
      </p:sp>
      <p:sp>
        <p:nvSpPr>
          <p:cNvPr id="15" name="원호 14"/>
          <p:cNvSpPr/>
          <p:nvPr/>
        </p:nvSpPr>
        <p:spPr>
          <a:xfrm rot="10800000">
            <a:off x="3402485" y="1476376"/>
            <a:ext cx="4587304" cy="4275037"/>
          </a:xfrm>
          <a:prstGeom prst="arc">
            <a:avLst>
              <a:gd name="adj1" fmla="val 16200000"/>
              <a:gd name="adj2" fmla="val 19773817"/>
            </a:avLst>
          </a:prstGeom>
          <a:ln w="12700" cap="rnd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EA5521"/>
              </a:solidFill>
            </a:endParaRPr>
          </a:p>
        </p:txBody>
      </p:sp>
      <p:sp>
        <p:nvSpPr>
          <p:cNvPr id="17" name="원호 16"/>
          <p:cNvSpPr/>
          <p:nvPr/>
        </p:nvSpPr>
        <p:spPr>
          <a:xfrm rot="5400000">
            <a:off x="-600411" y="2787896"/>
            <a:ext cx="3672000" cy="3672000"/>
          </a:xfrm>
          <a:prstGeom prst="arc">
            <a:avLst>
              <a:gd name="adj1" fmla="val 16200000"/>
              <a:gd name="adj2" fmla="val 19567370"/>
            </a:avLst>
          </a:prstGeom>
          <a:ln w="12700" cap="rnd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EA5521"/>
              </a:solidFill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659589" y="2276012"/>
            <a:ext cx="1152000" cy="1152000"/>
          </a:xfrm>
          <a:prstGeom prst="ellipse">
            <a:avLst/>
          </a:prstGeom>
          <a:solidFill>
            <a:srgbClr val="FFE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E100"/>
              </a:solidFill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839589" y="2456012"/>
            <a:ext cx="792000" cy="792000"/>
          </a:xfrm>
          <a:prstGeom prst="ellipse">
            <a:avLst/>
          </a:prstGeom>
          <a:solidFill>
            <a:schemeClr val="bg1"/>
          </a:solidFill>
          <a:ln w="6350">
            <a:solidFill>
              <a:srgbClr val="00AE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ko-KR" altLang="en-US" dirty="0">
              <a:solidFill>
                <a:srgbClr val="FFE100"/>
              </a:solidFill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659589" y="5819780"/>
            <a:ext cx="1152000" cy="1152000"/>
          </a:xfrm>
          <a:prstGeom prst="ellipse">
            <a:avLst/>
          </a:prstGeom>
          <a:solidFill>
            <a:srgbClr val="FFE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E100"/>
              </a:solidFill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839589" y="5999780"/>
            <a:ext cx="792000" cy="792000"/>
          </a:xfrm>
          <a:prstGeom prst="ellipse">
            <a:avLst/>
          </a:prstGeom>
          <a:solidFill>
            <a:schemeClr val="bg1"/>
          </a:solidFill>
          <a:ln w="6350">
            <a:solidFill>
              <a:srgbClr val="00AE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E100"/>
              </a:solidFill>
            </a:endParaRPr>
          </a:p>
        </p:txBody>
      </p:sp>
      <p:sp>
        <p:nvSpPr>
          <p:cNvPr id="22" name="타원 21"/>
          <p:cNvSpPr/>
          <p:nvPr/>
        </p:nvSpPr>
        <p:spPr>
          <a:xfrm rot="5400000">
            <a:off x="2387242" y="3838330"/>
            <a:ext cx="1152000" cy="1152000"/>
          </a:xfrm>
          <a:prstGeom prst="ellipse">
            <a:avLst/>
          </a:prstGeom>
          <a:solidFill>
            <a:srgbClr val="FFE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E100"/>
              </a:solidFill>
            </a:endParaRPr>
          </a:p>
        </p:txBody>
      </p:sp>
      <p:sp>
        <p:nvSpPr>
          <p:cNvPr id="23" name="타원 22"/>
          <p:cNvSpPr/>
          <p:nvPr/>
        </p:nvSpPr>
        <p:spPr>
          <a:xfrm rot="5400000">
            <a:off x="2567242" y="4018330"/>
            <a:ext cx="792000" cy="792000"/>
          </a:xfrm>
          <a:prstGeom prst="ellipse">
            <a:avLst/>
          </a:prstGeom>
          <a:solidFill>
            <a:schemeClr val="bg1"/>
          </a:solidFill>
          <a:ln w="6350">
            <a:solidFill>
              <a:srgbClr val="00AE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ko-KR" altLang="en-US" dirty="0">
              <a:solidFill>
                <a:srgbClr val="FFE100"/>
              </a:solidFill>
            </a:endParaRPr>
          </a:p>
        </p:txBody>
      </p:sp>
      <p:sp>
        <p:nvSpPr>
          <p:cNvPr id="24" name="타원 23"/>
          <p:cNvSpPr/>
          <p:nvPr/>
        </p:nvSpPr>
        <p:spPr>
          <a:xfrm rot="5400000">
            <a:off x="5510706" y="5173188"/>
            <a:ext cx="1152000" cy="1152000"/>
          </a:xfrm>
          <a:prstGeom prst="ellipse">
            <a:avLst/>
          </a:prstGeom>
          <a:solidFill>
            <a:srgbClr val="FFE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E100"/>
              </a:solidFill>
            </a:endParaRPr>
          </a:p>
        </p:txBody>
      </p:sp>
      <p:sp>
        <p:nvSpPr>
          <p:cNvPr id="25" name="타원 24"/>
          <p:cNvSpPr/>
          <p:nvPr/>
        </p:nvSpPr>
        <p:spPr>
          <a:xfrm rot="5400000">
            <a:off x="5690706" y="5353188"/>
            <a:ext cx="792000" cy="792000"/>
          </a:xfrm>
          <a:prstGeom prst="ellipse">
            <a:avLst/>
          </a:prstGeom>
          <a:solidFill>
            <a:schemeClr val="bg1"/>
          </a:solidFill>
          <a:ln w="6350">
            <a:solidFill>
              <a:srgbClr val="00AE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E100"/>
              </a:solidFill>
            </a:endParaRPr>
          </a:p>
        </p:txBody>
      </p:sp>
      <p:sp>
        <p:nvSpPr>
          <p:cNvPr id="26" name="텍스트 개체 틀 10"/>
          <p:cNvSpPr txBox="1">
            <a:spLocks/>
          </p:cNvSpPr>
          <p:nvPr/>
        </p:nvSpPr>
        <p:spPr>
          <a:xfrm>
            <a:off x="841379" y="2502172"/>
            <a:ext cx="3747456" cy="792000"/>
          </a:xfrm>
          <a:prstGeom prst="rect">
            <a:avLst/>
          </a:prstGeom>
          <a:ln>
            <a:noFill/>
          </a:ln>
        </p:spPr>
        <p:txBody>
          <a:bodyPr lIns="0" tIns="0" rIns="0" bIns="0" anchor="ctr"/>
          <a:lstStyle>
            <a:lvl1pPr marL="0" algn="ctr">
              <a:lnSpc>
                <a:spcPts val="1000"/>
              </a:lnSpc>
              <a:buNone/>
              <a:defRPr sz="950" b="1" spc="10" baseline="0">
                <a:solidFill>
                  <a:srgbClr val="00AEE0"/>
                </a:solidFill>
                <a:effectLst/>
                <a:latin typeface="나눔고딕" pitchFamily="50" charset="-127"/>
                <a:ea typeface="나눔고딕" pitchFamily="50" charset="-127"/>
              </a:defRPr>
            </a:lvl1pPr>
            <a:lvl2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2pPr>
            <a:lvl3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3pPr>
            <a:lvl4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4pPr>
            <a:lvl5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5pPr>
          </a:lstStyle>
          <a:p>
            <a:pPr lvl="0" indent="-377259">
              <a:spcBef>
                <a:spcPct val="20000"/>
              </a:spcBef>
              <a:defRPr/>
            </a:pPr>
            <a:r>
              <a:rPr lang="ko-KR" altLang="en-US" sz="1600" u="sng" dirty="0">
                <a:solidFill>
                  <a:schemeClr val="bg1"/>
                </a:solidFill>
                <a:highlight>
                  <a:srgbClr val="FF0000"/>
                </a:highlight>
              </a:rPr>
              <a:t>이미지</a:t>
            </a:r>
            <a:r>
              <a:rPr kumimoji="0" lang="ko-KR" altLang="en-US" sz="1600" b="1" i="0" u="none" strike="noStrike" kern="1200" cap="none" spc="10" normalizeH="0" baseline="0" noProof="0" dirty="0">
                <a:ln>
                  <a:noFill/>
                </a:ln>
                <a:solidFill>
                  <a:srgbClr val="00AEE0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가 있으며 </a:t>
            </a:r>
            <a:r>
              <a:rPr kumimoji="0" lang="ko-KR" altLang="en-US" sz="1600" b="1" i="0" u="sng" strike="noStrike" kern="1200" cap="none" spc="1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highlight>
                  <a:srgbClr val="FF0000"/>
                </a:highlight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댓글</a:t>
            </a:r>
            <a:r>
              <a:rPr kumimoji="0" lang="ko-KR" altLang="en-US" sz="1600" b="1" i="0" u="none" strike="noStrike" kern="1200" cap="none" spc="10" normalizeH="0" baseline="0" noProof="0" dirty="0">
                <a:ln>
                  <a:noFill/>
                </a:ln>
                <a:solidFill>
                  <a:srgbClr val="00AEE0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이 많이 달려있는 글</a:t>
            </a:r>
            <a:endParaRPr kumimoji="0" lang="en-US" altLang="ko-KR" sz="1600" b="1" i="0" u="none" strike="noStrike" kern="1200" cap="none" spc="10" normalizeH="0" baseline="0" noProof="0" dirty="0">
              <a:ln>
                <a:noFill/>
              </a:ln>
              <a:solidFill>
                <a:srgbClr val="00AEE0"/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  <a:cs typeface="+mn-cs"/>
            </a:endParaRPr>
          </a:p>
        </p:txBody>
      </p:sp>
      <p:sp>
        <p:nvSpPr>
          <p:cNvPr id="27" name="텍스트 개체 틀 10"/>
          <p:cNvSpPr txBox="1">
            <a:spLocks/>
          </p:cNvSpPr>
          <p:nvPr/>
        </p:nvSpPr>
        <p:spPr>
          <a:xfrm>
            <a:off x="839589" y="5999780"/>
            <a:ext cx="792000" cy="792000"/>
          </a:xfrm>
          <a:prstGeom prst="rect">
            <a:avLst/>
          </a:prstGeom>
        </p:spPr>
        <p:txBody>
          <a:bodyPr lIns="0" tIns="0" rIns="0" bIns="0" anchor="ctr"/>
          <a:lstStyle>
            <a:lvl1pPr marL="0" algn="ctr">
              <a:lnSpc>
                <a:spcPts val="1000"/>
              </a:lnSpc>
              <a:buNone/>
              <a:defRPr sz="950" b="1" spc="10" baseline="0">
                <a:solidFill>
                  <a:srgbClr val="00AEE0"/>
                </a:solidFill>
                <a:effectLst/>
                <a:latin typeface="나눔고딕" pitchFamily="50" charset="-127"/>
                <a:ea typeface="나눔고딕" pitchFamily="50" charset="-127"/>
              </a:defRPr>
            </a:lvl1pPr>
            <a:lvl2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2pPr>
            <a:lvl3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3pPr>
            <a:lvl4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4pPr>
            <a:lvl5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5pPr>
          </a:lstStyle>
          <a:p>
            <a:pPr marL="0" marR="0" lvl="0" indent="-377259" algn="ctr" defTabSz="1006023" rtl="0" eaLnBrk="1" fontAlgn="auto" latinLnBrk="1" hangingPunct="1">
              <a:lnSpc>
                <a:spcPts val="1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altLang="ko-KR" sz="950" b="1" i="0" u="none" strike="noStrike" kern="1200" cap="none" spc="10" normalizeH="0" baseline="0" noProof="0" dirty="0">
              <a:ln>
                <a:noFill/>
              </a:ln>
              <a:solidFill>
                <a:srgbClr val="00AEE0"/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  <a:cs typeface="+mn-cs"/>
            </a:endParaRPr>
          </a:p>
        </p:txBody>
      </p:sp>
      <p:sp>
        <p:nvSpPr>
          <p:cNvPr id="28" name="텍스트 개체 틀 10"/>
          <p:cNvSpPr txBox="1">
            <a:spLocks/>
          </p:cNvSpPr>
          <p:nvPr/>
        </p:nvSpPr>
        <p:spPr>
          <a:xfrm>
            <a:off x="5690706" y="5353188"/>
            <a:ext cx="792000" cy="792000"/>
          </a:xfrm>
          <a:prstGeom prst="rect">
            <a:avLst/>
          </a:prstGeom>
        </p:spPr>
        <p:txBody>
          <a:bodyPr lIns="0" tIns="0" rIns="0" bIns="0" anchor="ctr"/>
          <a:lstStyle>
            <a:lvl1pPr marL="0" algn="ctr">
              <a:lnSpc>
                <a:spcPts val="1000"/>
              </a:lnSpc>
              <a:buNone/>
              <a:defRPr sz="950" b="1" spc="10" baseline="0">
                <a:solidFill>
                  <a:srgbClr val="00AEE0"/>
                </a:solidFill>
                <a:effectLst/>
                <a:latin typeface="나눔고딕" pitchFamily="50" charset="-127"/>
                <a:ea typeface="나눔고딕" pitchFamily="50" charset="-127"/>
              </a:defRPr>
            </a:lvl1pPr>
            <a:lvl2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2pPr>
            <a:lvl3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3pPr>
            <a:lvl4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4pPr>
            <a:lvl5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5pPr>
          </a:lstStyle>
          <a:p>
            <a:pPr marL="0" marR="0" lvl="0" indent="-377259" algn="ctr" defTabSz="1006023" rtl="0" eaLnBrk="1" fontAlgn="auto" latinLnBrk="1" hangingPunct="1">
              <a:lnSpc>
                <a:spcPts val="1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altLang="ko-KR" sz="950" b="1" i="0" u="none" strike="noStrike" kern="1200" cap="none" spc="10" normalizeH="0" baseline="0" noProof="0" dirty="0">
              <a:ln>
                <a:noFill/>
              </a:ln>
              <a:solidFill>
                <a:srgbClr val="00AEE0"/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  <a:cs typeface="+mn-cs"/>
            </a:endParaRPr>
          </a:p>
        </p:txBody>
      </p:sp>
      <p:sp>
        <p:nvSpPr>
          <p:cNvPr id="29" name="텍스트 개체 틀 10"/>
          <p:cNvSpPr txBox="1">
            <a:spLocks/>
          </p:cNvSpPr>
          <p:nvPr/>
        </p:nvSpPr>
        <p:spPr>
          <a:xfrm>
            <a:off x="2567242" y="4018330"/>
            <a:ext cx="792000" cy="792000"/>
          </a:xfrm>
          <a:prstGeom prst="rect">
            <a:avLst/>
          </a:prstGeom>
        </p:spPr>
        <p:txBody>
          <a:bodyPr lIns="0" tIns="0" rIns="0" bIns="0" anchor="ctr"/>
          <a:lstStyle>
            <a:lvl1pPr marL="0" algn="ctr">
              <a:lnSpc>
                <a:spcPts val="1000"/>
              </a:lnSpc>
              <a:buNone/>
              <a:defRPr sz="950" b="1" spc="10" baseline="0">
                <a:solidFill>
                  <a:srgbClr val="00AEE0"/>
                </a:solidFill>
                <a:effectLst/>
                <a:latin typeface="나눔고딕" pitchFamily="50" charset="-127"/>
                <a:ea typeface="나눔고딕" pitchFamily="50" charset="-127"/>
              </a:defRPr>
            </a:lvl1pPr>
            <a:lvl2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2pPr>
            <a:lvl3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3pPr>
            <a:lvl4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4pPr>
            <a:lvl5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5pPr>
          </a:lstStyle>
          <a:p>
            <a:pPr marL="0" marR="0" lvl="0" indent="-377259" algn="ctr" defTabSz="1006023" rtl="0" eaLnBrk="1" fontAlgn="auto" latinLnBrk="1" hangingPunct="1">
              <a:lnSpc>
                <a:spcPts val="1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altLang="ko-KR" sz="950" b="1" i="0" u="none" strike="noStrike" kern="1200" cap="none" spc="10" normalizeH="0" baseline="0" noProof="0" dirty="0">
              <a:ln>
                <a:noFill/>
              </a:ln>
              <a:solidFill>
                <a:srgbClr val="00AEE0"/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  <a:cs typeface="+mn-cs"/>
            </a:endParaRPr>
          </a:p>
        </p:txBody>
      </p:sp>
      <p:sp>
        <p:nvSpPr>
          <p:cNvPr id="30" name="텍스트 개체 틀 10"/>
          <p:cNvSpPr txBox="1">
            <a:spLocks/>
          </p:cNvSpPr>
          <p:nvPr/>
        </p:nvSpPr>
        <p:spPr>
          <a:xfrm>
            <a:off x="839589" y="4227896"/>
            <a:ext cx="792000" cy="792000"/>
          </a:xfrm>
          <a:prstGeom prst="rect">
            <a:avLst/>
          </a:prstGeom>
        </p:spPr>
        <p:txBody>
          <a:bodyPr lIns="0" tIns="0" rIns="0" bIns="0" anchor="ctr"/>
          <a:lstStyle>
            <a:lvl1pPr marL="0" algn="ctr">
              <a:lnSpc>
                <a:spcPts val="1000"/>
              </a:lnSpc>
              <a:buNone/>
              <a:defRPr sz="950" b="1" spc="10" baseline="0">
                <a:solidFill>
                  <a:srgbClr val="EA5521"/>
                </a:solidFill>
                <a:effectLst/>
                <a:latin typeface="나눔고딕" pitchFamily="50" charset="-127"/>
                <a:ea typeface="나눔고딕" pitchFamily="50" charset="-127"/>
              </a:defRPr>
            </a:lvl1pPr>
            <a:lvl2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2pPr>
            <a:lvl3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3pPr>
            <a:lvl4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4pPr>
            <a:lvl5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5pPr>
          </a:lstStyle>
          <a:p>
            <a:pPr lvl="0" indent="-377259">
              <a:spcBef>
                <a:spcPct val="20000"/>
              </a:spcBef>
            </a:pP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52131FE-24E5-496C-8338-EAD22520216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038156" y="1134044"/>
            <a:ext cx="6660000" cy="459516"/>
          </a:xfrm>
        </p:spPr>
        <p:txBody>
          <a:bodyPr/>
          <a:lstStyle/>
          <a:p>
            <a:r>
              <a:rPr lang="ko-KR" altLang="en-US" sz="2000" dirty="0" err="1"/>
              <a:t>ㅡ어떤</a:t>
            </a:r>
            <a:r>
              <a:rPr lang="ko-KR" altLang="en-US" sz="2000" dirty="0"/>
              <a:t> 게시글이 인기가 많고 좋은 게시글일까</a:t>
            </a:r>
            <a:r>
              <a:rPr lang="en-US" altLang="ko-KR" sz="2000" dirty="0"/>
              <a:t>?</a:t>
            </a:r>
            <a:r>
              <a:rPr lang="ko-KR" altLang="en-US" sz="2000" dirty="0" err="1"/>
              <a:t>ㅡ</a:t>
            </a:r>
            <a:endParaRPr lang="ko-KR" altLang="en-US" sz="2000" dirty="0"/>
          </a:p>
        </p:txBody>
      </p:sp>
      <p:sp>
        <p:nvSpPr>
          <p:cNvPr id="31" name="텍스트 개체 틀 10">
            <a:extLst>
              <a:ext uri="{FF2B5EF4-FFF2-40B4-BE49-F238E27FC236}">
                <a16:creationId xmlns:a16="http://schemas.microsoft.com/office/drawing/2014/main" id="{12C2B97C-75CB-4A65-AFF2-D2E12BA90906}"/>
              </a:ext>
            </a:extLst>
          </p:cNvPr>
          <p:cNvSpPr txBox="1">
            <a:spLocks/>
          </p:cNvSpPr>
          <p:nvPr/>
        </p:nvSpPr>
        <p:spPr>
          <a:xfrm>
            <a:off x="2016700" y="4068663"/>
            <a:ext cx="4070006" cy="792000"/>
          </a:xfrm>
          <a:prstGeom prst="rect">
            <a:avLst/>
          </a:prstGeom>
          <a:ln>
            <a:noFill/>
          </a:ln>
        </p:spPr>
        <p:txBody>
          <a:bodyPr lIns="0" tIns="0" rIns="0" bIns="0" anchor="ctr"/>
          <a:lstStyle>
            <a:lvl1pPr marL="0" algn="ctr">
              <a:lnSpc>
                <a:spcPts val="1000"/>
              </a:lnSpc>
              <a:buNone/>
              <a:defRPr sz="950" b="1" spc="10" baseline="0">
                <a:solidFill>
                  <a:srgbClr val="00AEE0"/>
                </a:solidFill>
                <a:effectLst/>
                <a:latin typeface="나눔고딕" pitchFamily="50" charset="-127"/>
                <a:ea typeface="나눔고딕" pitchFamily="50" charset="-127"/>
              </a:defRPr>
            </a:lvl1pPr>
            <a:lvl2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2pPr>
            <a:lvl3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3pPr>
            <a:lvl4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4pPr>
            <a:lvl5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5pPr>
          </a:lstStyle>
          <a:p>
            <a:pPr lvl="0" indent="-377259">
              <a:spcBef>
                <a:spcPct val="20000"/>
              </a:spcBef>
              <a:defRPr/>
            </a:pPr>
            <a:r>
              <a:rPr lang="ko-KR" altLang="en-US" sz="1600" u="sng" dirty="0">
                <a:solidFill>
                  <a:schemeClr val="bg1"/>
                </a:solidFill>
                <a:highlight>
                  <a:srgbClr val="FF0000"/>
                </a:highlight>
              </a:rPr>
              <a:t>조회수</a:t>
            </a:r>
            <a:r>
              <a:rPr kumimoji="0" lang="ko-KR" altLang="en-US" sz="1600" b="1" i="0" u="none" strike="noStrike" kern="1200" cap="none" spc="10" normalizeH="0" baseline="0" noProof="0" dirty="0">
                <a:ln>
                  <a:noFill/>
                </a:ln>
                <a:solidFill>
                  <a:srgbClr val="00AEE0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가 높고 </a:t>
            </a:r>
            <a:r>
              <a:rPr kumimoji="0" lang="ko-KR" altLang="en-US" sz="1600" b="1" i="0" u="sng" strike="noStrike" kern="1200" cap="none" spc="1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highlight>
                  <a:srgbClr val="FF0000"/>
                </a:highlight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추천수</a:t>
            </a:r>
            <a:r>
              <a:rPr kumimoji="0" lang="ko-KR" altLang="en-US" sz="1600" b="1" i="0" u="none" strike="noStrike" kern="1200" cap="none" spc="10" normalizeH="0" baseline="0" noProof="0" dirty="0">
                <a:ln>
                  <a:noFill/>
                </a:ln>
                <a:solidFill>
                  <a:srgbClr val="00AEE0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가 많은 글</a:t>
            </a:r>
            <a:endParaRPr kumimoji="0" lang="en-US" altLang="ko-KR" sz="1600" b="1" i="0" u="none" strike="noStrike" kern="1200" cap="none" spc="10" normalizeH="0" baseline="0" noProof="0" dirty="0">
              <a:ln>
                <a:noFill/>
              </a:ln>
              <a:solidFill>
                <a:srgbClr val="00AEE0"/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  <a:cs typeface="+mn-cs"/>
            </a:endParaRPr>
          </a:p>
        </p:txBody>
      </p:sp>
      <p:sp>
        <p:nvSpPr>
          <p:cNvPr id="32" name="텍스트 개체 틀 10">
            <a:extLst>
              <a:ext uri="{FF2B5EF4-FFF2-40B4-BE49-F238E27FC236}">
                <a16:creationId xmlns:a16="http://schemas.microsoft.com/office/drawing/2014/main" id="{37DA614D-AD5D-4644-8360-FBBB90CD6BA2}"/>
              </a:ext>
            </a:extLst>
          </p:cNvPr>
          <p:cNvSpPr txBox="1">
            <a:spLocks/>
          </p:cNvSpPr>
          <p:nvPr/>
        </p:nvSpPr>
        <p:spPr>
          <a:xfrm>
            <a:off x="5571245" y="5443188"/>
            <a:ext cx="3747456" cy="792000"/>
          </a:xfrm>
          <a:prstGeom prst="rect">
            <a:avLst/>
          </a:prstGeom>
          <a:ln>
            <a:noFill/>
          </a:ln>
        </p:spPr>
        <p:txBody>
          <a:bodyPr lIns="0" tIns="0" rIns="0" bIns="0" anchor="ctr"/>
          <a:lstStyle>
            <a:lvl1pPr marL="0" algn="ctr">
              <a:lnSpc>
                <a:spcPts val="1000"/>
              </a:lnSpc>
              <a:buNone/>
              <a:defRPr sz="950" b="1" spc="10" baseline="0">
                <a:solidFill>
                  <a:srgbClr val="00AEE0"/>
                </a:solidFill>
                <a:effectLst/>
                <a:latin typeface="나눔고딕" pitchFamily="50" charset="-127"/>
                <a:ea typeface="나눔고딕" pitchFamily="50" charset="-127"/>
              </a:defRPr>
            </a:lvl1pPr>
            <a:lvl2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2pPr>
            <a:lvl3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3pPr>
            <a:lvl4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4pPr>
            <a:lvl5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5pPr>
          </a:lstStyle>
          <a:p>
            <a:pPr lvl="0" indent="-377259">
              <a:spcBef>
                <a:spcPct val="20000"/>
              </a:spcBef>
              <a:defRPr/>
            </a:pPr>
            <a:r>
              <a:rPr kumimoji="0" lang="ko-KR" altLang="en-US" sz="1600" b="1" i="0" u="none" strike="noStrike" kern="1200" cap="none" spc="10" normalizeH="0" baseline="0" noProof="0" dirty="0">
                <a:ln>
                  <a:noFill/>
                </a:ln>
                <a:solidFill>
                  <a:srgbClr val="00AEE0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카테고리 별로 </a:t>
            </a:r>
            <a:r>
              <a:rPr kumimoji="0" lang="ko-KR" altLang="en-US" sz="1600" b="1" i="0" u="sng" strike="noStrike" kern="1200" cap="none" spc="1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highlight>
                  <a:srgbClr val="FF0000"/>
                </a:highlight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관심사</a:t>
            </a:r>
            <a:r>
              <a:rPr kumimoji="0" lang="ko-KR" altLang="en-US" sz="1600" b="1" i="0" u="none" strike="noStrike" kern="1200" cap="none" spc="10" normalizeH="0" baseline="0" noProof="0" dirty="0">
                <a:ln>
                  <a:noFill/>
                </a:ln>
                <a:solidFill>
                  <a:srgbClr val="00AEE0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가 되어있는 글</a:t>
            </a:r>
            <a:endParaRPr kumimoji="0" lang="en-US" altLang="ko-KR" sz="1600" b="1" i="0" u="none" strike="noStrike" kern="1200" cap="none" spc="10" normalizeH="0" baseline="0" noProof="0" dirty="0">
              <a:ln>
                <a:noFill/>
              </a:ln>
              <a:solidFill>
                <a:srgbClr val="00AEE0"/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  <a:cs typeface="+mn-cs"/>
            </a:endParaRPr>
          </a:p>
        </p:txBody>
      </p:sp>
      <p:sp>
        <p:nvSpPr>
          <p:cNvPr id="33" name="텍스트 개체 틀 10">
            <a:extLst>
              <a:ext uri="{FF2B5EF4-FFF2-40B4-BE49-F238E27FC236}">
                <a16:creationId xmlns:a16="http://schemas.microsoft.com/office/drawing/2014/main" id="{F50BD93D-7FA6-47C0-A59F-F315D99178B3}"/>
              </a:ext>
            </a:extLst>
          </p:cNvPr>
          <p:cNvSpPr txBox="1">
            <a:spLocks/>
          </p:cNvSpPr>
          <p:nvPr/>
        </p:nvSpPr>
        <p:spPr>
          <a:xfrm>
            <a:off x="57969" y="6089063"/>
            <a:ext cx="4070006" cy="792000"/>
          </a:xfrm>
          <a:prstGeom prst="rect">
            <a:avLst/>
          </a:prstGeom>
          <a:ln>
            <a:noFill/>
          </a:ln>
        </p:spPr>
        <p:txBody>
          <a:bodyPr lIns="0" tIns="0" rIns="0" bIns="0" anchor="ctr"/>
          <a:lstStyle>
            <a:lvl1pPr marL="0" algn="ctr">
              <a:lnSpc>
                <a:spcPts val="1000"/>
              </a:lnSpc>
              <a:buNone/>
              <a:defRPr sz="950" b="1" spc="10" baseline="0">
                <a:solidFill>
                  <a:srgbClr val="00AEE0"/>
                </a:solidFill>
                <a:effectLst/>
                <a:latin typeface="나눔고딕" pitchFamily="50" charset="-127"/>
                <a:ea typeface="나눔고딕" pitchFamily="50" charset="-127"/>
              </a:defRPr>
            </a:lvl1pPr>
            <a:lvl2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2pPr>
            <a:lvl3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3pPr>
            <a:lvl4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4pPr>
            <a:lvl5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5pPr>
          </a:lstStyle>
          <a:p>
            <a:pPr lvl="0" indent="-377259">
              <a:spcBef>
                <a:spcPct val="20000"/>
              </a:spcBef>
              <a:defRPr/>
            </a:pPr>
            <a:r>
              <a:rPr lang="ko-KR" altLang="en-US" sz="1600" u="sng" dirty="0">
                <a:solidFill>
                  <a:schemeClr val="bg1"/>
                </a:solidFill>
                <a:highlight>
                  <a:srgbClr val="FF0000"/>
                </a:highlight>
              </a:rPr>
              <a:t>연령대별</a:t>
            </a:r>
            <a:r>
              <a:rPr kumimoji="0" lang="ko-KR" altLang="en-US" sz="1600" b="1" i="0" u="none" strike="noStrike" kern="1200" cap="none" spc="10" normalizeH="0" baseline="0" noProof="0" dirty="0">
                <a:ln>
                  <a:noFill/>
                </a:ln>
                <a:solidFill>
                  <a:srgbClr val="00AEE0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을 타겟으로 한 글</a:t>
            </a:r>
            <a:endParaRPr kumimoji="0" lang="en-US" altLang="ko-KR" sz="1600" b="1" i="0" u="none" strike="noStrike" kern="1200" cap="none" spc="10" normalizeH="0" baseline="0" noProof="0" dirty="0">
              <a:ln>
                <a:noFill/>
              </a:ln>
              <a:solidFill>
                <a:srgbClr val="00AEE0"/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4717671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텍스트 개체 틀 5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Class</a:t>
            </a:r>
            <a:r>
              <a:rPr lang="ko-KR" altLang="en-US" dirty="0"/>
              <a:t> </a:t>
            </a:r>
            <a:r>
              <a:rPr lang="en-US" altLang="ko-KR" dirty="0"/>
              <a:t>Diagram</a:t>
            </a:r>
          </a:p>
          <a:p>
            <a:r>
              <a:rPr lang="en-US" altLang="ko-KR" dirty="0"/>
              <a:t>-</a:t>
            </a:r>
            <a:r>
              <a:rPr lang="en-US" altLang="ko-KR" dirty="0" err="1"/>
              <a:t>MyPage</a:t>
            </a:r>
            <a:r>
              <a:rPr lang="en-US" altLang="ko-KR" dirty="0"/>
              <a:t>-</a:t>
            </a:r>
          </a:p>
          <a:p>
            <a:r>
              <a:rPr lang="en-US" altLang="ko-KR" dirty="0"/>
              <a:t>Model : DTO</a:t>
            </a:r>
            <a:endParaRPr lang="ko-KR" altLang="en-US" dirty="0"/>
          </a:p>
        </p:txBody>
      </p:sp>
      <p:sp>
        <p:nvSpPr>
          <p:cNvPr id="54" name="텍스트 개체 틀 5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8983B65-B2D7-41AA-A626-F895E65417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734" y="1620391"/>
            <a:ext cx="8582535" cy="8830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20174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텍스트 개체 틀 5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Class</a:t>
            </a:r>
            <a:r>
              <a:rPr lang="ko-KR" altLang="en-US" dirty="0"/>
              <a:t> </a:t>
            </a:r>
            <a:r>
              <a:rPr lang="en-US" altLang="ko-KR" dirty="0"/>
              <a:t>Diagram</a:t>
            </a:r>
          </a:p>
          <a:p>
            <a:r>
              <a:rPr lang="en-US" altLang="ko-KR" dirty="0"/>
              <a:t>-</a:t>
            </a:r>
            <a:r>
              <a:rPr lang="en-US" altLang="ko-KR" dirty="0" err="1"/>
              <a:t>MyPage</a:t>
            </a:r>
            <a:r>
              <a:rPr lang="en-US" altLang="ko-KR" dirty="0"/>
              <a:t>-</a:t>
            </a:r>
          </a:p>
          <a:p>
            <a:r>
              <a:rPr lang="en-US" altLang="ko-KR" dirty="0"/>
              <a:t>Model : DAO</a:t>
            </a:r>
            <a:endParaRPr lang="ko-KR" altLang="en-US" dirty="0"/>
          </a:p>
          <a:p>
            <a:endParaRPr lang="en-US" altLang="ko-KR" dirty="0"/>
          </a:p>
        </p:txBody>
      </p:sp>
      <p:sp>
        <p:nvSpPr>
          <p:cNvPr id="54" name="텍스트 개체 틀 5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067DDEF-1D36-4128-AA59-30C0BD165B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212" y="1692399"/>
            <a:ext cx="6460417" cy="10880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8119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텍스트 개체 틀 5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Class</a:t>
            </a:r>
            <a:r>
              <a:rPr lang="ko-KR" altLang="en-US" dirty="0"/>
              <a:t> </a:t>
            </a:r>
            <a:r>
              <a:rPr lang="en-US" altLang="ko-KR" dirty="0"/>
              <a:t>Diagram</a:t>
            </a:r>
          </a:p>
          <a:p>
            <a:r>
              <a:rPr lang="en-US" altLang="ko-KR" dirty="0"/>
              <a:t>-</a:t>
            </a:r>
            <a:r>
              <a:rPr lang="en-US" altLang="ko-KR" dirty="0" err="1"/>
              <a:t>MyPage</a:t>
            </a:r>
            <a:r>
              <a:rPr lang="en-US" altLang="ko-KR" dirty="0"/>
              <a:t>-</a:t>
            </a:r>
          </a:p>
          <a:p>
            <a:r>
              <a:rPr lang="en-US" altLang="ko-KR" dirty="0"/>
              <a:t>Controller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69C240B-19AC-4A0E-9BEF-3D392599BF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81349"/>
            <a:ext cx="10288678" cy="5761660"/>
          </a:xfrm>
          <a:prstGeom prst="rect">
            <a:avLst/>
          </a:prstGeom>
        </p:spPr>
      </p:pic>
      <p:sp>
        <p:nvSpPr>
          <p:cNvPr id="54" name="텍스트 개체 틀 5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9729587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텍스트 개체 틀 5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Class</a:t>
            </a:r>
            <a:r>
              <a:rPr lang="ko-KR" altLang="en-US" dirty="0"/>
              <a:t> </a:t>
            </a:r>
            <a:r>
              <a:rPr lang="en-US" altLang="ko-KR" dirty="0"/>
              <a:t>Diagram</a:t>
            </a:r>
          </a:p>
          <a:p>
            <a:r>
              <a:rPr lang="en-US" altLang="ko-KR" dirty="0"/>
              <a:t>-</a:t>
            </a:r>
            <a:r>
              <a:rPr lang="en-US" altLang="ko-KR" dirty="0" err="1"/>
              <a:t>BoardList</a:t>
            </a:r>
            <a:r>
              <a:rPr lang="en-US" altLang="ko-KR" dirty="0"/>
              <a:t>-</a:t>
            </a:r>
          </a:p>
          <a:p>
            <a:r>
              <a:rPr lang="en-US" altLang="ko-KR" dirty="0"/>
              <a:t>Controller : Command</a:t>
            </a:r>
            <a:endParaRPr lang="ko-KR" altLang="en-US" dirty="0"/>
          </a:p>
        </p:txBody>
      </p:sp>
      <p:sp>
        <p:nvSpPr>
          <p:cNvPr id="54" name="텍스트 개체 틀 5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EF2F4DC-398E-449B-84DC-D4B36C0DCB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124" y="2286711"/>
            <a:ext cx="8925048" cy="4968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53379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텍스트 개체 틀 5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Class</a:t>
            </a:r>
            <a:r>
              <a:rPr lang="ko-KR" altLang="en-US" dirty="0"/>
              <a:t> </a:t>
            </a:r>
            <a:r>
              <a:rPr lang="en-US" altLang="ko-KR" dirty="0"/>
              <a:t>Diagram</a:t>
            </a:r>
          </a:p>
          <a:p>
            <a:r>
              <a:rPr lang="en-US" altLang="ko-KR" dirty="0"/>
              <a:t>-</a:t>
            </a:r>
            <a:r>
              <a:rPr lang="en-US" altLang="ko-KR" dirty="0" err="1"/>
              <a:t>BoardList</a:t>
            </a:r>
            <a:r>
              <a:rPr lang="en-US" altLang="ko-KR" dirty="0"/>
              <a:t>-</a:t>
            </a:r>
          </a:p>
          <a:p>
            <a:r>
              <a:rPr lang="en-US" altLang="ko-KR" dirty="0"/>
              <a:t>Model : JSON</a:t>
            </a:r>
            <a:endParaRPr lang="ko-KR" altLang="en-US" dirty="0"/>
          </a:p>
        </p:txBody>
      </p:sp>
      <p:sp>
        <p:nvSpPr>
          <p:cNvPr id="54" name="텍스트 개체 틀 5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0766846-9B41-4A99-8090-D93DB61722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9" y="3276575"/>
            <a:ext cx="10693400" cy="3587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59505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텍스트 개체 틀 5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Class</a:t>
            </a:r>
            <a:r>
              <a:rPr lang="ko-KR" altLang="en-US" dirty="0"/>
              <a:t> </a:t>
            </a:r>
            <a:r>
              <a:rPr lang="en-US" altLang="ko-KR" dirty="0"/>
              <a:t>Diagram</a:t>
            </a:r>
          </a:p>
          <a:p>
            <a:r>
              <a:rPr lang="en-US" altLang="ko-KR" dirty="0"/>
              <a:t>-</a:t>
            </a:r>
            <a:r>
              <a:rPr lang="en-US" altLang="ko-KR" dirty="0" err="1"/>
              <a:t>BoardList</a:t>
            </a:r>
            <a:r>
              <a:rPr lang="en-US" altLang="ko-KR" dirty="0"/>
              <a:t>-</a:t>
            </a:r>
          </a:p>
          <a:p>
            <a:r>
              <a:rPr lang="en-US" altLang="ko-KR" dirty="0"/>
              <a:t>Model : DTO</a:t>
            </a:r>
            <a:endParaRPr lang="ko-KR" altLang="en-US" dirty="0"/>
          </a:p>
        </p:txBody>
      </p:sp>
      <p:sp>
        <p:nvSpPr>
          <p:cNvPr id="54" name="텍스트 개체 틀 5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D4F69CB-BC6D-4843-A592-2E6579565BF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162" b="41640"/>
          <a:stretch/>
        </p:blipFill>
        <p:spPr>
          <a:xfrm>
            <a:off x="162124" y="2052439"/>
            <a:ext cx="4077882" cy="550882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40EA81F-D76E-4D62-845C-A5526C76A2C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>
          <a:xfrm>
            <a:off x="4914652" y="2052439"/>
            <a:ext cx="4077882" cy="5508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16952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텍스트 개체 틀 5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Class</a:t>
            </a:r>
            <a:r>
              <a:rPr lang="ko-KR" altLang="en-US" dirty="0"/>
              <a:t> </a:t>
            </a:r>
            <a:r>
              <a:rPr lang="en-US" altLang="ko-KR" dirty="0"/>
              <a:t>Diagram</a:t>
            </a:r>
          </a:p>
          <a:p>
            <a:r>
              <a:rPr lang="en-US" altLang="ko-KR" dirty="0"/>
              <a:t>-</a:t>
            </a:r>
            <a:r>
              <a:rPr lang="en-US" altLang="ko-KR" dirty="0" err="1"/>
              <a:t>BoardList</a:t>
            </a:r>
            <a:r>
              <a:rPr lang="en-US" altLang="ko-KR" dirty="0"/>
              <a:t>-</a:t>
            </a:r>
          </a:p>
          <a:p>
            <a:r>
              <a:rPr lang="en-US" altLang="ko-KR" dirty="0"/>
              <a:t>Model : DAO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54" name="텍스트 개체 틀 5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D592897-F858-4224-8337-6C072C27218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162"/>
          <a:stretch/>
        </p:blipFill>
        <p:spPr>
          <a:xfrm>
            <a:off x="0" y="2052439"/>
            <a:ext cx="3618508" cy="550882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05390CB-5460-48DD-8197-3322F1B86DB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39" r="33165"/>
          <a:stretch/>
        </p:blipFill>
        <p:spPr>
          <a:xfrm>
            <a:off x="3618508" y="2052439"/>
            <a:ext cx="3744416" cy="550882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6139AD50-6533-4767-B753-EFCF706C595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835" t="2870" b="33973"/>
          <a:stretch/>
        </p:blipFill>
        <p:spPr>
          <a:xfrm>
            <a:off x="7362924" y="3204879"/>
            <a:ext cx="3330476" cy="435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5125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텍스트 개체 틀 5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Class</a:t>
            </a:r>
            <a:r>
              <a:rPr lang="ko-KR" altLang="en-US" dirty="0"/>
              <a:t> </a:t>
            </a:r>
            <a:r>
              <a:rPr lang="en-US" altLang="ko-KR" dirty="0"/>
              <a:t>Diagram</a:t>
            </a:r>
          </a:p>
          <a:p>
            <a:r>
              <a:rPr lang="en-US" altLang="ko-KR" dirty="0"/>
              <a:t>-</a:t>
            </a:r>
            <a:r>
              <a:rPr lang="en-US" altLang="ko-KR" dirty="0" err="1"/>
              <a:t>BoardList</a:t>
            </a:r>
            <a:r>
              <a:rPr lang="en-US" altLang="ko-KR" dirty="0"/>
              <a:t>-</a:t>
            </a:r>
          </a:p>
          <a:p>
            <a:r>
              <a:rPr lang="en-US" altLang="ko-KR" dirty="0"/>
              <a:t>Model : Query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54" name="텍스트 개체 틀 5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33F2696-B82B-4D7C-8AED-71A871CD30D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2" t="-603" r="50000" b="-776"/>
          <a:stretch/>
        </p:blipFill>
        <p:spPr>
          <a:xfrm>
            <a:off x="0" y="2050700"/>
            <a:ext cx="5274692" cy="557332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A8435F8-5F0B-4782-8E2B-55E3FD26723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21228"/>
          <a:stretch/>
        </p:blipFill>
        <p:spPr>
          <a:xfrm>
            <a:off x="5375332" y="3256875"/>
            <a:ext cx="5274692" cy="4304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01301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텍스트 개체 틀 5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Class</a:t>
            </a:r>
            <a:r>
              <a:rPr lang="ko-KR" altLang="en-US" dirty="0"/>
              <a:t> </a:t>
            </a:r>
            <a:r>
              <a:rPr lang="en-US" altLang="ko-KR" dirty="0"/>
              <a:t>Diagram</a:t>
            </a:r>
          </a:p>
          <a:p>
            <a:pPr indent="0"/>
            <a:r>
              <a:rPr lang="en-US" altLang="ko-KR" dirty="0"/>
              <a:t>-Post-</a:t>
            </a:r>
          </a:p>
          <a:p>
            <a:pPr indent="0"/>
            <a:r>
              <a:rPr lang="en-US" altLang="ko-KR" dirty="0"/>
              <a:t>Controller</a:t>
            </a:r>
            <a:endParaRPr lang="ko-KR" altLang="en-US" dirty="0"/>
          </a:p>
          <a:p>
            <a:pPr indent="0"/>
            <a:endParaRPr lang="en-US" altLang="ko-KR" dirty="0"/>
          </a:p>
        </p:txBody>
      </p:sp>
      <p:pic>
        <p:nvPicPr>
          <p:cNvPr id="5" name="그림 4" descr="C:/Users/kim/AppData/Roaming/PolarisOffice/ETemp/15008_11535152/fImage466851942391.png">
            <a:extLst>
              <a:ext uri="{FF2B5EF4-FFF2-40B4-BE49-F238E27FC236}">
                <a16:creationId xmlns:a16="http://schemas.microsoft.com/office/drawing/2014/main" id="{629E5ACE-D36F-4D20-8762-FBF548C0E86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2" r="247" b="445"/>
          <a:stretch>
            <a:fillRect/>
          </a:stretch>
        </p:blipFill>
        <p:spPr>
          <a:xfrm>
            <a:off x="0" y="1836415"/>
            <a:ext cx="9883204" cy="5546848"/>
          </a:xfrm>
          <a:prstGeom prst="rect">
            <a:avLst/>
          </a:prstGeom>
          <a:noFill/>
          <a:ln w="9525" cap="flat" cmpd="sng">
            <a:noFill/>
            <a:prstDash/>
            <a:round/>
          </a:ln>
        </p:spPr>
      </p:pic>
      <p:sp>
        <p:nvSpPr>
          <p:cNvPr id="54" name="텍스트 개체 틀 5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922398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텍스트 개체 틀 5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Class</a:t>
            </a:r>
            <a:r>
              <a:rPr lang="ko-KR" altLang="en-US" dirty="0"/>
              <a:t> </a:t>
            </a:r>
            <a:r>
              <a:rPr lang="en-US" altLang="ko-KR" dirty="0"/>
              <a:t>Diagram</a:t>
            </a:r>
          </a:p>
          <a:p>
            <a:pPr indent="0"/>
            <a:r>
              <a:rPr lang="en-US" altLang="ko-KR" dirty="0"/>
              <a:t>-Post-</a:t>
            </a:r>
          </a:p>
          <a:p>
            <a:pPr indent="0"/>
            <a:r>
              <a:rPr lang="en-US" altLang="ko-KR" dirty="0"/>
              <a:t>View</a:t>
            </a:r>
            <a:endParaRPr lang="ko-KR" altLang="en-US" dirty="0"/>
          </a:p>
          <a:p>
            <a:pPr indent="0"/>
            <a:endParaRPr lang="en-US" altLang="ko-KR" dirty="0"/>
          </a:p>
        </p:txBody>
      </p:sp>
      <p:pic>
        <p:nvPicPr>
          <p:cNvPr id="6" name="그림 5" descr="C:/Users/kim/AppData/Roaming/PolarisOffice/ETemp/15008_11535152/fImage160939203153.png">
            <a:extLst>
              <a:ext uri="{FF2B5EF4-FFF2-40B4-BE49-F238E27FC236}">
                <a16:creationId xmlns:a16="http://schemas.microsoft.com/office/drawing/2014/main" id="{194B770B-D1D8-40B7-B713-4525DF2BBC4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5" r="2572" b="-423"/>
          <a:stretch>
            <a:fillRect/>
          </a:stretch>
        </p:blipFill>
        <p:spPr>
          <a:xfrm>
            <a:off x="11955" y="1550794"/>
            <a:ext cx="10672843" cy="568863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430924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텍스트 개체 틀 20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sz="2000" dirty="0"/>
              <a:t>네이버 블로그 </a:t>
            </a:r>
            <a:r>
              <a:rPr lang="en-US" altLang="ko-KR" sz="2000" dirty="0"/>
              <a:t>vs </a:t>
            </a:r>
            <a:r>
              <a:rPr lang="ko-KR" altLang="en-US" sz="2000" dirty="0"/>
              <a:t>네이버 포스트</a:t>
            </a:r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기획</a:t>
            </a:r>
          </a:p>
        </p:txBody>
      </p:sp>
      <p:sp>
        <p:nvSpPr>
          <p:cNvPr id="22" name="텍스트 개체 틀 2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graphicFrame>
        <p:nvGraphicFramePr>
          <p:cNvPr id="9" name="차트 8"/>
          <p:cNvGraphicFramePr/>
          <p:nvPr>
            <p:extLst>
              <p:ext uri="{D42A27DB-BD31-4B8C-83A1-F6EECF244321}">
                <p14:modId xmlns:p14="http://schemas.microsoft.com/office/powerpoint/2010/main" val="3075646559"/>
              </p:ext>
            </p:extLst>
          </p:nvPr>
        </p:nvGraphicFramePr>
        <p:xfrm>
          <a:off x="1876711" y="2988543"/>
          <a:ext cx="6939978" cy="40675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8F255B74-6EE6-4F48-B62D-D0C859C9EC9F}"/>
              </a:ext>
            </a:extLst>
          </p:cNvPr>
          <p:cNvSpPr/>
          <p:nvPr/>
        </p:nvSpPr>
        <p:spPr>
          <a:xfrm>
            <a:off x="2466380" y="2526878"/>
            <a:ext cx="226215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cap="none" spc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친근감</a:t>
            </a:r>
            <a:endParaRPr lang="en-US" altLang="ko-KR" sz="5400" b="1" cap="none" spc="0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97156886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텍스트 개체 틀 5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Class</a:t>
            </a:r>
            <a:r>
              <a:rPr lang="ko-KR" altLang="en-US" dirty="0"/>
              <a:t> </a:t>
            </a:r>
            <a:r>
              <a:rPr lang="en-US" altLang="ko-KR" dirty="0"/>
              <a:t>Diagram</a:t>
            </a:r>
          </a:p>
          <a:p>
            <a:pPr indent="0"/>
            <a:r>
              <a:rPr lang="en-US" altLang="ko-KR" dirty="0"/>
              <a:t>-Post-</a:t>
            </a:r>
          </a:p>
          <a:p>
            <a:pPr indent="0"/>
            <a:r>
              <a:rPr lang="en-US" altLang="ko-KR" dirty="0"/>
              <a:t>Write</a:t>
            </a:r>
            <a:endParaRPr lang="ko-KR" altLang="en-US" dirty="0"/>
          </a:p>
          <a:p>
            <a:pPr indent="0"/>
            <a:endParaRPr lang="en-US" altLang="ko-KR" dirty="0"/>
          </a:p>
        </p:txBody>
      </p:sp>
      <p:pic>
        <p:nvPicPr>
          <p:cNvPr id="6" name="그림 5" descr="C:/Users/kim/AppData/Roaming/PolarisOffice/ETemp/15008_11535152/fImage774131974604.png">
            <a:extLst>
              <a:ext uri="{FF2B5EF4-FFF2-40B4-BE49-F238E27FC236}">
                <a16:creationId xmlns:a16="http://schemas.microsoft.com/office/drawing/2014/main" id="{6F329CAF-7519-4CA5-B824-BB7C1FA6CEC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50"/>
          <a:stretch/>
        </p:blipFill>
        <p:spPr>
          <a:xfrm>
            <a:off x="162124" y="1692399"/>
            <a:ext cx="10225136" cy="5688632"/>
          </a:xfrm>
          <a:prstGeom prst="rect">
            <a:avLst/>
          </a:prstGeom>
          <a:noFill/>
        </p:spPr>
      </p:pic>
      <p:sp>
        <p:nvSpPr>
          <p:cNvPr id="54" name="텍스트 개체 틀 5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377724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텍스트 개체 틀 5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Class</a:t>
            </a:r>
            <a:r>
              <a:rPr lang="ko-KR" altLang="en-US" dirty="0"/>
              <a:t> </a:t>
            </a:r>
            <a:r>
              <a:rPr lang="en-US" altLang="ko-KR" dirty="0"/>
              <a:t>Diagram</a:t>
            </a:r>
          </a:p>
          <a:p>
            <a:pPr indent="0"/>
            <a:r>
              <a:rPr lang="en-US" altLang="ko-KR" dirty="0"/>
              <a:t>-Post-</a:t>
            </a:r>
          </a:p>
          <a:p>
            <a:pPr indent="0"/>
            <a:r>
              <a:rPr lang="en-US" altLang="ko-KR" dirty="0"/>
              <a:t>Update</a:t>
            </a:r>
            <a:endParaRPr lang="ko-KR" altLang="en-US" dirty="0"/>
          </a:p>
          <a:p>
            <a:pPr indent="0"/>
            <a:endParaRPr lang="en-US" altLang="ko-KR" dirty="0"/>
          </a:p>
        </p:txBody>
      </p:sp>
      <p:pic>
        <p:nvPicPr>
          <p:cNvPr id="6" name="그림 5" descr="C:/Users/kim/AppData/Roaming/PolarisOffice/ETemp/15008_11535152/fImage82361206292.png">
            <a:extLst>
              <a:ext uri="{FF2B5EF4-FFF2-40B4-BE49-F238E27FC236}">
                <a16:creationId xmlns:a16="http://schemas.microsoft.com/office/drawing/2014/main" id="{AFF75FA8-AB55-401B-B419-237253440A2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2" t="981" r="3710"/>
          <a:stretch>
            <a:fillRect/>
          </a:stretch>
        </p:blipFill>
        <p:spPr>
          <a:xfrm>
            <a:off x="51989" y="1764407"/>
            <a:ext cx="9687200" cy="5796856"/>
          </a:xfrm>
          <a:prstGeom prst="rect">
            <a:avLst/>
          </a:prstGeom>
          <a:noFill/>
        </p:spPr>
      </p:pic>
      <p:sp>
        <p:nvSpPr>
          <p:cNvPr id="54" name="텍스트 개체 틀 5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892843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텍스트 개체 틀 5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Class</a:t>
            </a:r>
            <a:r>
              <a:rPr lang="ko-KR" altLang="en-US" dirty="0"/>
              <a:t> </a:t>
            </a:r>
            <a:r>
              <a:rPr lang="en-US" altLang="ko-KR" dirty="0"/>
              <a:t>Diagram</a:t>
            </a:r>
          </a:p>
          <a:p>
            <a:pPr indent="0"/>
            <a:r>
              <a:rPr lang="en-US" altLang="ko-KR" dirty="0"/>
              <a:t>-Post-</a:t>
            </a:r>
          </a:p>
          <a:p>
            <a:pPr indent="0"/>
            <a:r>
              <a:rPr lang="en-US" altLang="ko-KR" dirty="0"/>
              <a:t>Delete</a:t>
            </a:r>
            <a:endParaRPr lang="ko-KR" altLang="en-US" dirty="0"/>
          </a:p>
          <a:p>
            <a:pPr indent="0"/>
            <a:endParaRPr lang="en-US" altLang="ko-KR" dirty="0"/>
          </a:p>
        </p:txBody>
      </p:sp>
      <p:sp>
        <p:nvSpPr>
          <p:cNvPr id="54" name="텍스트 개체 틀 5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pic>
        <p:nvPicPr>
          <p:cNvPr id="5" name="그림 4" descr="C:/Users/kim/AppData/Roaming/PolarisOffice/ETemp/15008_11535152/fImage365412003902.png">
            <a:extLst>
              <a:ext uri="{FF2B5EF4-FFF2-40B4-BE49-F238E27FC236}">
                <a16:creationId xmlns:a16="http://schemas.microsoft.com/office/drawing/2014/main" id="{0C759628-3ADC-40A2-B588-91ED83EBF99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35" t="2176" r="7090" b="6179"/>
          <a:stretch>
            <a:fillRect/>
          </a:stretch>
        </p:blipFill>
        <p:spPr>
          <a:xfrm>
            <a:off x="2250356" y="1715098"/>
            <a:ext cx="5991032" cy="554461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0318905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텍스트 개체 틀 5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Class</a:t>
            </a:r>
            <a:r>
              <a:rPr lang="ko-KR" altLang="en-US" dirty="0"/>
              <a:t> </a:t>
            </a:r>
            <a:r>
              <a:rPr lang="en-US" altLang="ko-KR" dirty="0"/>
              <a:t>Diagram</a:t>
            </a:r>
          </a:p>
          <a:p>
            <a:pPr indent="0"/>
            <a:r>
              <a:rPr lang="en-US" altLang="ko-KR" dirty="0"/>
              <a:t>-Post-</a:t>
            </a:r>
          </a:p>
          <a:p>
            <a:pPr indent="0"/>
            <a:r>
              <a:rPr lang="en-US" altLang="ko-KR" dirty="0"/>
              <a:t>Empathize</a:t>
            </a:r>
            <a:endParaRPr lang="ko-KR" altLang="en-US" dirty="0"/>
          </a:p>
          <a:p>
            <a:pPr indent="0"/>
            <a:endParaRPr lang="en-US" altLang="ko-KR" dirty="0"/>
          </a:p>
        </p:txBody>
      </p:sp>
      <p:sp>
        <p:nvSpPr>
          <p:cNvPr id="54" name="텍스트 개체 틀 5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pic>
        <p:nvPicPr>
          <p:cNvPr id="5" name="그림 4" descr="C:/Users/kim/AppData/Roaming/PolarisOffice/ETemp/15008_11535152/fImage207022092382.png">
            <a:extLst>
              <a:ext uri="{FF2B5EF4-FFF2-40B4-BE49-F238E27FC236}">
                <a16:creationId xmlns:a16="http://schemas.microsoft.com/office/drawing/2014/main" id="{DB8FBE47-CDA9-46A1-866D-AE959F5B23A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30" r="15119" b="5488"/>
          <a:stretch>
            <a:fillRect/>
          </a:stretch>
        </p:blipFill>
        <p:spPr>
          <a:xfrm>
            <a:off x="2106340" y="1722699"/>
            <a:ext cx="4705507" cy="556145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0507072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텍스트 개체 틀 5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Class</a:t>
            </a:r>
            <a:r>
              <a:rPr lang="ko-KR" altLang="en-US" dirty="0"/>
              <a:t> </a:t>
            </a:r>
            <a:r>
              <a:rPr lang="en-US" altLang="ko-KR" dirty="0"/>
              <a:t>Diagram</a:t>
            </a:r>
          </a:p>
          <a:p>
            <a:pPr indent="0"/>
            <a:r>
              <a:rPr lang="en-US" altLang="ko-KR" dirty="0"/>
              <a:t>-Comment-</a:t>
            </a:r>
          </a:p>
          <a:p>
            <a:pPr indent="0"/>
            <a:r>
              <a:rPr lang="en-US" altLang="ko-KR" dirty="0"/>
              <a:t>Controller : Command</a:t>
            </a:r>
            <a:endParaRPr lang="ko-KR" altLang="en-US" dirty="0"/>
          </a:p>
        </p:txBody>
      </p:sp>
      <p:sp>
        <p:nvSpPr>
          <p:cNvPr id="54" name="텍스트 개체 틀 5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41ABAEC-8210-48CD-A694-E425587BE4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06" y="2086321"/>
            <a:ext cx="9061210" cy="5474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24660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텍스트 개체 틀 5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Class</a:t>
            </a:r>
            <a:r>
              <a:rPr lang="ko-KR" altLang="en-US" dirty="0"/>
              <a:t> </a:t>
            </a:r>
            <a:r>
              <a:rPr lang="en-US" altLang="ko-KR" dirty="0"/>
              <a:t>Diagram</a:t>
            </a:r>
          </a:p>
          <a:p>
            <a:pPr indent="0"/>
            <a:r>
              <a:rPr lang="en-US" altLang="ko-KR" dirty="0"/>
              <a:t>-Comment-</a:t>
            </a:r>
          </a:p>
          <a:p>
            <a:pPr indent="0"/>
            <a:r>
              <a:rPr lang="en-US" altLang="ko-KR" dirty="0"/>
              <a:t>Model : DAO</a:t>
            </a:r>
            <a:endParaRPr lang="ko-KR" altLang="en-US" dirty="0"/>
          </a:p>
        </p:txBody>
      </p:sp>
      <p:sp>
        <p:nvSpPr>
          <p:cNvPr id="54" name="텍스트 개체 틀 5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AA39B56-747A-4CC6-A784-4C6D8C3F53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3828" y="2114338"/>
            <a:ext cx="4545744" cy="5152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25209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텍스트 개체 틀 5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Class</a:t>
            </a:r>
            <a:r>
              <a:rPr lang="ko-KR" altLang="en-US" dirty="0"/>
              <a:t> </a:t>
            </a:r>
            <a:r>
              <a:rPr lang="en-US" altLang="ko-KR" dirty="0"/>
              <a:t>Diagram</a:t>
            </a:r>
          </a:p>
          <a:p>
            <a:r>
              <a:rPr lang="en-US" altLang="ko-KR" dirty="0"/>
              <a:t>-Comment-</a:t>
            </a:r>
          </a:p>
          <a:p>
            <a:r>
              <a:rPr lang="en-US" altLang="ko-KR" dirty="0"/>
              <a:t>Model : JSON</a:t>
            </a:r>
            <a:endParaRPr lang="ko-KR" altLang="en-US" dirty="0"/>
          </a:p>
        </p:txBody>
      </p:sp>
      <p:sp>
        <p:nvSpPr>
          <p:cNvPr id="54" name="텍스트 개체 틀 5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D007691-EF3C-424B-BC9A-9C66B74C32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16" y="3276575"/>
            <a:ext cx="10513168" cy="4169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54722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텍스트 개체 틀 5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Class</a:t>
            </a:r>
            <a:r>
              <a:rPr lang="ko-KR" altLang="en-US" dirty="0"/>
              <a:t> </a:t>
            </a:r>
            <a:r>
              <a:rPr lang="en-US" altLang="ko-KR" dirty="0"/>
              <a:t>Diagram</a:t>
            </a:r>
          </a:p>
          <a:p>
            <a:pPr indent="0"/>
            <a:r>
              <a:rPr lang="en-US" altLang="ko-KR" dirty="0"/>
              <a:t>-Comment-</a:t>
            </a:r>
          </a:p>
          <a:p>
            <a:pPr indent="0"/>
            <a:r>
              <a:rPr lang="en-US" altLang="ko-KR" dirty="0"/>
              <a:t>Model : JSON</a:t>
            </a:r>
            <a:endParaRPr lang="ko-KR" altLang="en-US" dirty="0"/>
          </a:p>
          <a:p>
            <a:pPr indent="0"/>
            <a:endParaRPr lang="en-US" altLang="ko-KR" dirty="0"/>
          </a:p>
        </p:txBody>
      </p:sp>
      <p:sp>
        <p:nvSpPr>
          <p:cNvPr id="54" name="텍스트 개체 틀 5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AB81280-A724-421C-AC4C-7FCEFCCCD9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9637" y="2224402"/>
            <a:ext cx="2774125" cy="5336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98331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텍스트 개체 틀 1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발표를 마치겠습니다</a:t>
            </a:r>
            <a:endParaRPr lang="en-US" altLang="ko-KR" dirty="0"/>
          </a:p>
          <a:p>
            <a:r>
              <a:rPr lang="ko-KR" altLang="en-US" dirty="0"/>
              <a:t>감사합니다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016700" y="6954528"/>
            <a:ext cx="666000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900" dirty="0">
                <a:solidFill>
                  <a:srgbClr val="0D3488"/>
                </a:solidFill>
                <a:latin typeface="나눔명조" pitchFamily="18" charset="-127"/>
                <a:ea typeface="나눔명조" pitchFamily="18" charset="-127"/>
              </a:rPr>
              <a:t>이 문서는 </a:t>
            </a:r>
            <a:r>
              <a:rPr lang="ko-KR" altLang="en-US" sz="900" dirty="0" err="1">
                <a:solidFill>
                  <a:srgbClr val="0D3488"/>
                </a:solidFill>
                <a:latin typeface="나눔명조" pitchFamily="18" charset="-127"/>
                <a:ea typeface="나눔명조" pitchFamily="18" charset="-127"/>
              </a:rPr>
              <a:t>나눔글꼴로</a:t>
            </a:r>
            <a:r>
              <a:rPr lang="ko-KR" altLang="en-US" sz="900" dirty="0">
                <a:solidFill>
                  <a:srgbClr val="0D3488"/>
                </a:solidFill>
                <a:latin typeface="나눔명조" pitchFamily="18" charset="-127"/>
                <a:ea typeface="나눔명조" pitchFamily="18" charset="-127"/>
              </a:rPr>
              <a:t> 작성되었습니다</a:t>
            </a:r>
            <a:r>
              <a:rPr lang="en-US" altLang="ko-KR" sz="900" dirty="0">
                <a:solidFill>
                  <a:srgbClr val="0D3488"/>
                </a:solidFill>
                <a:latin typeface="나눔명조" pitchFamily="18" charset="-127"/>
                <a:ea typeface="나눔명조" pitchFamily="18" charset="-127"/>
              </a:rPr>
              <a:t>. </a:t>
            </a:r>
            <a:r>
              <a:rPr lang="ko-KR" altLang="en-US" sz="900" dirty="0">
                <a:solidFill>
                  <a:srgbClr val="0D3488"/>
                </a:solidFill>
                <a:latin typeface="나눔명조" pitchFamily="18" charset="-127"/>
                <a:ea typeface="나눔명조" pitchFamily="18" charset="-127"/>
                <a:hlinkClick r:id="rId2"/>
              </a:rPr>
              <a:t>다운받기</a:t>
            </a:r>
            <a:endParaRPr lang="ko-KR" altLang="en-US" sz="900" dirty="0">
              <a:solidFill>
                <a:srgbClr val="0D3488"/>
              </a:solidFill>
              <a:latin typeface="나눔명조" pitchFamily="18" charset="-127"/>
              <a:ea typeface="나눔명조" pitchFamily="18" charset="-127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1882975"/>
              </p:ext>
            </p:extLst>
          </p:nvPr>
        </p:nvGraphicFramePr>
        <p:xfrm>
          <a:off x="406800" y="2280436"/>
          <a:ext cx="9889200" cy="3542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88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2800">
                <a:tc>
                  <a:txBody>
                    <a:bodyPr/>
                    <a:lstStyle/>
                    <a:p>
                      <a:pPr algn="l" defTabSz="468000" latinLnBrk="1">
                        <a:lnSpc>
                          <a:spcPts val="3300"/>
                        </a:lnSpc>
                      </a:pPr>
                      <a:r>
                        <a:rPr lang="ko-KR" altLang="en-US" sz="2400" b="0" spc="-100" baseline="0" dirty="0">
                          <a:solidFill>
                            <a:srgbClr val="00AEE0"/>
                          </a:solidFill>
                          <a:latin typeface="나눔명조" pitchFamily="18" charset="-127"/>
                          <a:ea typeface="나눔명조" pitchFamily="18" charset="-127"/>
                        </a:rPr>
                        <a:t>최근 이슈가 된 </a:t>
                      </a:r>
                      <a:r>
                        <a:rPr lang="en-US" altLang="ko-KR" sz="2400" b="0" spc="-100" baseline="0" dirty="0">
                          <a:solidFill>
                            <a:srgbClr val="00AEE0"/>
                          </a:solidFill>
                          <a:latin typeface="나눔명조" pitchFamily="18" charset="-127"/>
                          <a:ea typeface="나눔명조" pitchFamily="18" charset="-127"/>
                        </a:rPr>
                        <a:t>N</a:t>
                      </a:r>
                      <a:r>
                        <a:rPr lang="ko-KR" altLang="en-US" sz="2400" b="0" spc="-100" baseline="0" dirty="0" err="1">
                          <a:solidFill>
                            <a:srgbClr val="00AEE0"/>
                          </a:solidFill>
                          <a:latin typeface="나눔명조" pitchFamily="18" charset="-127"/>
                          <a:ea typeface="나눔명조" pitchFamily="18" charset="-127"/>
                        </a:rPr>
                        <a:t>번방</a:t>
                      </a:r>
                      <a:r>
                        <a:rPr lang="ko-KR" altLang="en-US" sz="2400" b="0" spc="-100" baseline="0" dirty="0">
                          <a:solidFill>
                            <a:srgbClr val="00AEE0"/>
                          </a:solidFill>
                          <a:latin typeface="나눔명조" pitchFamily="18" charset="-127"/>
                          <a:ea typeface="나눔명조" pitchFamily="18" charset="-127"/>
                        </a:rPr>
                        <a:t> 사건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2800">
                <a:tc>
                  <a:txBody>
                    <a:bodyPr/>
                    <a:lstStyle/>
                    <a:p>
                      <a:pPr algn="l" defTabSz="468000" latinLnBrk="1">
                        <a:lnSpc>
                          <a:spcPts val="3300"/>
                        </a:lnSpc>
                      </a:pPr>
                      <a:endParaRPr lang="ko-KR" altLang="en-US" sz="2400" b="0" spc="-100" baseline="0" dirty="0">
                        <a:solidFill>
                          <a:srgbClr val="00AEE0"/>
                        </a:solidFill>
                        <a:latin typeface="나눔명조" pitchFamily="18" charset="-127"/>
                        <a:ea typeface="나눔명조" pitchFamily="18" charset="-127"/>
                      </a:endParaRPr>
                    </a:p>
                  </a:txBody>
                  <a:tcPr marL="0" marR="0" marT="0" marB="0">
                    <a:lnT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2800">
                <a:tc>
                  <a:txBody>
                    <a:bodyPr/>
                    <a:lstStyle/>
                    <a:p>
                      <a:pPr algn="l" defTabSz="468000" latinLnBrk="1">
                        <a:lnSpc>
                          <a:spcPts val="3300"/>
                        </a:lnSpc>
                      </a:pPr>
                      <a:r>
                        <a:rPr lang="ko-KR" altLang="en-US" sz="2400" b="0" spc="-100" baseline="0" dirty="0">
                          <a:solidFill>
                            <a:srgbClr val="00AEE0"/>
                          </a:solidFill>
                          <a:latin typeface="나눔명조" pitchFamily="18" charset="-127"/>
                          <a:ea typeface="나눔명조" pitchFamily="18" charset="-127"/>
                        </a:rPr>
                        <a:t>익명성은 자신의 의견을 자유롭게 발언할 수 있는 도구가 될 수 있지만</a:t>
                      </a:r>
                    </a:p>
                  </a:txBody>
                  <a:tcPr marL="0" marR="0" marT="0" marB="0">
                    <a:lnT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2800">
                <a:tc>
                  <a:txBody>
                    <a:bodyPr/>
                    <a:lstStyle/>
                    <a:p>
                      <a:pPr algn="l" defTabSz="468000" latinLnBrk="1">
                        <a:lnSpc>
                          <a:spcPts val="3300"/>
                        </a:lnSpc>
                      </a:pPr>
                      <a:r>
                        <a:rPr lang="en-US" altLang="ko-KR" sz="2400" b="0" spc="-100" baseline="0" dirty="0">
                          <a:solidFill>
                            <a:srgbClr val="00AEE0"/>
                          </a:solidFill>
                          <a:latin typeface="나눔명조" pitchFamily="18" charset="-127"/>
                          <a:ea typeface="나눔명조" pitchFamily="18" charset="-127"/>
                        </a:rPr>
                        <a:t>		</a:t>
                      </a:r>
                      <a:endParaRPr lang="ko-KR" altLang="en-US" sz="2400" b="0" spc="-100" baseline="0" dirty="0">
                        <a:solidFill>
                          <a:srgbClr val="00AEE0"/>
                        </a:solidFill>
                        <a:latin typeface="나눔명조" pitchFamily="18" charset="-127"/>
                        <a:ea typeface="나눔명조" pitchFamily="18" charset="-127"/>
                      </a:endParaRPr>
                    </a:p>
                  </a:txBody>
                  <a:tcPr marL="0" marR="0" marT="0" marB="0">
                    <a:lnT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2800">
                <a:tc>
                  <a:txBody>
                    <a:bodyPr/>
                    <a:lstStyle/>
                    <a:p>
                      <a:pPr algn="l" defTabSz="468000" latinLnBrk="1">
                        <a:lnSpc>
                          <a:spcPts val="3300"/>
                        </a:lnSpc>
                      </a:pPr>
                      <a:r>
                        <a:rPr lang="ko-KR" altLang="en-US" sz="2400" b="0" spc="-100" baseline="0" dirty="0">
                          <a:solidFill>
                            <a:srgbClr val="00AEE0"/>
                          </a:solidFill>
                          <a:latin typeface="나눔명조" pitchFamily="18" charset="-127"/>
                          <a:ea typeface="나눔명조" pitchFamily="18" charset="-127"/>
                        </a:rPr>
                        <a:t>우리는 회원제를 통해</a:t>
                      </a:r>
                      <a:r>
                        <a:rPr lang="en-US" altLang="ko-KR" sz="2400" b="0" spc="-100" baseline="0" dirty="0">
                          <a:solidFill>
                            <a:srgbClr val="00AEE0"/>
                          </a:solidFill>
                          <a:latin typeface="나눔명조" pitchFamily="18" charset="-127"/>
                          <a:ea typeface="나눔명조" pitchFamily="18" charset="-127"/>
                        </a:rPr>
                        <a:t>, </a:t>
                      </a:r>
                      <a:r>
                        <a:rPr lang="ko-KR" altLang="en-US" sz="2400" b="0" spc="-100" baseline="0" dirty="0">
                          <a:solidFill>
                            <a:srgbClr val="00AEE0"/>
                          </a:solidFill>
                          <a:latin typeface="나눔명조" pitchFamily="18" charset="-127"/>
                          <a:ea typeface="나눔명조" pitchFamily="18" charset="-127"/>
                        </a:rPr>
                        <a:t>익명성과 그 사이에 있는 형태를 꿈꾼다</a:t>
                      </a:r>
                    </a:p>
                  </a:txBody>
                  <a:tcPr marL="0" marR="0" marT="0" marB="0">
                    <a:lnT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2800">
                <a:tc>
                  <a:txBody>
                    <a:bodyPr/>
                    <a:lstStyle/>
                    <a:p>
                      <a:pPr algn="l" defTabSz="468000" latinLnBrk="1">
                        <a:lnSpc>
                          <a:spcPts val="3300"/>
                        </a:lnSpc>
                      </a:pPr>
                      <a:endParaRPr lang="ko-KR" altLang="en-US" sz="2400" b="0" spc="-100" baseline="0" dirty="0">
                        <a:solidFill>
                          <a:srgbClr val="00AEE0"/>
                        </a:solidFill>
                        <a:latin typeface="나눔명조" pitchFamily="18" charset="-127"/>
                        <a:ea typeface="나눔명조" pitchFamily="18" charset="-127"/>
                      </a:endParaRPr>
                    </a:p>
                  </a:txBody>
                  <a:tcPr marL="0" marR="0" marT="0" marB="0">
                    <a:lnT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2800">
                <a:tc>
                  <a:txBody>
                    <a:bodyPr/>
                    <a:lstStyle/>
                    <a:p>
                      <a:pPr algn="l" defTabSz="468000" latinLnBrk="1">
                        <a:lnSpc>
                          <a:spcPts val="3300"/>
                        </a:lnSpc>
                      </a:pPr>
                      <a:endParaRPr lang="ko-KR" altLang="en-US" sz="2400" b="0" spc="-100" baseline="0" dirty="0">
                        <a:solidFill>
                          <a:srgbClr val="00AEE0"/>
                        </a:solidFill>
                        <a:latin typeface="나눔명조" pitchFamily="18" charset="-127"/>
                        <a:ea typeface="나눔명조" pitchFamily="18" charset="-127"/>
                      </a:endParaRPr>
                    </a:p>
                  </a:txBody>
                  <a:tcPr marL="0" marR="0" marT="0" marB="0">
                    <a:lnT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2800">
                <a:tc>
                  <a:txBody>
                    <a:bodyPr/>
                    <a:lstStyle/>
                    <a:p>
                      <a:pPr algn="l" defTabSz="468000" latinLnBrk="1">
                        <a:lnSpc>
                          <a:spcPts val="3300"/>
                        </a:lnSpc>
                      </a:pPr>
                      <a:endParaRPr lang="ko-KR" altLang="en-US" sz="2400" b="0" spc="-100" baseline="0" dirty="0">
                        <a:solidFill>
                          <a:srgbClr val="00AEE0"/>
                        </a:solidFill>
                        <a:latin typeface="나눔명조" pitchFamily="18" charset="-127"/>
                        <a:ea typeface="나눔명조" pitchFamily="18" charset="-127"/>
                      </a:endParaRPr>
                    </a:p>
                  </a:txBody>
                  <a:tcPr marL="0" marR="0" marT="0" marB="0">
                    <a:lnT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7" name="텍스트 개체 틀 1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기획</a:t>
            </a:r>
          </a:p>
        </p:txBody>
      </p:sp>
      <p:sp>
        <p:nvSpPr>
          <p:cNvPr id="19" name="텍스트 개체 틀 18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8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2016700" y="764472"/>
            <a:ext cx="6660000" cy="720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sz="1800" dirty="0"/>
              <a:t>익명성 </a:t>
            </a:r>
            <a:endParaRPr lang="en-US" altLang="ko-KR" sz="1800" dirty="0"/>
          </a:p>
          <a:p>
            <a:pPr>
              <a:lnSpc>
                <a:spcPct val="100000"/>
              </a:lnSpc>
            </a:pPr>
            <a:r>
              <a:rPr lang="ko-KR" altLang="en-US" sz="1800" dirty="0"/>
              <a:t>뜨거운 감자</a:t>
            </a:r>
            <a:r>
              <a:rPr lang="en-US" altLang="ko-KR" sz="1800" dirty="0"/>
              <a:t>, </a:t>
            </a:r>
            <a:r>
              <a:rPr lang="ko-KR" altLang="en-US" sz="1800" dirty="0"/>
              <a:t>계륵이라</a:t>
            </a:r>
            <a:r>
              <a:rPr lang="en-US" altLang="ko-KR" sz="1800" dirty="0"/>
              <a:t>..</a:t>
            </a:r>
          </a:p>
          <a:p>
            <a:pPr>
              <a:lnSpc>
                <a:spcPct val="100000"/>
              </a:lnSpc>
            </a:pPr>
            <a:r>
              <a:rPr lang="en-US" altLang="ko-KR" sz="1800" dirty="0"/>
              <a:t>N</a:t>
            </a:r>
            <a:r>
              <a:rPr lang="ko-KR" altLang="en-US" sz="1800" dirty="0" err="1"/>
              <a:t>번방</a:t>
            </a:r>
            <a:r>
              <a:rPr lang="ko-KR" altLang="en-US" sz="1800" dirty="0"/>
              <a:t> 이슈</a:t>
            </a:r>
            <a:r>
              <a:rPr lang="en-US" altLang="ko-KR" sz="1800" dirty="0"/>
              <a:t>, </a:t>
            </a:r>
            <a:r>
              <a:rPr lang="ko-KR" altLang="en-US" sz="1800" dirty="0"/>
              <a:t>익명성에 의한 불건전한 사이트들</a:t>
            </a:r>
            <a:r>
              <a:rPr lang="en-US" altLang="ko-KR" sz="1800" dirty="0"/>
              <a:t>..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4754401-490D-4EC8-B470-0F6E127870F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18984" y="2728472"/>
            <a:ext cx="9855431" cy="4320000"/>
          </a:xfrm>
        </p:spPr>
        <p:txBody>
          <a:bodyPr/>
          <a:lstStyle/>
          <a:p>
            <a:r>
              <a:rPr lang="ko-KR" altLang="en-US" dirty="0"/>
              <a:t>그곳은 익명성이 보장된 공간이다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남을 해하는 자유는 야만일 뿐</a:t>
            </a:r>
            <a:r>
              <a:rPr lang="en-US" altLang="ko-KR" dirty="0"/>
              <a:t>..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968496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9A403E5-08FF-4BEA-BFAD-A8250096DE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0118"/>
          <a:stretch/>
        </p:blipFill>
        <p:spPr>
          <a:xfrm rot="21236928">
            <a:off x="542170" y="3796071"/>
            <a:ext cx="3863585" cy="3598409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381ED9D8-8372-4BBB-8E3E-A12CC1FD0C7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9946"/>
          <a:stretch/>
        </p:blipFill>
        <p:spPr>
          <a:xfrm rot="21232720">
            <a:off x="7863925" y="4598249"/>
            <a:ext cx="2592933" cy="2805491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622473C7-1305-4FA1-9D7F-23C77F3D5D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624021">
            <a:off x="3736176" y="2505207"/>
            <a:ext cx="4236174" cy="4170265"/>
          </a:xfrm>
          <a:prstGeom prst="rect">
            <a:avLst/>
          </a:prstGeom>
        </p:spPr>
      </p:pic>
      <p:sp>
        <p:nvSpPr>
          <p:cNvPr id="11" name="텍스트 개체 틀 10"/>
          <p:cNvSpPr>
            <a:spLocks noGrp="1"/>
          </p:cNvSpPr>
          <p:nvPr>
            <p:ph type="body" sz="quarter" idx="11"/>
          </p:nvPr>
        </p:nvSpPr>
        <p:spPr>
          <a:xfrm>
            <a:off x="2016700" y="762956"/>
            <a:ext cx="6660000" cy="720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sz="1800" dirty="0"/>
              <a:t>익명성이란 자유는</a:t>
            </a:r>
            <a:endParaRPr lang="en-US" altLang="ko-KR" sz="1800" dirty="0"/>
          </a:p>
          <a:p>
            <a:pPr>
              <a:lnSpc>
                <a:spcPct val="100000"/>
              </a:lnSpc>
            </a:pPr>
            <a:r>
              <a:rPr lang="ko-KR" altLang="en-US" sz="1800" dirty="0"/>
              <a:t>혐오와</a:t>
            </a:r>
            <a:r>
              <a:rPr lang="en-US" altLang="ko-KR" sz="1800" dirty="0"/>
              <a:t>, </a:t>
            </a:r>
            <a:r>
              <a:rPr lang="ko-KR" altLang="en-US" sz="1800" dirty="0"/>
              <a:t>방종과 타락이라는</a:t>
            </a:r>
            <a:endParaRPr lang="en-US" altLang="ko-KR" sz="1800" dirty="0"/>
          </a:p>
          <a:p>
            <a:pPr>
              <a:lnSpc>
                <a:spcPct val="100000"/>
              </a:lnSpc>
            </a:pPr>
            <a:r>
              <a:rPr lang="ko-KR" altLang="en-US" sz="1800" dirty="0"/>
              <a:t>오용으로 쓰여졌다</a:t>
            </a:r>
            <a:r>
              <a:rPr lang="en-US" altLang="ko-KR" sz="1800" dirty="0"/>
              <a:t>..</a:t>
            </a:r>
            <a:endParaRPr lang="ko-KR" altLang="en-US" sz="1800" dirty="0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기획</a:t>
            </a:r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5" name="원호 14"/>
          <p:cNvSpPr/>
          <p:nvPr/>
        </p:nvSpPr>
        <p:spPr>
          <a:xfrm rot="10800000">
            <a:off x="1911427" y="714075"/>
            <a:ext cx="3672000" cy="3672000"/>
          </a:xfrm>
          <a:prstGeom prst="arc">
            <a:avLst>
              <a:gd name="adj1" fmla="val 16200000"/>
              <a:gd name="adj2" fmla="val 19567370"/>
            </a:avLst>
          </a:prstGeom>
          <a:ln w="12700" cap="rnd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EA5521"/>
              </a:solidFill>
            </a:endParaRPr>
          </a:p>
        </p:txBody>
      </p:sp>
      <p:sp>
        <p:nvSpPr>
          <p:cNvPr id="17" name="원호 16"/>
          <p:cNvSpPr/>
          <p:nvPr/>
        </p:nvSpPr>
        <p:spPr>
          <a:xfrm rot="5400000">
            <a:off x="1072889" y="2939740"/>
            <a:ext cx="3672000" cy="3672000"/>
          </a:xfrm>
          <a:prstGeom prst="arc">
            <a:avLst>
              <a:gd name="adj1" fmla="val 16200000"/>
              <a:gd name="adj2" fmla="val 19567370"/>
            </a:avLst>
          </a:prstGeom>
          <a:ln w="12700" cap="rnd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EA5521"/>
              </a:solidFill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1597965" y="2502568"/>
            <a:ext cx="1152000" cy="115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E100"/>
              </a:solidFill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1777965" y="2682568"/>
            <a:ext cx="792000" cy="792000"/>
          </a:xfrm>
          <a:prstGeom prst="ellipse">
            <a:avLst/>
          </a:prstGeom>
          <a:solidFill>
            <a:schemeClr val="bg1"/>
          </a:solidFill>
          <a:ln w="6350">
            <a:solidFill>
              <a:srgbClr val="00AE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ko-KR" altLang="en-US" dirty="0">
              <a:solidFill>
                <a:srgbClr val="FFE100"/>
              </a:solidFill>
            </a:endParaRPr>
          </a:p>
        </p:txBody>
      </p:sp>
      <p:sp>
        <p:nvSpPr>
          <p:cNvPr id="22" name="타원 21"/>
          <p:cNvSpPr/>
          <p:nvPr/>
        </p:nvSpPr>
        <p:spPr>
          <a:xfrm rot="5400000">
            <a:off x="2887576" y="5886628"/>
            <a:ext cx="1152000" cy="115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E100"/>
              </a:solidFill>
            </a:endParaRPr>
          </a:p>
        </p:txBody>
      </p:sp>
      <p:sp>
        <p:nvSpPr>
          <p:cNvPr id="23" name="타원 22"/>
          <p:cNvSpPr/>
          <p:nvPr/>
        </p:nvSpPr>
        <p:spPr>
          <a:xfrm rot="5400000">
            <a:off x="3067576" y="6066628"/>
            <a:ext cx="792000" cy="792000"/>
          </a:xfrm>
          <a:prstGeom prst="ellipse">
            <a:avLst/>
          </a:prstGeom>
          <a:solidFill>
            <a:schemeClr val="bg1"/>
          </a:solidFill>
          <a:ln w="6350">
            <a:solidFill>
              <a:srgbClr val="00AE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ko-KR" altLang="en-US" dirty="0">
              <a:solidFill>
                <a:srgbClr val="FFE100"/>
              </a:solidFill>
            </a:endParaRPr>
          </a:p>
        </p:txBody>
      </p:sp>
      <p:sp>
        <p:nvSpPr>
          <p:cNvPr id="24" name="타원 23"/>
          <p:cNvSpPr/>
          <p:nvPr/>
        </p:nvSpPr>
        <p:spPr>
          <a:xfrm rot="5400000">
            <a:off x="3859576" y="3723605"/>
            <a:ext cx="1152000" cy="115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E100"/>
              </a:solidFill>
            </a:endParaRPr>
          </a:p>
        </p:txBody>
      </p:sp>
      <p:sp>
        <p:nvSpPr>
          <p:cNvPr id="25" name="타원 24"/>
          <p:cNvSpPr/>
          <p:nvPr/>
        </p:nvSpPr>
        <p:spPr>
          <a:xfrm rot="5400000">
            <a:off x="4039576" y="3903605"/>
            <a:ext cx="792000" cy="792000"/>
          </a:xfrm>
          <a:prstGeom prst="ellipse">
            <a:avLst/>
          </a:prstGeom>
          <a:solidFill>
            <a:schemeClr val="bg1"/>
          </a:solidFill>
          <a:ln w="6350">
            <a:solidFill>
              <a:srgbClr val="00AE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E100"/>
              </a:solidFill>
            </a:endParaRPr>
          </a:p>
        </p:txBody>
      </p:sp>
      <p:sp>
        <p:nvSpPr>
          <p:cNvPr id="26" name="텍스트 개체 틀 10"/>
          <p:cNvSpPr txBox="1">
            <a:spLocks/>
          </p:cNvSpPr>
          <p:nvPr/>
        </p:nvSpPr>
        <p:spPr>
          <a:xfrm>
            <a:off x="1777965" y="2682568"/>
            <a:ext cx="792000" cy="792000"/>
          </a:xfrm>
          <a:prstGeom prst="rect">
            <a:avLst/>
          </a:prstGeom>
        </p:spPr>
        <p:txBody>
          <a:bodyPr lIns="0" tIns="0" rIns="0" bIns="0" anchor="ctr"/>
          <a:lstStyle>
            <a:lvl1pPr marL="0" algn="ctr">
              <a:lnSpc>
                <a:spcPts val="1000"/>
              </a:lnSpc>
              <a:buNone/>
              <a:defRPr sz="950" b="1" spc="10" baseline="0">
                <a:solidFill>
                  <a:srgbClr val="00AEE0"/>
                </a:solidFill>
                <a:effectLst/>
                <a:latin typeface="나눔고딕" pitchFamily="50" charset="-127"/>
                <a:ea typeface="나눔고딕" pitchFamily="50" charset="-127"/>
              </a:defRPr>
            </a:lvl1pPr>
            <a:lvl2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2pPr>
            <a:lvl3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3pPr>
            <a:lvl4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4pPr>
            <a:lvl5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5pPr>
          </a:lstStyle>
          <a:p>
            <a:pPr marL="0" marR="0" lvl="0" indent="-377259" algn="ctr" defTabSz="1006023" rtl="0" eaLnBrk="1" fontAlgn="auto" latinLnBrk="1" hangingPunct="1">
              <a:lnSpc>
                <a:spcPts val="1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altLang="ko-KR" sz="950" b="1" i="0" u="none" strike="noStrike" kern="1200" cap="none" spc="10" normalizeH="0" baseline="0" noProof="0" dirty="0">
              <a:ln>
                <a:noFill/>
              </a:ln>
              <a:solidFill>
                <a:srgbClr val="00AEE0"/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  <a:cs typeface="+mn-cs"/>
            </a:endParaRPr>
          </a:p>
        </p:txBody>
      </p:sp>
      <p:sp>
        <p:nvSpPr>
          <p:cNvPr id="28" name="텍스트 개체 틀 10"/>
          <p:cNvSpPr txBox="1">
            <a:spLocks/>
          </p:cNvSpPr>
          <p:nvPr/>
        </p:nvSpPr>
        <p:spPr>
          <a:xfrm>
            <a:off x="4039576" y="3903605"/>
            <a:ext cx="792000" cy="792000"/>
          </a:xfrm>
          <a:prstGeom prst="rect">
            <a:avLst/>
          </a:prstGeom>
        </p:spPr>
        <p:txBody>
          <a:bodyPr lIns="0" tIns="0" rIns="0" bIns="0" anchor="ctr"/>
          <a:lstStyle>
            <a:lvl1pPr marL="0" algn="ctr">
              <a:lnSpc>
                <a:spcPts val="1000"/>
              </a:lnSpc>
              <a:buNone/>
              <a:defRPr sz="950" b="1" spc="10" baseline="0">
                <a:solidFill>
                  <a:srgbClr val="00AEE0"/>
                </a:solidFill>
                <a:effectLst/>
                <a:latin typeface="나눔고딕" pitchFamily="50" charset="-127"/>
                <a:ea typeface="나눔고딕" pitchFamily="50" charset="-127"/>
              </a:defRPr>
            </a:lvl1pPr>
            <a:lvl2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2pPr>
            <a:lvl3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3pPr>
            <a:lvl4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4pPr>
            <a:lvl5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5pPr>
          </a:lstStyle>
          <a:p>
            <a:pPr marL="0" marR="0" lvl="0" indent="-377259" algn="ctr" defTabSz="1006023" rtl="0" eaLnBrk="1" fontAlgn="auto" latinLnBrk="1" hangingPunct="1">
              <a:lnSpc>
                <a:spcPts val="1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altLang="ko-KR" sz="950" b="1" i="0" u="none" strike="noStrike" kern="1200" cap="none" spc="10" normalizeH="0" baseline="0" noProof="0" dirty="0">
              <a:ln>
                <a:noFill/>
              </a:ln>
              <a:solidFill>
                <a:srgbClr val="00AEE0"/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  <a:cs typeface="+mn-cs"/>
            </a:endParaRPr>
          </a:p>
        </p:txBody>
      </p:sp>
      <p:sp>
        <p:nvSpPr>
          <p:cNvPr id="29" name="텍스트 개체 틀 10"/>
          <p:cNvSpPr txBox="1">
            <a:spLocks/>
          </p:cNvSpPr>
          <p:nvPr/>
        </p:nvSpPr>
        <p:spPr>
          <a:xfrm>
            <a:off x="3067576" y="6066628"/>
            <a:ext cx="792000" cy="792000"/>
          </a:xfrm>
          <a:prstGeom prst="rect">
            <a:avLst/>
          </a:prstGeom>
        </p:spPr>
        <p:txBody>
          <a:bodyPr lIns="0" tIns="0" rIns="0" bIns="0" anchor="ctr"/>
          <a:lstStyle>
            <a:lvl1pPr marL="0" algn="ctr">
              <a:lnSpc>
                <a:spcPts val="1000"/>
              </a:lnSpc>
              <a:buNone/>
              <a:defRPr sz="950" b="1" spc="10" baseline="0">
                <a:solidFill>
                  <a:srgbClr val="00AEE0"/>
                </a:solidFill>
                <a:effectLst/>
                <a:latin typeface="나눔고딕" pitchFamily="50" charset="-127"/>
                <a:ea typeface="나눔고딕" pitchFamily="50" charset="-127"/>
              </a:defRPr>
            </a:lvl1pPr>
            <a:lvl2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2pPr>
            <a:lvl3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3pPr>
            <a:lvl4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4pPr>
            <a:lvl5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5pPr>
          </a:lstStyle>
          <a:p>
            <a:pPr marL="0" marR="0" lvl="0" indent="-377259" algn="ctr" defTabSz="1006023" rtl="0" eaLnBrk="1" fontAlgn="auto" latinLnBrk="1" hangingPunct="1">
              <a:lnSpc>
                <a:spcPts val="1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altLang="ko-KR" sz="950" b="1" i="0" u="none" strike="noStrike" kern="1200" cap="none" spc="10" normalizeH="0" baseline="0" noProof="0" dirty="0">
              <a:ln>
                <a:noFill/>
              </a:ln>
              <a:solidFill>
                <a:srgbClr val="00AEE0"/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  <a:cs typeface="+mn-cs"/>
            </a:endParaRPr>
          </a:p>
        </p:txBody>
      </p:sp>
      <p:sp>
        <p:nvSpPr>
          <p:cNvPr id="31" name="텍스트 개체 틀 10">
            <a:extLst>
              <a:ext uri="{FF2B5EF4-FFF2-40B4-BE49-F238E27FC236}">
                <a16:creationId xmlns:a16="http://schemas.microsoft.com/office/drawing/2014/main" id="{97B74101-7E1B-4E13-AE9D-A81C58214318}"/>
              </a:ext>
            </a:extLst>
          </p:cNvPr>
          <p:cNvSpPr txBox="1">
            <a:spLocks/>
          </p:cNvSpPr>
          <p:nvPr/>
        </p:nvSpPr>
        <p:spPr>
          <a:xfrm>
            <a:off x="2016700" y="2772568"/>
            <a:ext cx="1233750" cy="792000"/>
          </a:xfrm>
          <a:prstGeom prst="rect">
            <a:avLst/>
          </a:prstGeom>
          <a:ln>
            <a:noFill/>
          </a:ln>
        </p:spPr>
        <p:txBody>
          <a:bodyPr lIns="0" tIns="0" rIns="0" bIns="0" anchor="ctr"/>
          <a:lstStyle>
            <a:lvl1pPr marL="0" algn="ctr">
              <a:lnSpc>
                <a:spcPts val="1000"/>
              </a:lnSpc>
              <a:buNone/>
              <a:defRPr sz="950" b="1" spc="10" baseline="0">
                <a:solidFill>
                  <a:srgbClr val="00AEE0"/>
                </a:solidFill>
                <a:effectLst/>
                <a:latin typeface="나눔고딕" pitchFamily="50" charset="-127"/>
                <a:ea typeface="나눔고딕" pitchFamily="50" charset="-127"/>
              </a:defRPr>
            </a:lvl1pPr>
            <a:lvl2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2pPr>
            <a:lvl3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3pPr>
            <a:lvl4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4pPr>
            <a:lvl5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5pPr>
          </a:lstStyle>
          <a:p>
            <a:pPr lvl="0" indent="-377259">
              <a:spcBef>
                <a:spcPct val="20000"/>
              </a:spcBef>
              <a:defRPr/>
            </a:pPr>
            <a:r>
              <a:rPr kumimoji="0" lang="en-US" altLang="ko-KR" sz="2000" b="1" i="0" u="none" strike="noStrike" kern="1200" cap="none" spc="1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#</a:t>
            </a:r>
            <a:r>
              <a:rPr kumimoji="0" lang="ko-KR" altLang="en-US" sz="2000" b="1" i="0" u="none" strike="noStrike" kern="1200" cap="none" spc="1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간 </a:t>
            </a:r>
            <a:r>
              <a:rPr lang="ko-KR" altLang="en-US" sz="2000" dirty="0">
                <a:solidFill>
                  <a:srgbClr val="FF0000"/>
                </a:solidFill>
              </a:rPr>
              <a:t>베</a:t>
            </a:r>
            <a:r>
              <a:rPr lang="en-US" altLang="ko-KR" sz="2000" dirty="0">
                <a:solidFill>
                  <a:srgbClr val="FF0000"/>
                </a:solidFill>
              </a:rPr>
              <a:t>@</a:t>
            </a:r>
            <a:r>
              <a:rPr kumimoji="0" lang="ko-KR" altLang="en-US" sz="2000" b="1" i="0" u="none" strike="noStrike" kern="1200" cap="none" spc="1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트</a:t>
            </a:r>
            <a:endParaRPr kumimoji="0" lang="en-US" altLang="ko-KR" sz="2000" b="1" i="0" u="none" strike="noStrike" kern="1200" cap="none" spc="1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  <a:cs typeface="+mn-cs"/>
            </a:endParaRPr>
          </a:p>
        </p:txBody>
      </p:sp>
      <p:sp>
        <p:nvSpPr>
          <p:cNvPr id="32" name="텍스트 개체 틀 10">
            <a:extLst>
              <a:ext uri="{FF2B5EF4-FFF2-40B4-BE49-F238E27FC236}">
                <a16:creationId xmlns:a16="http://schemas.microsoft.com/office/drawing/2014/main" id="{378246B0-1875-4440-9A54-42C5305B83FA}"/>
              </a:ext>
            </a:extLst>
          </p:cNvPr>
          <p:cNvSpPr txBox="1">
            <a:spLocks/>
          </p:cNvSpPr>
          <p:nvPr/>
        </p:nvSpPr>
        <p:spPr>
          <a:xfrm>
            <a:off x="4160381" y="3993605"/>
            <a:ext cx="1233750" cy="792000"/>
          </a:xfrm>
          <a:prstGeom prst="rect">
            <a:avLst/>
          </a:prstGeom>
          <a:ln>
            <a:noFill/>
          </a:ln>
        </p:spPr>
        <p:txBody>
          <a:bodyPr lIns="0" tIns="0" rIns="0" bIns="0" anchor="ctr"/>
          <a:lstStyle>
            <a:lvl1pPr marL="0" algn="ctr">
              <a:lnSpc>
                <a:spcPts val="1000"/>
              </a:lnSpc>
              <a:buNone/>
              <a:defRPr sz="950" b="1" spc="10" baseline="0">
                <a:solidFill>
                  <a:srgbClr val="00AEE0"/>
                </a:solidFill>
                <a:effectLst/>
                <a:latin typeface="나눔고딕" pitchFamily="50" charset="-127"/>
                <a:ea typeface="나눔고딕" pitchFamily="50" charset="-127"/>
              </a:defRPr>
            </a:lvl1pPr>
            <a:lvl2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2pPr>
            <a:lvl3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3pPr>
            <a:lvl4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4pPr>
            <a:lvl5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5pPr>
          </a:lstStyle>
          <a:p>
            <a:pPr lvl="0" indent="-377259">
              <a:spcBef>
                <a:spcPct val="20000"/>
              </a:spcBef>
              <a:defRPr/>
            </a:pPr>
            <a:r>
              <a:rPr lang="en-US" altLang="ko-KR" sz="2000" dirty="0">
                <a:solidFill>
                  <a:srgbClr val="FF0000"/>
                </a:solidFill>
              </a:rPr>
              <a:t>%</a:t>
            </a:r>
            <a:r>
              <a:rPr lang="ko-KR" altLang="en-US" sz="2000" dirty="0">
                <a:solidFill>
                  <a:srgbClr val="FF0000"/>
                </a:solidFill>
              </a:rPr>
              <a:t>갈리아</a:t>
            </a:r>
            <a:endParaRPr kumimoji="0" lang="en-US" altLang="ko-KR" sz="2000" b="1" i="0" u="none" strike="noStrike" kern="1200" cap="none" spc="1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  <a:cs typeface="+mn-cs"/>
            </a:endParaRPr>
          </a:p>
        </p:txBody>
      </p:sp>
      <p:sp>
        <p:nvSpPr>
          <p:cNvPr id="33" name="텍스트 개체 틀 10">
            <a:extLst>
              <a:ext uri="{FF2B5EF4-FFF2-40B4-BE49-F238E27FC236}">
                <a16:creationId xmlns:a16="http://schemas.microsoft.com/office/drawing/2014/main" id="{1DA293AC-3C22-437E-A995-95BDCD67AE39}"/>
              </a:ext>
            </a:extLst>
          </p:cNvPr>
          <p:cNvSpPr txBox="1">
            <a:spLocks/>
          </p:cNvSpPr>
          <p:nvPr/>
        </p:nvSpPr>
        <p:spPr>
          <a:xfrm>
            <a:off x="3123957" y="6155031"/>
            <a:ext cx="1233750" cy="792000"/>
          </a:xfrm>
          <a:prstGeom prst="rect">
            <a:avLst/>
          </a:prstGeom>
          <a:ln>
            <a:noFill/>
          </a:ln>
        </p:spPr>
        <p:txBody>
          <a:bodyPr lIns="0" tIns="0" rIns="0" bIns="0" anchor="ctr"/>
          <a:lstStyle>
            <a:lvl1pPr marL="0" algn="ctr">
              <a:lnSpc>
                <a:spcPts val="1000"/>
              </a:lnSpc>
              <a:buNone/>
              <a:defRPr sz="950" b="1" spc="10" baseline="0">
                <a:solidFill>
                  <a:srgbClr val="00AEE0"/>
                </a:solidFill>
                <a:effectLst/>
                <a:latin typeface="나눔고딕" pitchFamily="50" charset="-127"/>
                <a:ea typeface="나눔고딕" pitchFamily="50" charset="-127"/>
              </a:defRPr>
            </a:lvl1pPr>
            <a:lvl2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2pPr>
            <a:lvl3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3pPr>
            <a:lvl4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4pPr>
            <a:lvl5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5pPr>
          </a:lstStyle>
          <a:p>
            <a:pPr lvl="0" indent="-377259">
              <a:spcBef>
                <a:spcPct val="20000"/>
              </a:spcBef>
              <a:defRPr/>
            </a:pPr>
            <a:r>
              <a:rPr kumimoji="0" lang="en-US" altLang="ko-KR" sz="2000" b="1" i="0" u="none" strike="noStrike" kern="1200" cap="none" spc="1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N</a:t>
            </a:r>
            <a:r>
              <a:rPr kumimoji="0" lang="ko-KR" altLang="en-US" sz="2000" b="1" i="0" u="none" strike="noStrike" kern="1200" cap="none" spc="1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번방</a:t>
            </a:r>
            <a:endParaRPr kumimoji="0" lang="en-US" altLang="ko-KR" sz="2000" b="1" i="0" u="none" strike="noStrike" kern="1200" cap="none" spc="1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554829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프로젝트성과보고서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D3488"/>
      </a:hlink>
      <a:folHlink>
        <a:srgbClr val="0D3488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2771</TotalTime>
  <Words>3120</Words>
  <Application>Microsoft Office PowerPoint</Application>
  <PresentationFormat>사용자 지정</PresentationFormat>
  <Paragraphs>1311</Paragraphs>
  <Slides>78</Slides>
  <Notes>17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78</vt:i4>
      </vt:variant>
    </vt:vector>
  </HeadingPairs>
  <TitlesOfParts>
    <vt:vector size="84" baseType="lpstr">
      <vt:lpstr>나눔고딕</vt:lpstr>
      <vt:lpstr>나눔명조</vt:lpstr>
      <vt:lpstr>Malgun Gothic</vt:lpstr>
      <vt:lpstr>Malgun Gothic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User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네이버 한글한글 아름답게</dc:creator>
  <cp:lastModifiedBy>홍 성혁</cp:lastModifiedBy>
  <cp:revision>206</cp:revision>
  <dcterms:created xsi:type="dcterms:W3CDTF">2012-01-17T15:56:01Z</dcterms:created>
  <dcterms:modified xsi:type="dcterms:W3CDTF">2020-11-17T07:11:04Z</dcterms:modified>
</cp:coreProperties>
</file>