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3" r:id="rId3"/>
    <p:sldId id="263" r:id="rId4"/>
    <p:sldId id="276" r:id="rId5"/>
    <p:sldId id="264" r:id="rId6"/>
    <p:sldId id="280" r:id="rId7"/>
    <p:sldId id="281" r:id="rId8"/>
    <p:sldId id="287" r:id="rId9"/>
    <p:sldId id="282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72" r:id="rId30"/>
    <p:sldId id="285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언" initials="박" lastIdx="1" clrIdx="0">
    <p:extLst>
      <p:ext uri="{19B8F6BF-5375-455C-9EA6-DF929625EA0E}">
        <p15:presenceInfo xmlns:p15="http://schemas.microsoft.com/office/powerpoint/2012/main" userId="박성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D6E"/>
    <a:srgbClr val="F2FFAF"/>
    <a:srgbClr val="B5F9E1"/>
    <a:srgbClr val="2BEDA8"/>
    <a:srgbClr val="D1FA00"/>
    <a:srgbClr val="8A183B"/>
    <a:srgbClr val="121628"/>
    <a:srgbClr val="171C33"/>
    <a:srgbClr val="373855"/>
    <a:srgbClr val="29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523025" y="18484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웹 페이지 제작</a:t>
            </a: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클론 유튜브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UI /UX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메인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./index.html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1CDC28-A324-408B-9E3E-BBFFDA5E7EA5}"/>
              </a:ext>
            </a:extLst>
          </p:cNvPr>
          <p:cNvGrpSpPr/>
          <p:nvPr/>
        </p:nvGrpSpPr>
        <p:grpSpPr>
          <a:xfrm>
            <a:off x="7482956" y="2196519"/>
            <a:ext cx="4290501" cy="1470113"/>
            <a:chOff x="7482956" y="2196519"/>
            <a:chExt cx="4290501" cy="147011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86ED528-3AF5-414D-AF60-6F4921AA2C74}"/>
                </a:ext>
              </a:extLst>
            </p:cNvPr>
            <p:cNvSpPr/>
            <p:nvPr/>
          </p:nvSpPr>
          <p:spPr>
            <a:xfrm>
              <a:off x="7484252" y="3278352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D65778-5A7A-4ED9-B34D-1D2C9903295D}"/>
                </a:ext>
              </a:extLst>
            </p:cNvPr>
            <p:cNvSpPr txBox="1"/>
            <p:nvPr/>
          </p:nvSpPr>
          <p:spPr>
            <a:xfrm>
              <a:off x="8103349" y="3326150"/>
              <a:ext cx="335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Pc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화면일시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메뉴바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상단으로 이동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85FF43A-5A63-407C-89A0-31F69E8101FA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281121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C68B70B-4C91-4BE1-BA1B-9C23FD52C57D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15D6B6F-2B09-4055-BAB6-8A463E386E21}"/>
                </a:ext>
              </a:extLst>
            </p:cNvPr>
            <p:cNvSpPr/>
            <p:nvPr/>
          </p:nvSpPr>
          <p:spPr>
            <a:xfrm>
              <a:off x="7482986" y="2586410"/>
              <a:ext cx="4281947" cy="68799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E26DA-F856-47F9-8250-6C33B591E1C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E1CFB4-9253-4EFD-9917-86CDC53F4B21}"/>
                </a:ext>
              </a:extLst>
            </p:cNvPr>
            <p:cNvSpPr txBox="1"/>
            <p:nvPr/>
          </p:nvSpPr>
          <p:spPr>
            <a:xfrm>
              <a:off x="7482956" y="2601720"/>
              <a:ext cx="424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유튜브의 홈 화면 메인 페이지 상단 에서 현재 시각 확인 가능 및 메인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content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에서 실시간으로 영상 시청 가능</a:t>
              </a:r>
              <a:endPara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메뉴바를 통해 다양한 메뉴 이동 지원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491CD2D-E111-4DF4-84E0-4A8BE5452531}"/>
                </a:ext>
              </a:extLst>
            </p:cNvPr>
            <p:cNvSpPr txBox="1"/>
            <p:nvPr/>
          </p:nvSpPr>
          <p:spPr>
            <a:xfrm>
              <a:off x="7553176" y="3331937"/>
              <a:ext cx="28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7FBAA1D-FFBE-4250-8A85-5F5492B67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6" y="2473920"/>
            <a:ext cx="6926660" cy="3780802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0B29DE-A354-4DD9-B6C5-4CF9117CCE23}"/>
              </a:ext>
            </a:extLst>
          </p:cNvPr>
          <p:cNvGrpSpPr/>
          <p:nvPr/>
        </p:nvGrpSpPr>
        <p:grpSpPr>
          <a:xfrm rot="4793451">
            <a:off x="3297356" y="2461796"/>
            <a:ext cx="595618" cy="525207"/>
            <a:chOff x="3440833" y="2182792"/>
            <a:chExt cx="595618" cy="525207"/>
          </a:xfrm>
        </p:grpSpPr>
        <p:sp>
          <p:nvSpPr>
            <p:cNvPr id="107" name="말풍선: 타원형 106">
              <a:extLst>
                <a:ext uri="{FF2B5EF4-FFF2-40B4-BE49-F238E27FC236}">
                  <a16:creationId xmlns:a16="http://schemas.microsoft.com/office/drawing/2014/main" id="{17C178A0-1D57-4FCE-8F8F-8B1931B8672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C40C2F-1A09-4573-B914-959B1CC37AEE}"/>
                </a:ext>
              </a:extLst>
            </p:cNvPr>
            <p:cNvSpPr txBox="1"/>
            <p:nvPr/>
          </p:nvSpPr>
          <p:spPr>
            <a:xfrm rot="16806549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57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search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search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./search.html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6DADB-062F-4FF8-9C5D-1C4407FB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31" y="2111453"/>
            <a:ext cx="2135568" cy="464229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567D4F4-ED56-466C-ACE9-0576CB472AAC}"/>
              </a:ext>
            </a:extLst>
          </p:cNvPr>
          <p:cNvGrpSpPr/>
          <p:nvPr/>
        </p:nvGrpSpPr>
        <p:grpSpPr>
          <a:xfrm>
            <a:off x="7479326" y="2196519"/>
            <a:ext cx="4294131" cy="2736224"/>
            <a:chOff x="7479326" y="2196519"/>
            <a:chExt cx="4294131" cy="273622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49EEBAA-E72C-4CB1-B074-F4FDAF03C438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745CA10-1599-4976-9B90-4B589C96022F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74A0BFA-9099-4322-AEEC-826E0ED5F7CC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75C022E-9F0D-4E5E-84D7-F7F8EE25B33E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112393-26B8-4E7B-84E9-C8AA0568F38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4C5BD9-1FEC-471B-AA0C-40A242B42ECC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카테고리 별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View 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373847-047E-4E34-9BD6-A4522C080B17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B10B713-C2B6-45EA-B4E3-67B98A2B8238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E9B5D97-6DD5-4C0E-B679-98304F455FA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4213C1-C1EC-4C09-A33A-686C4FC358F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F17A730-4374-4C82-B160-74904A60F911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879406F-99F1-4055-9465-533F6664BAD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F896CE3-CE89-4105-8FCD-59D24067AF60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1C5B813-02C6-47E7-A05D-313D4BBA91D8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4446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20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search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search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./search.html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35C8B-1AA1-42A3-80B3-FA40F111A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0" y="2201579"/>
            <a:ext cx="6963516" cy="3555058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A17542-61BA-4FD9-A9BF-53B3C6CA7B14}"/>
              </a:ext>
            </a:extLst>
          </p:cNvPr>
          <p:cNvGrpSpPr/>
          <p:nvPr/>
        </p:nvGrpSpPr>
        <p:grpSpPr>
          <a:xfrm>
            <a:off x="7496104" y="2196519"/>
            <a:ext cx="4294131" cy="2736224"/>
            <a:chOff x="7479326" y="2196519"/>
            <a:chExt cx="4294131" cy="273622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352272-33A3-45E4-B8FD-A940CF3855A5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865129-6516-4C1D-8BD7-A0CEDCBD4E84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D6869E1-9D56-4A28-B746-65B53219AA03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4CB33EE-0C95-4515-9D1E-28E6166F13FC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102D13-E06D-4490-ACD2-4F4AF0B1FC90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4052D17-318A-4F90-A948-53657827A7E9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카테고리 별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View 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8A465E-85C6-477C-9EAB-493E6CA3E264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1E76FD-FB07-4A5C-8E60-77ACC96522FB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1553118-5CAD-4A33-BCB7-0557699E4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0165EBE-78A5-499D-A787-54EC4596798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48BC652-E3C4-445F-BA1D-048E6B109374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3E0FF23-9868-4E13-8F54-276CFFBC4C8B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EDF0559-E1BF-4C9B-9BFA-82FF9F6721B0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B35D507-363C-4E71-AB1B-412D20E84754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4446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75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7" y="1665336"/>
              <a:ext cx="8899618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subscribe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subscribe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./subscribe.html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C00AF-EC8C-40CF-876A-0D8A3D538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0" y="2220328"/>
            <a:ext cx="1997961" cy="4360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94F265-4003-4B32-AF9E-99B284BE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49" y="2220328"/>
            <a:ext cx="2009701" cy="4385781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F99C8-7D78-45BA-BCED-8C8826353D7B}"/>
              </a:ext>
            </a:extLst>
          </p:cNvPr>
          <p:cNvGrpSpPr/>
          <p:nvPr/>
        </p:nvGrpSpPr>
        <p:grpSpPr>
          <a:xfrm rot="11083497">
            <a:off x="4171977" y="5293358"/>
            <a:ext cx="595618" cy="525207"/>
            <a:chOff x="3440833" y="2182792"/>
            <a:chExt cx="595618" cy="525207"/>
          </a:xfrm>
        </p:grpSpPr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032AC206-7BA2-4C03-9CD7-9BD9F0EEE9F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46BC12A-D6DC-4ABB-8D11-47F5C483B787}"/>
                </a:ext>
              </a:extLst>
            </p:cNvPr>
            <p:cNvSpPr txBox="1"/>
            <p:nvPr/>
          </p:nvSpPr>
          <p:spPr>
            <a:xfrm rot="10266927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92A5E7B-D844-43E3-855C-53DDCAD01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52" y="2220328"/>
            <a:ext cx="2028357" cy="4385781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DC38313F-6A88-44B4-800E-A5F7F8197E8A}"/>
              </a:ext>
            </a:extLst>
          </p:cNvPr>
          <p:cNvGrpSpPr/>
          <p:nvPr/>
        </p:nvGrpSpPr>
        <p:grpSpPr>
          <a:xfrm rot="8188721">
            <a:off x="5861225" y="4981092"/>
            <a:ext cx="595618" cy="525207"/>
            <a:chOff x="3440833" y="2182792"/>
            <a:chExt cx="595618" cy="525207"/>
          </a:xfrm>
        </p:grpSpPr>
        <p:sp>
          <p:nvSpPr>
            <p:cNvPr id="65" name="말풍선: 타원형 64">
              <a:extLst>
                <a:ext uri="{FF2B5EF4-FFF2-40B4-BE49-F238E27FC236}">
                  <a16:creationId xmlns:a16="http://schemas.microsoft.com/office/drawing/2014/main" id="{CB68305C-5496-4678-8E5B-91184BA6344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8EB64E-61C2-401B-9951-2E4A12D854FC}"/>
                </a:ext>
              </a:extLst>
            </p:cNvPr>
            <p:cNvSpPr txBox="1"/>
            <p:nvPr/>
          </p:nvSpPr>
          <p:spPr>
            <a:xfrm rot="13411279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54B75D-C5EB-4993-A7A0-DECEAA3E694A}"/>
              </a:ext>
            </a:extLst>
          </p:cNvPr>
          <p:cNvGrpSpPr/>
          <p:nvPr/>
        </p:nvGrpSpPr>
        <p:grpSpPr>
          <a:xfrm>
            <a:off x="7479326" y="2196519"/>
            <a:ext cx="4294131" cy="2736224"/>
            <a:chOff x="7479326" y="2196519"/>
            <a:chExt cx="4294131" cy="273622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18FDED0-5FB3-4A74-9EA1-407B0D8BDA0B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ACD0A6E-4E8A-4891-AA1B-E527CD3C58FC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6A280E9-5882-40EA-AA39-866791E5349B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597429F-1914-48E3-9021-10CDF6B775C2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6F4F81-7C20-4FD9-A762-E0DA533EEE3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0CA19C9-DF38-48D5-A671-6497D43A5BC0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구독한 사람의 영상을 볼 수 있는 곳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B8195DA-F0FB-479B-95B3-E73DCE7718F3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202DCE2-CA21-4D8B-B30B-36E3E461A5A8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FB14C0C-80C9-4437-BA2C-EF39463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D0802B-AEC5-4DF6-8F6A-B6BD787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E78039-E55A-4D47-BCDF-ACE558924F30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28F644C-AFB4-4F6E-B47B-A8954E137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A9928EF-0222-42B2-AB9D-EB383895CC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8D7F4CB-09B1-44A1-8C8C-CB74FFD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4446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93ADAE-B0E8-42BC-AA20-BF2C28F066B9}"/>
                </a:ext>
              </a:extLst>
            </p:cNvPr>
            <p:cNvSpPr txBox="1"/>
            <p:nvPr/>
          </p:nvSpPr>
          <p:spPr>
            <a:xfrm>
              <a:off x="7548700" y="302804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9BA4D1-5CDF-41B2-954A-97DEE2B9F869}"/>
                </a:ext>
              </a:extLst>
            </p:cNvPr>
            <p:cNvSpPr txBox="1"/>
            <p:nvPr/>
          </p:nvSpPr>
          <p:spPr>
            <a:xfrm>
              <a:off x="7889535" y="3028045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storage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를 통한 로그인 기능 구현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F5A0BA-CF5A-4375-BC5D-27CE59AEA1BA}"/>
                </a:ext>
              </a:extLst>
            </p:cNvPr>
            <p:cNvSpPr txBox="1"/>
            <p:nvPr/>
          </p:nvSpPr>
          <p:spPr>
            <a:xfrm>
              <a:off x="7558487" y="343211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E813DC-AAD3-4E71-8F7A-1079E4E7C700}"/>
                </a:ext>
              </a:extLst>
            </p:cNvPr>
            <p:cNvSpPr txBox="1"/>
            <p:nvPr/>
          </p:nvSpPr>
          <p:spPr>
            <a:xfrm>
              <a:off x="8041935" y="3415337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동적인 버튼 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31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7" y="1665336"/>
              <a:ext cx="8899618" cy="45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subscribe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subscribe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./subscribe.html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CA306-EAFC-4C56-8148-B9D1DBB12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0" y="2196519"/>
            <a:ext cx="6909191" cy="3474439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CD6B0E0-6129-46A1-B7A9-233D33DF3E13}"/>
              </a:ext>
            </a:extLst>
          </p:cNvPr>
          <p:cNvGrpSpPr/>
          <p:nvPr/>
        </p:nvGrpSpPr>
        <p:grpSpPr>
          <a:xfrm>
            <a:off x="7487715" y="2196519"/>
            <a:ext cx="4294131" cy="2736224"/>
            <a:chOff x="7479326" y="2196519"/>
            <a:chExt cx="4294131" cy="273622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FE6236-2B6D-4868-9013-4DCB38ADBD62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02C8E1B-946D-476A-8AC7-FCC7A8E26ABF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06DFD11-62AC-420C-975A-4BAE9531FC4C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FE35932-3E59-4A14-A92F-F5358D3F6437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057895-E66A-4877-8AF4-98841EA70B10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080AA3-7766-4372-BCBF-099DB2A8F5D8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구독한 사람의 영상을 볼 수 있는 곳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02D2334-219B-4031-BF78-0DE65EBB38E4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752B536-8974-44DB-A193-43D40F704A2D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C039E17-B1AE-4D46-A71F-BCC98D5CEB54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B876170-8C5A-41E1-BEA7-3BDBBC102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C17FEC4-F1E6-4F59-8E98-6285AAFDD3C4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CBCE2029-F50F-4608-A562-7C44A6337E3F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A2B5EFD-F010-44DB-9E79-89DD56EA8598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B330A5F-1B16-45AE-BA8A-74A18E43E8C9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4446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E6C3AA-E08B-426B-B3BF-C31716879D70}"/>
                </a:ext>
              </a:extLst>
            </p:cNvPr>
            <p:cNvSpPr txBox="1"/>
            <p:nvPr/>
          </p:nvSpPr>
          <p:spPr>
            <a:xfrm>
              <a:off x="7548700" y="302804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05D9F52-2D1E-4542-9861-713E62C4B8CD}"/>
                </a:ext>
              </a:extLst>
            </p:cNvPr>
            <p:cNvSpPr txBox="1"/>
            <p:nvPr/>
          </p:nvSpPr>
          <p:spPr>
            <a:xfrm>
              <a:off x="7889535" y="3028045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storage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를 통한 로그인 기능 구현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6AD85D-BD8F-4665-B838-DDBE48D76A27}"/>
                </a:ext>
              </a:extLst>
            </p:cNvPr>
            <p:cNvSpPr txBox="1"/>
            <p:nvPr/>
          </p:nvSpPr>
          <p:spPr>
            <a:xfrm>
              <a:off x="7558487" y="343211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5DCB861-16EC-4233-8BDF-4522577176F3}"/>
                </a:ext>
              </a:extLst>
            </p:cNvPr>
            <p:cNvSpPr txBox="1"/>
            <p:nvPr/>
          </p:nvSpPr>
          <p:spPr>
            <a:xfrm>
              <a:off x="8041935" y="3415337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동적인 버튼 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58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notice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notice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./notice.html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C805C-FDAC-455C-8312-E9E48B79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9" y="2154574"/>
            <a:ext cx="2132971" cy="464336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8D97B47-8B79-477F-BF1D-9B5CBEAD5A06}"/>
              </a:ext>
            </a:extLst>
          </p:cNvPr>
          <p:cNvGrpSpPr/>
          <p:nvPr/>
        </p:nvGrpSpPr>
        <p:grpSpPr>
          <a:xfrm>
            <a:off x="7479326" y="2196519"/>
            <a:ext cx="4294131" cy="2720005"/>
            <a:chOff x="7479326" y="2196519"/>
            <a:chExt cx="4294131" cy="272000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3B916A6-86F0-43A6-B934-88A68F965DD2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AD5B57E-0E62-4425-A868-5701B72F90FD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079CC8A-C6DD-4343-B34F-DE967F350046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CC1209D-7FF3-4777-8625-FB5E37965EAC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45B155-474C-4E4C-89C8-F4DA89EEF173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62C13D-944D-428D-9564-5335A8692C54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알림 페이지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562F881-6CB7-4B35-9F80-91A7CACB0C5B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49DE9D-9DF3-44C2-992F-D91526D3CEA1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4C48B59-DF34-4706-A1D1-51E8BB52BFD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84BCA94-210B-4414-9C1B-7DBB845C903B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246F3F3-3363-473E-8D3E-BC0AABF4960B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D2CEAA8-2B66-4897-BB07-A7799E2B31FF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6733D8-E03E-4B35-8DD4-E49D32405713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7D1B558-410A-416D-96CA-A2437CDDCB12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27685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78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notice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notice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./notice.html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622C8-556A-48BA-B6F5-1CAF22DD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0" y="2196520"/>
            <a:ext cx="6913615" cy="2929154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84B872D-9E24-4EF3-96BB-3F8910567434}"/>
              </a:ext>
            </a:extLst>
          </p:cNvPr>
          <p:cNvGrpSpPr/>
          <p:nvPr/>
        </p:nvGrpSpPr>
        <p:grpSpPr>
          <a:xfrm>
            <a:off x="7487715" y="2196519"/>
            <a:ext cx="4294131" cy="2720005"/>
            <a:chOff x="7479326" y="2196519"/>
            <a:chExt cx="4294131" cy="272000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5B50CA9-F089-42B9-8672-ACD2C5C78DEE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1F04A1-4DAB-42AE-AEC0-5DE88E406DB3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C49200-57DC-42D1-9159-1C9F69E2D923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D4ED27A-1764-4EAF-B601-2CFDB0305C6D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513BAF-315B-4274-BDC3-8FF7F66F558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9C9EFB-0574-4DF1-BE73-DCCF35F2BD64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알림 페이지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593A27-B75A-49C1-AF94-E2DECD321D80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7D705FA-9C48-4702-AF9C-E8588DEBEDA5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7CBA22E-D45C-4280-AA2C-C936C9E27BEA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5B5D5AF-9266-4D8A-9BB6-DEEBAF07AB79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5FE474E-1A5F-46DD-85A0-EDC1B44E65FF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2F9FCE1-BAAD-4E74-8989-88808F2E624B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9AF2352-43EC-4583-BF3C-BD04582D57BD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5E4453D-D2AC-4FA5-92BE-9DCDDC6A5935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27685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35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97C68EB-E23A-44C4-815B-21A548C8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7" y="2120792"/>
            <a:ext cx="2158164" cy="46607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B9FC5B-3180-4293-B155-C3B7CF76B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71" y="2120793"/>
            <a:ext cx="2140945" cy="466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list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list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./list.html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F99C8-7D78-45BA-BCED-8C8826353D7B}"/>
              </a:ext>
            </a:extLst>
          </p:cNvPr>
          <p:cNvGrpSpPr/>
          <p:nvPr/>
        </p:nvGrpSpPr>
        <p:grpSpPr>
          <a:xfrm rot="11083497">
            <a:off x="4145658" y="5373948"/>
            <a:ext cx="595618" cy="525207"/>
            <a:chOff x="3440833" y="2182792"/>
            <a:chExt cx="595618" cy="525207"/>
          </a:xfrm>
        </p:grpSpPr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032AC206-7BA2-4C03-9CD7-9BD9F0EEE9F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46BC12A-D6DC-4ABB-8D11-47F5C483B787}"/>
                </a:ext>
              </a:extLst>
            </p:cNvPr>
            <p:cNvSpPr txBox="1"/>
            <p:nvPr/>
          </p:nvSpPr>
          <p:spPr>
            <a:xfrm rot="10266927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C38313F-6A88-44B4-800E-A5F7F8197E8A}"/>
              </a:ext>
            </a:extLst>
          </p:cNvPr>
          <p:cNvGrpSpPr/>
          <p:nvPr/>
        </p:nvGrpSpPr>
        <p:grpSpPr>
          <a:xfrm rot="8188721">
            <a:off x="5979923" y="5065636"/>
            <a:ext cx="595618" cy="525207"/>
            <a:chOff x="3440833" y="2182792"/>
            <a:chExt cx="595618" cy="525207"/>
          </a:xfrm>
        </p:grpSpPr>
        <p:sp>
          <p:nvSpPr>
            <p:cNvPr id="65" name="말풍선: 타원형 64">
              <a:extLst>
                <a:ext uri="{FF2B5EF4-FFF2-40B4-BE49-F238E27FC236}">
                  <a16:creationId xmlns:a16="http://schemas.microsoft.com/office/drawing/2014/main" id="{CB68305C-5496-4678-8E5B-91184BA6344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8EB64E-61C2-401B-9951-2E4A12D854FC}"/>
                </a:ext>
              </a:extLst>
            </p:cNvPr>
            <p:cNvSpPr txBox="1"/>
            <p:nvPr/>
          </p:nvSpPr>
          <p:spPr>
            <a:xfrm rot="13411279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817BB0-B431-4F9A-A1A5-D922EE92030C}"/>
              </a:ext>
            </a:extLst>
          </p:cNvPr>
          <p:cNvGrpSpPr/>
          <p:nvPr/>
        </p:nvGrpSpPr>
        <p:grpSpPr>
          <a:xfrm>
            <a:off x="7479326" y="2196519"/>
            <a:ext cx="4294131" cy="2720005"/>
            <a:chOff x="7479326" y="2196519"/>
            <a:chExt cx="4294131" cy="272000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18FDED0-5FB3-4A74-9EA1-407B0D8BDA0B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ACD0A6E-4E8A-4891-AA1B-E527CD3C58FC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6A280E9-5882-40EA-AA39-866791E5349B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597429F-1914-48E3-9021-10CDF6B775C2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6F4F81-7C20-4FD9-A762-E0DA533EEE3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0CA19C9-DF38-48D5-A671-6497D43A5BC0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내가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찜한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영상을 모아 보는 페이지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B8195DA-F0FB-479B-95B3-E73DCE7718F3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202DCE2-CA21-4D8B-B30B-36E3E461A5A8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FB14C0C-80C9-4437-BA2C-EF39463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D0802B-AEC5-4DF6-8F6A-B6BD787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E78039-E55A-4D47-BCDF-ACE558924F30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28F644C-AFB4-4F6E-B47B-A8954E137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A9928EF-0222-42B2-AB9D-EB383895CC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8D7F4CB-09B1-44A1-8C8C-CB74FFD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19296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93ADAE-B0E8-42BC-AA20-BF2C28F066B9}"/>
                </a:ext>
              </a:extLst>
            </p:cNvPr>
            <p:cNvSpPr txBox="1"/>
            <p:nvPr/>
          </p:nvSpPr>
          <p:spPr>
            <a:xfrm>
              <a:off x="7548700" y="302804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9BA4D1-5CDF-41B2-954A-97DEE2B9F869}"/>
                </a:ext>
              </a:extLst>
            </p:cNvPr>
            <p:cNvSpPr txBox="1"/>
            <p:nvPr/>
          </p:nvSpPr>
          <p:spPr>
            <a:xfrm>
              <a:off x="7889535" y="3028045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storage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를 통한 로그인 기능 구현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F5A0BA-CF5A-4375-BC5D-27CE59AEA1BA}"/>
                </a:ext>
              </a:extLst>
            </p:cNvPr>
            <p:cNvSpPr txBox="1"/>
            <p:nvPr/>
          </p:nvSpPr>
          <p:spPr>
            <a:xfrm>
              <a:off x="7558487" y="343211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E813DC-AAD3-4E71-8F7A-1079E4E7C700}"/>
                </a:ext>
              </a:extLst>
            </p:cNvPr>
            <p:cNvSpPr txBox="1"/>
            <p:nvPr/>
          </p:nvSpPr>
          <p:spPr>
            <a:xfrm>
              <a:off x="8041935" y="3415337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동적인 버튼 변화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D2ADE58-D684-4068-ACB7-BDC921831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4" y="2120793"/>
            <a:ext cx="2140944" cy="46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list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list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./list.html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C3826F-D89D-41C3-8A34-8B79C792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4" y="2175972"/>
            <a:ext cx="4827535" cy="457044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12CFEE3E-E65A-4B96-B816-AE37A8F14C51}"/>
              </a:ext>
            </a:extLst>
          </p:cNvPr>
          <p:cNvGrpSpPr/>
          <p:nvPr/>
        </p:nvGrpSpPr>
        <p:grpSpPr>
          <a:xfrm>
            <a:off x="7479326" y="2196519"/>
            <a:ext cx="4294131" cy="2720005"/>
            <a:chOff x="7479326" y="2196519"/>
            <a:chExt cx="4294131" cy="272000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5AFA165-133A-40FE-99C9-EFB96900DC5E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EA778D4-0B78-44B3-B017-635AF19D5627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4B6AA9-A366-41A6-9FB7-1EC07A2A38F0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5F8B59-0303-45B1-939C-87970923113F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3FAB72C-D78C-41ED-956F-FCA2C63F660A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2DF1FA6-4D57-4331-A994-3A05BE19D2DB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내가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찜한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영상을 모아 보는 페이지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기능 미지원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B59A1A9-A251-4667-BB78-84D6987EF560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D43FC40-744D-44DD-B82B-12D833BD2964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B0FF5B0-18E3-40C0-ACA5-120BC979E2FF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A3D422-0DE0-4466-B9BD-21944D8C437F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438483D-118F-47B7-A4F4-197D518B0B04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1F8D2F4-1834-4D69-8BB4-7D7A1CE498E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1063427-EDCB-4A4D-8B8F-A050C2AE6ACB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E5CA41C-725E-4185-B3E3-E273DC6761A1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19296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CCFC0E-479F-4823-A216-448C4022301B}"/>
                </a:ext>
              </a:extLst>
            </p:cNvPr>
            <p:cNvSpPr txBox="1"/>
            <p:nvPr/>
          </p:nvSpPr>
          <p:spPr>
            <a:xfrm>
              <a:off x="7548700" y="302804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30A9FC-3407-47D7-9A97-921173F0A7FA}"/>
                </a:ext>
              </a:extLst>
            </p:cNvPr>
            <p:cNvSpPr txBox="1"/>
            <p:nvPr/>
          </p:nvSpPr>
          <p:spPr>
            <a:xfrm>
              <a:off x="7889535" y="3028045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storage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를 통한 로그인 기능 구현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DBD604A-0EFD-4603-B455-2B578C5CB477}"/>
                </a:ext>
              </a:extLst>
            </p:cNvPr>
            <p:cNvSpPr txBox="1"/>
            <p:nvPr/>
          </p:nvSpPr>
          <p:spPr>
            <a:xfrm>
              <a:off x="7558487" y="343211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B80E287-D6AC-482F-80AA-D2F008073808}"/>
                </a:ext>
              </a:extLst>
            </p:cNvPr>
            <p:cNvSpPr txBox="1"/>
            <p:nvPr/>
          </p:nvSpPr>
          <p:spPr>
            <a:xfrm>
              <a:off x="8041935" y="3415337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동적인 버튼 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22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2EE2A7-02AD-4CE5-99CE-5A799972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76" y="2155304"/>
            <a:ext cx="2116067" cy="4575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F99C8-7D78-45BA-BCED-8C8826353D7B}"/>
              </a:ext>
            </a:extLst>
          </p:cNvPr>
          <p:cNvGrpSpPr/>
          <p:nvPr/>
        </p:nvGrpSpPr>
        <p:grpSpPr>
          <a:xfrm rot="11480494">
            <a:off x="5025586" y="3328350"/>
            <a:ext cx="497853" cy="471414"/>
            <a:chOff x="3440833" y="2182792"/>
            <a:chExt cx="595618" cy="525207"/>
          </a:xfrm>
        </p:grpSpPr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032AC206-7BA2-4C03-9CD7-9BD9F0EEE9F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46BC12A-D6DC-4ABB-8D11-47F5C483B787}"/>
                </a:ext>
              </a:extLst>
            </p:cNvPr>
            <p:cNvSpPr txBox="1"/>
            <p:nvPr/>
          </p:nvSpPr>
          <p:spPr>
            <a:xfrm rot="10266927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C38313F-6A88-44B4-800E-A5F7F8197E8A}"/>
              </a:ext>
            </a:extLst>
          </p:cNvPr>
          <p:cNvGrpSpPr/>
          <p:nvPr/>
        </p:nvGrpSpPr>
        <p:grpSpPr>
          <a:xfrm rot="12988671">
            <a:off x="5493025" y="4450832"/>
            <a:ext cx="595618" cy="525207"/>
            <a:chOff x="3440833" y="2182792"/>
            <a:chExt cx="595618" cy="525207"/>
          </a:xfrm>
        </p:grpSpPr>
        <p:sp>
          <p:nvSpPr>
            <p:cNvPr id="65" name="말풍선: 타원형 64">
              <a:extLst>
                <a:ext uri="{FF2B5EF4-FFF2-40B4-BE49-F238E27FC236}">
                  <a16:creationId xmlns:a16="http://schemas.microsoft.com/office/drawing/2014/main" id="{CB68305C-5496-4678-8E5B-91184BA63443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8EB64E-61C2-401B-9951-2E4A12D854FC}"/>
                </a:ext>
              </a:extLst>
            </p:cNvPr>
            <p:cNvSpPr txBox="1"/>
            <p:nvPr/>
          </p:nvSpPr>
          <p:spPr>
            <a:xfrm rot="8315021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17060F-4F2B-4BC2-A422-979571BC0D17}"/>
              </a:ext>
            </a:extLst>
          </p:cNvPr>
          <p:cNvGrpSpPr/>
          <p:nvPr/>
        </p:nvGrpSpPr>
        <p:grpSpPr>
          <a:xfrm>
            <a:off x="7479326" y="2196519"/>
            <a:ext cx="4294131" cy="2720005"/>
            <a:chOff x="7479326" y="2196519"/>
            <a:chExt cx="4294131" cy="272000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18FDED0-5FB3-4A74-9EA1-407B0D8BDA0B}"/>
                </a:ext>
              </a:extLst>
            </p:cNvPr>
            <p:cNvSpPr/>
            <p:nvPr/>
          </p:nvSpPr>
          <p:spPr>
            <a:xfrm>
              <a:off x="7484252" y="2984737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ACD0A6E-4E8A-4891-AA1B-E527CD3C58FC}"/>
                </a:ext>
              </a:extLst>
            </p:cNvPr>
            <p:cNvSpPr/>
            <p:nvPr/>
          </p:nvSpPr>
          <p:spPr>
            <a:xfrm>
              <a:off x="7484253" y="414039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6A280E9-5882-40EA-AA39-866791E5349B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597429F-1914-48E3-9021-10CDF6B775C2}"/>
                </a:ext>
              </a:extLst>
            </p:cNvPr>
            <p:cNvSpPr/>
            <p:nvPr/>
          </p:nvSpPr>
          <p:spPr>
            <a:xfrm>
              <a:off x="7482986" y="2586410"/>
              <a:ext cx="4281947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6F4F81-7C20-4FD9-A762-E0DA533EEE3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0CA19C9-DF38-48D5-A671-6497D43A5BC0}"/>
                </a:ext>
              </a:extLst>
            </p:cNvPr>
            <p:cNvSpPr txBox="1"/>
            <p:nvPr/>
          </p:nvSpPr>
          <p:spPr>
            <a:xfrm>
              <a:off x="7482956" y="2643665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 을 할 수 있는 페이지 입니다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. (SNS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로그인 가능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B8195DA-F0FB-479B-95B3-E73DCE7718F3}"/>
                </a:ext>
              </a:extLst>
            </p:cNvPr>
            <p:cNvSpPr/>
            <p:nvPr/>
          </p:nvSpPr>
          <p:spPr>
            <a:xfrm>
              <a:off x="7479326" y="4528244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202DCE2-CA21-4D8B-B30B-36E3E461A5A8}"/>
                </a:ext>
              </a:extLst>
            </p:cNvPr>
            <p:cNvSpPr/>
            <p:nvPr/>
          </p:nvSpPr>
          <p:spPr>
            <a:xfrm>
              <a:off x="7482956" y="3369614"/>
              <a:ext cx="4281947" cy="382742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FB14C0C-80C9-4437-BA2C-EF39463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378637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D0802B-AEC5-4DF6-8F6A-B6BD787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2995895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E78039-E55A-4D47-BCDF-ACE558924F30}"/>
                </a:ext>
              </a:extLst>
            </p:cNvPr>
            <p:cNvSpPr/>
            <p:nvPr/>
          </p:nvSpPr>
          <p:spPr>
            <a:xfrm>
              <a:off x="7482956" y="3752501"/>
              <a:ext cx="4281948" cy="388983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28F644C-AFB4-4F6E-B47B-A8954E137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3752356"/>
              <a:ext cx="0" cy="3880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A9928EF-0222-42B2-AB9D-EB383895CC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4" y="414039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8D7F4CB-09B1-44A1-8C8C-CB74FFD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4519296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93ADAE-B0E8-42BC-AA20-BF2C28F066B9}"/>
                </a:ext>
              </a:extLst>
            </p:cNvPr>
            <p:cNvSpPr txBox="1"/>
            <p:nvPr/>
          </p:nvSpPr>
          <p:spPr>
            <a:xfrm>
              <a:off x="7548700" y="3028045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9BA4D1-5CDF-41B2-954A-97DEE2B9F869}"/>
                </a:ext>
              </a:extLst>
            </p:cNvPr>
            <p:cNvSpPr txBox="1"/>
            <p:nvPr/>
          </p:nvSpPr>
          <p:spPr>
            <a:xfrm>
              <a:off x="7889535" y="3028045"/>
              <a:ext cx="360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storage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를 통한 로그인 기능 구현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A07E43-DAD8-4CD6-A728-14B7906BB930}"/>
              </a:ext>
            </a:extLst>
          </p:cNvPr>
          <p:cNvGrpSpPr/>
          <p:nvPr/>
        </p:nvGrpSpPr>
        <p:grpSpPr>
          <a:xfrm rot="12856008">
            <a:off x="5499481" y="5019300"/>
            <a:ext cx="595618" cy="525207"/>
            <a:chOff x="3440833" y="2182792"/>
            <a:chExt cx="595618" cy="525207"/>
          </a:xfrm>
        </p:grpSpPr>
        <p:sp>
          <p:nvSpPr>
            <p:cNvPr id="68" name="말풍선: 타원형 67">
              <a:extLst>
                <a:ext uri="{FF2B5EF4-FFF2-40B4-BE49-F238E27FC236}">
                  <a16:creationId xmlns:a16="http://schemas.microsoft.com/office/drawing/2014/main" id="{9623C104-32C2-4C17-AF4A-4A82B285F846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956692-AB69-4B97-B739-7DDA0E3EB7D2}"/>
                </a:ext>
              </a:extLst>
            </p:cNvPr>
            <p:cNvSpPr txBox="1"/>
            <p:nvPr/>
          </p:nvSpPr>
          <p:spPr>
            <a:xfrm rot="8315021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3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A400F0B-108C-4D36-B768-9AF7A46909C4}"/>
              </a:ext>
            </a:extLst>
          </p:cNvPr>
          <p:cNvGrpSpPr/>
          <p:nvPr/>
        </p:nvGrpSpPr>
        <p:grpSpPr>
          <a:xfrm rot="14208364">
            <a:off x="5418728" y="5637443"/>
            <a:ext cx="595618" cy="525207"/>
            <a:chOff x="3440833" y="2182792"/>
            <a:chExt cx="595618" cy="525207"/>
          </a:xfrm>
        </p:grpSpPr>
        <p:sp>
          <p:nvSpPr>
            <p:cNvPr id="71" name="말풍선: 타원형 70">
              <a:extLst>
                <a:ext uri="{FF2B5EF4-FFF2-40B4-BE49-F238E27FC236}">
                  <a16:creationId xmlns:a16="http://schemas.microsoft.com/office/drawing/2014/main" id="{97BE5C72-1A42-4986-9B8E-48D74F8E7FAB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191486-328C-4924-BF35-ABD9AFAE0424}"/>
                </a:ext>
              </a:extLst>
            </p:cNvPr>
            <p:cNvSpPr txBox="1"/>
            <p:nvPr/>
          </p:nvSpPr>
          <p:spPr>
            <a:xfrm rot="7158976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4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7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73925" y="226492"/>
            <a:ext cx="2044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 입력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AAA09A-EEC6-4461-BFDE-A05910CBCCAF}"/>
              </a:ext>
            </a:extLst>
          </p:cNvPr>
          <p:cNvGrpSpPr/>
          <p:nvPr/>
        </p:nvGrpSpPr>
        <p:grpSpPr>
          <a:xfrm>
            <a:off x="-1101874" y="1503022"/>
            <a:ext cx="14436691" cy="4118987"/>
            <a:chOff x="-1101874" y="1503022"/>
            <a:chExt cx="14436691" cy="4118987"/>
          </a:xfrm>
        </p:grpSpPr>
        <p:sp>
          <p:nvSpPr>
            <p:cNvPr id="3" name="사다리꼴 2">
              <a:extLst>
                <a:ext uri="{FF2B5EF4-FFF2-40B4-BE49-F238E27FC236}">
                  <a16:creationId xmlns:a16="http://schemas.microsoft.com/office/drawing/2014/main" id="{50B1F033-DC39-44BF-824D-C4C412F0E63C}"/>
                </a:ext>
              </a:extLst>
            </p:cNvPr>
            <p:cNvSpPr/>
            <p:nvPr/>
          </p:nvSpPr>
          <p:spPr>
            <a:xfrm>
              <a:off x="-1101874" y="3336887"/>
              <a:ext cx="14347346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-1012529" y="4829166"/>
              <a:ext cx="14347346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59147" y="4617990"/>
              <a:ext cx="4259483" cy="1004019"/>
            </a:xfrm>
            <a:prstGeom prst="rect">
              <a:avLst/>
            </a:prstGeom>
            <a:solidFill>
              <a:srgbClr val="D1FA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66259" y="3045327"/>
              <a:ext cx="4259483" cy="1004019"/>
            </a:xfrm>
            <a:prstGeom prst="rect">
              <a:avLst/>
            </a:prstGeom>
            <a:solidFill>
              <a:srgbClr val="2BEDA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-829323" y="1757894"/>
              <a:ext cx="13852606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66258" y="1503022"/>
              <a:ext cx="4259483" cy="1004019"/>
            </a:xfrm>
            <a:prstGeom prst="rect">
              <a:avLst/>
            </a:prstGeom>
            <a:solidFill>
              <a:srgbClr val="DE3D6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0409" y="1608921"/>
              <a:ext cx="23214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문서 버전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409" y="3193393"/>
              <a:ext cx="23214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사이트 맵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0409" y="4729392"/>
              <a:ext cx="23214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화면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59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05C86F-6F8C-4376-9B83-F6219904B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" y="2196519"/>
            <a:ext cx="6908103" cy="34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0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6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7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65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6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3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login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login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페이지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– pc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./login.html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95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혹은 </a:t>
            </a:r>
            <a:r>
              <a:rPr lang="ko-KR" altLang="en-US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프로젝트명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511" y="803555"/>
            <a:ext cx="195919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dirty="0">
                <a:gradFill flip="none" rotWithShape="1">
                  <a:gsLst>
                    <a:gs pos="100000">
                      <a:srgbClr val="DE3D6E"/>
                    </a:gs>
                    <a:gs pos="100000">
                      <a:srgbClr val="2BEDA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</a:t>
            </a:r>
            <a:endParaRPr lang="ko-KR" altLang="en-US" sz="23900" dirty="0">
              <a:gradFill flip="none" rotWithShape="1">
                <a:gsLst>
                  <a:gs pos="100000">
                    <a:srgbClr val="DE3D6E"/>
                  </a:gs>
                  <a:gs pos="100000">
                    <a:srgbClr val="2BEDA8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4346" y="2839317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문서 버전</a:t>
            </a:r>
          </a:p>
        </p:txBody>
      </p:sp>
    </p:spTree>
    <p:extLst>
      <p:ext uri="{BB962C8B-B14F-4D97-AF65-F5344CB8AC3E}">
        <p14:creationId xmlns:p14="http://schemas.microsoft.com/office/powerpoint/2010/main" val="329208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06961" y="399385"/>
            <a:ext cx="319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문서 버전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95" name="사다리꼴 94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>
            <a:cxnSpLocks/>
          </p:cNvCxnSpPr>
          <p:nvPr/>
        </p:nvCxnSpPr>
        <p:spPr>
          <a:xfrm>
            <a:off x="12046564" y="675778"/>
            <a:ext cx="0" cy="49979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D0A20-4ED0-4612-A0B7-4A4550B9EC23}"/>
              </a:ext>
            </a:extLst>
          </p:cNvPr>
          <p:cNvSpPr/>
          <p:nvPr/>
        </p:nvSpPr>
        <p:spPr>
          <a:xfrm>
            <a:off x="5872297" y="3032382"/>
            <a:ext cx="5933012" cy="617220"/>
          </a:xfrm>
          <a:prstGeom prst="rect">
            <a:avLst/>
          </a:prstGeom>
          <a:solidFill>
            <a:srgbClr val="121628">
              <a:alpha val="70000"/>
            </a:srgb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D1E2D8-AE6C-418D-9DEC-422A017F750A}"/>
              </a:ext>
            </a:extLst>
          </p:cNvPr>
          <p:cNvSpPr/>
          <p:nvPr/>
        </p:nvSpPr>
        <p:spPr>
          <a:xfrm>
            <a:off x="6096000" y="4424953"/>
            <a:ext cx="5709306" cy="617220"/>
          </a:xfrm>
          <a:prstGeom prst="rect">
            <a:avLst/>
          </a:prstGeom>
          <a:solidFill>
            <a:schemeClr val="bg1">
              <a:alpha val="3000"/>
            </a:scheme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7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06961" y="508442"/>
            <a:ext cx="319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문서 버전</a:t>
            </a:r>
          </a:p>
        </p:txBody>
      </p:sp>
      <p:grpSp>
        <p:nvGrpSpPr>
          <p:cNvPr id="94" name="그룹 93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95" name="사다리꼴 94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83700D7-C51E-404B-BEFF-01A013545DC6}"/>
              </a:ext>
            </a:extLst>
          </p:cNvPr>
          <p:cNvGrpSpPr/>
          <p:nvPr/>
        </p:nvGrpSpPr>
        <p:grpSpPr>
          <a:xfrm>
            <a:off x="411479" y="1279786"/>
            <a:ext cx="11442165" cy="4997930"/>
            <a:chOff x="411479" y="919059"/>
            <a:chExt cx="11442165" cy="4997930"/>
          </a:xfrm>
        </p:grpSpPr>
        <p:sp>
          <p:nvSpPr>
            <p:cNvPr id="47" name="직사각형 46"/>
            <p:cNvSpPr/>
            <p:nvPr/>
          </p:nvSpPr>
          <p:spPr>
            <a:xfrm>
              <a:off x="411479" y="919061"/>
              <a:ext cx="11442165" cy="3921760"/>
            </a:xfrm>
            <a:prstGeom prst="rect">
              <a:avLst/>
            </a:prstGeom>
            <a:solidFill>
              <a:srgbClr val="171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5029" y="927951"/>
              <a:ext cx="11418588" cy="129032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/>
            <p:cNvCxnSpPr>
              <a:cxnSpLocks/>
              <a:stCxn id="48" idx="1"/>
              <a:endCxn id="48" idx="3"/>
            </p:cNvCxnSpPr>
            <p:nvPr/>
          </p:nvCxnSpPr>
          <p:spPr>
            <a:xfrm>
              <a:off x="435029" y="1573111"/>
              <a:ext cx="114185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35028" y="2227161"/>
              <a:ext cx="11418616" cy="61722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001" y="2831920"/>
              <a:ext cx="11418616" cy="61722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35000" y="3454459"/>
              <a:ext cx="11418619" cy="61722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4975" y="4067630"/>
              <a:ext cx="11418642" cy="61722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>
              <a:cxnSpLocks/>
            </p:cNvCxnSpPr>
            <p:nvPr/>
          </p:nvCxnSpPr>
          <p:spPr>
            <a:xfrm>
              <a:off x="11853617" y="919059"/>
              <a:ext cx="0" cy="49979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D0A20-4ED0-4612-A0B7-4A4550B9EC23}"/>
                </a:ext>
              </a:extLst>
            </p:cNvPr>
            <p:cNvSpPr/>
            <p:nvPr/>
          </p:nvSpPr>
          <p:spPr>
            <a:xfrm>
              <a:off x="434998" y="4688144"/>
              <a:ext cx="11418619" cy="61722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D1E2D8-AE6C-418D-9DEC-422A017F750A}"/>
                </a:ext>
              </a:extLst>
            </p:cNvPr>
            <p:cNvSpPr/>
            <p:nvPr/>
          </p:nvSpPr>
          <p:spPr>
            <a:xfrm>
              <a:off x="435001" y="5299769"/>
              <a:ext cx="11418616" cy="61722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51E3B6E-AE46-4223-9A8C-99C32F3BB505}"/>
                </a:ext>
              </a:extLst>
            </p:cNvPr>
            <p:cNvGrpSpPr/>
            <p:nvPr/>
          </p:nvGrpSpPr>
          <p:grpSpPr>
            <a:xfrm>
              <a:off x="436346" y="919059"/>
              <a:ext cx="11186582" cy="4997930"/>
              <a:chOff x="436346" y="919059"/>
              <a:chExt cx="11186582" cy="499793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304952" y="1067365"/>
                <a:ext cx="611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설명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781977" y="1119136"/>
                <a:ext cx="831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55AEA8-3E85-4CE7-8317-593AA43A5BA9}"/>
                  </a:ext>
                </a:extLst>
              </p:cNvPr>
              <p:cNvSpPr txBox="1"/>
              <p:nvPr/>
            </p:nvSpPr>
            <p:spPr>
              <a:xfrm>
                <a:off x="593056" y="1107587"/>
                <a:ext cx="611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버전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24EF4A-53E2-47A0-8C11-1BA66F3FDE74}"/>
                  </a:ext>
                </a:extLst>
              </p:cNvPr>
              <p:cNvSpPr txBox="1"/>
              <p:nvPr/>
            </p:nvSpPr>
            <p:spPr>
              <a:xfrm>
                <a:off x="1987797" y="1104393"/>
                <a:ext cx="611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D5548E-83E2-44F3-9DB9-7FCF91D3DDCD}"/>
                  </a:ext>
                </a:extLst>
              </p:cNvPr>
              <p:cNvSpPr txBox="1"/>
              <p:nvPr/>
            </p:nvSpPr>
            <p:spPr>
              <a:xfrm>
                <a:off x="551549" y="1736992"/>
                <a:ext cx="611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1.0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19C07B-6480-467B-AD25-8D1CBC0E072C}"/>
                  </a:ext>
                </a:extLst>
              </p:cNvPr>
              <p:cNvSpPr txBox="1"/>
              <p:nvPr/>
            </p:nvSpPr>
            <p:spPr>
              <a:xfrm>
                <a:off x="1665300" y="1750719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17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1352609" y="927951"/>
                <a:ext cx="0" cy="498903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/>
              </p:cNvCxnSpPr>
              <p:nvPr/>
            </p:nvCxnSpPr>
            <p:spPr>
              <a:xfrm>
                <a:off x="3371698" y="919059"/>
                <a:ext cx="0" cy="499793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D0EC163-4644-45BD-AACA-4CB7C9B92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2802" y="919059"/>
                <a:ext cx="0" cy="499793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438333D-B475-46E9-A23A-7A2C7CCDE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46" y="919059"/>
                <a:ext cx="0" cy="499793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0D0CD9-CAA8-4443-99AA-39EB128F9539}"/>
                  </a:ext>
                </a:extLst>
              </p:cNvPr>
              <p:cNvSpPr txBox="1"/>
              <p:nvPr/>
            </p:nvSpPr>
            <p:spPr>
              <a:xfrm>
                <a:off x="1660671" y="2365060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18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E0367C-F9DD-45EB-B7E1-AEF831FEABA1}"/>
                  </a:ext>
                </a:extLst>
              </p:cNvPr>
              <p:cNvSpPr txBox="1"/>
              <p:nvPr/>
            </p:nvSpPr>
            <p:spPr>
              <a:xfrm>
                <a:off x="1658637" y="5444987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23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601885-1599-4332-BAC8-D0CB3D672EF3}"/>
                  </a:ext>
                </a:extLst>
              </p:cNvPr>
              <p:cNvSpPr txBox="1"/>
              <p:nvPr/>
            </p:nvSpPr>
            <p:spPr>
              <a:xfrm>
                <a:off x="1671963" y="4827767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22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A3A232-1274-4A68-88B0-B894AA666687}"/>
                  </a:ext>
                </a:extLst>
              </p:cNvPr>
              <p:cNvSpPr txBox="1"/>
              <p:nvPr/>
            </p:nvSpPr>
            <p:spPr>
              <a:xfrm>
                <a:off x="1669930" y="3592349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5BD0FE-4D78-4B9E-B846-8D2F24DF93DC}"/>
                  </a:ext>
                </a:extLst>
              </p:cNvPr>
              <p:cNvSpPr txBox="1"/>
              <p:nvPr/>
            </p:nvSpPr>
            <p:spPr>
              <a:xfrm>
                <a:off x="1660670" y="3001653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19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89DAE5-C9B2-4AC9-AAA1-91CF2E192058}"/>
                  </a:ext>
                </a:extLst>
              </p:cNvPr>
              <p:cNvSpPr txBox="1"/>
              <p:nvPr/>
            </p:nvSpPr>
            <p:spPr>
              <a:xfrm>
                <a:off x="1658638" y="4245237"/>
                <a:ext cx="139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2020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년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9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월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21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1FD708-D86C-44AF-8295-6DC3BF7EC58A}"/>
                  </a:ext>
                </a:extLst>
              </p:cNvPr>
              <p:cNvSpPr txBox="1"/>
              <p:nvPr/>
            </p:nvSpPr>
            <p:spPr>
              <a:xfrm>
                <a:off x="10849622" y="17500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C47B21-F573-42E0-8899-7EB1F24602A1}"/>
                  </a:ext>
                </a:extLst>
              </p:cNvPr>
              <p:cNvSpPr txBox="1"/>
              <p:nvPr/>
            </p:nvSpPr>
            <p:spPr>
              <a:xfrm>
                <a:off x="10849622" y="2382151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C4A318-F91B-451F-B568-DE0E2645AD15}"/>
                  </a:ext>
                </a:extLst>
              </p:cNvPr>
              <p:cNvSpPr txBox="1"/>
              <p:nvPr/>
            </p:nvSpPr>
            <p:spPr>
              <a:xfrm>
                <a:off x="10849622" y="301936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2CBBC8-9E87-4642-96AB-DCD764C21F72}"/>
                  </a:ext>
                </a:extLst>
              </p:cNvPr>
              <p:cNvSpPr txBox="1"/>
              <p:nvPr/>
            </p:nvSpPr>
            <p:spPr>
              <a:xfrm>
                <a:off x="10850011" y="3639001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374634-3416-4428-9DEE-4B6DEB2F3942}"/>
                  </a:ext>
                </a:extLst>
              </p:cNvPr>
              <p:cNvSpPr txBox="1"/>
              <p:nvPr/>
            </p:nvSpPr>
            <p:spPr>
              <a:xfrm>
                <a:off x="10849233" y="4227782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13C698-7109-46D5-A89A-337C539DE131}"/>
                  </a:ext>
                </a:extLst>
              </p:cNvPr>
              <p:cNvSpPr txBox="1"/>
              <p:nvPr/>
            </p:nvSpPr>
            <p:spPr>
              <a:xfrm>
                <a:off x="10849233" y="4843232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99C3CFD-AEC5-4022-933A-D6DD60D88E60}"/>
                  </a:ext>
                </a:extLst>
              </p:cNvPr>
              <p:cNvSpPr txBox="1"/>
              <p:nvPr/>
            </p:nvSpPr>
            <p:spPr>
              <a:xfrm>
                <a:off x="10875752" y="5462559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박성언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E1D53EE-1629-430F-83EC-6BC878AF979E}"/>
                  </a:ext>
                </a:extLst>
              </p:cNvPr>
              <p:cNvSpPr txBox="1"/>
              <p:nvPr/>
            </p:nvSpPr>
            <p:spPr>
              <a:xfrm>
                <a:off x="4839399" y="1735848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 마크업 </a:t>
                </a:r>
                <a:r>
                  <a:rPr lang="ko-KR" altLang="en-US" sz="120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및 디자인 구현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071C17-700F-429F-BC26-C64910FFA903}"/>
                  </a:ext>
                </a:extLst>
              </p:cNvPr>
              <p:cNvSpPr txBox="1"/>
              <p:nvPr/>
            </p:nvSpPr>
            <p:spPr>
              <a:xfrm>
                <a:off x="4839399" y="2349019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 마크업 및 디자인 구현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9AA7C8-9B27-491D-9253-A9F356275B1F}"/>
                  </a:ext>
                </a:extLst>
              </p:cNvPr>
              <p:cNvSpPr txBox="1"/>
              <p:nvPr/>
            </p:nvSpPr>
            <p:spPr>
              <a:xfrm>
                <a:off x="4839399" y="2997603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스크롤 기능 구현</a:t>
                </a:r>
                <a:endPara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EACD81B-83C0-42B9-AB59-820B77B4D50B}"/>
                  </a:ext>
                </a:extLst>
              </p:cNvPr>
              <p:cNvSpPr txBox="1"/>
              <p:nvPr/>
            </p:nvSpPr>
            <p:spPr>
              <a:xfrm>
                <a:off x="4839399" y="3612314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SNS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로그인 기능 구현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6CF90BD-28E4-421A-B9DA-ECFC6BAF8C4C}"/>
                  </a:ext>
                </a:extLst>
              </p:cNvPr>
              <p:cNvSpPr txBox="1"/>
              <p:nvPr/>
            </p:nvSpPr>
            <p:spPr>
              <a:xfrm>
                <a:off x="4839399" y="4227781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로그인 기능 구현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27F4839-20D7-4F75-998C-D7FF2C6835FF}"/>
                  </a:ext>
                </a:extLst>
              </p:cNvPr>
              <p:cNvSpPr txBox="1"/>
              <p:nvPr/>
            </p:nvSpPr>
            <p:spPr>
              <a:xfrm>
                <a:off x="4839399" y="4866095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회원가입 기능 구현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12B0A5-0830-472A-9A41-258AE84A8684}"/>
                  </a:ext>
                </a:extLst>
              </p:cNvPr>
              <p:cNvSpPr txBox="1"/>
              <p:nvPr/>
            </p:nvSpPr>
            <p:spPr>
              <a:xfrm>
                <a:off x="4839399" y="5487313"/>
                <a:ext cx="3275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유효성 테스트 및 </a:t>
                </a:r>
                <a:r>
                  <a: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Ajax 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날씨 호출 기능 구현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511" y="803555"/>
            <a:ext cx="195919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dirty="0">
                <a:gradFill flip="none" rotWithShape="1">
                  <a:gsLst>
                    <a:gs pos="100000">
                      <a:srgbClr val="DE3D6E"/>
                    </a:gs>
                    <a:gs pos="100000">
                      <a:srgbClr val="2BEDA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</a:t>
            </a:r>
            <a:endParaRPr lang="ko-KR" altLang="en-US" sz="23900" dirty="0">
              <a:gradFill flip="none" rotWithShape="1">
                <a:gsLst>
                  <a:gs pos="100000">
                    <a:srgbClr val="DE3D6E"/>
                  </a:gs>
                  <a:gs pos="100000">
                    <a:srgbClr val="2BEDA8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4346" y="2839317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42608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543" y="61670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사이트 맵</a:t>
            </a: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65C764B-2D13-406E-ABF9-9E2D65E9B42D}"/>
              </a:ext>
            </a:extLst>
          </p:cNvPr>
          <p:cNvGrpSpPr/>
          <p:nvPr/>
        </p:nvGrpSpPr>
        <p:grpSpPr>
          <a:xfrm>
            <a:off x="1497615" y="1429984"/>
            <a:ext cx="9371281" cy="4163578"/>
            <a:chOff x="1497615" y="1656487"/>
            <a:chExt cx="9371281" cy="416357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7409B7-2DC9-4D24-A57F-C7943493E7C7}"/>
                </a:ext>
              </a:extLst>
            </p:cNvPr>
            <p:cNvGrpSpPr/>
            <p:nvPr/>
          </p:nvGrpSpPr>
          <p:grpSpPr>
            <a:xfrm>
              <a:off x="5388709" y="1656487"/>
              <a:ext cx="1414582" cy="547168"/>
              <a:chOff x="419436" y="1476631"/>
              <a:chExt cx="10406076" cy="801109"/>
            </a:xfrm>
          </p:grpSpPr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17C0DD26-87A1-4229-A69B-789BDEF4EB22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D997EB-6DBC-4E3F-A171-9C8BB8023E59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메인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9A591A-532D-413E-975B-B937805E1DEE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>
              <a:off x="6096000" y="2203655"/>
              <a:ext cx="0" cy="15881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3041E11-8296-4F9D-8ABE-B0466B9DA4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752" y="2967322"/>
              <a:ext cx="77821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D5DE097-3D50-42A0-8779-151106CDA32D}"/>
                </a:ext>
              </a:extLst>
            </p:cNvPr>
            <p:cNvGrpSpPr/>
            <p:nvPr/>
          </p:nvGrpSpPr>
          <p:grpSpPr>
            <a:xfrm>
              <a:off x="5388709" y="3791825"/>
              <a:ext cx="1414582" cy="547168"/>
              <a:chOff x="419436" y="1476631"/>
              <a:chExt cx="10406076" cy="801109"/>
            </a:xfrm>
          </p:grpSpPr>
          <p:sp>
            <p:nvSpPr>
              <p:cNvPr id="29" name="모서리가 둥근 직사각형 2">
                <a:extLst>
                  <a:ext uri="{FF2B5EF4-FFF2-40B4-BE49-F238E27FC236}">
                    <a16:creationId xmlns:a16="http://schemas.microsoft.com/office/drawing/2014/main" id="{ABD0F9A7-AA89-4DA7-A88F-49A996FCC054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6153D0-EFF7-4FD0-BAD5-4C26CBA651B2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구독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3CF0B67-7DA4-4EC7-9EA2-DF6DD312BE10}"/>
                </a:ext>
              </a:extLst>
            </p:cNvPr>
            <p:cNvGrpSpPr/>
            <p:nvPr/>
          </p:nvGrpSpPr>
          <p:grpSpPr>
            <a:xfrm>
              <a:off x="1497615" y="3791825"/>
              <a:ext cx="1414582" cy="547168"/>
              <a:chOff x="419436" y="1476631"/>
              <a:chExt cx="10406076" cy="801109"/>
            </a:xfrm>
          </p:grpSpPr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id="{C7CB0404-4C23-41B2-824F-2B4FA1231E42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E6570-5B4B-4E40-ACE9-E62D9467AA26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홈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EECA78-09D8-49E7-8885-001CAA818305}"/>
                </a:ext>
              </a:extLst>
            </p:cNvPr>
            <p:cNvGrpSpPr/>
            <p:nvPr/>
          </p:nvGrpSpPr>
          <p:grpSpPr>
            <a:xfrm>
              <a:off x="3443162" y="3791825"/>
              <a:ext cx="1414582" cy="547168"/>
              <a:chOff x="419436" y="1476631"/>
              <a:chExt cx="10406076" cy="801109"/>
            </a:xfrm>
          </p:grpSpPr>
          <p:sp>
            <p:nvSpPr>
              <p:cNvPr id="40" name="모서리가 둥근 직사각형 2">
                <a:extLst>
                  <a:ext uri="{FF2B5EF4-FFF2-40B4-BE49-F238E27FC236}">
                    <a16:creationId xmlns:a16="http://schemas.microsoft.com/office/drawing/2014/main" id="{2E1259F2-5C36-40C0-BB56-AD57CDC13877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620F17-5868-49D3-91FD-C32987C20F01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탐색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0B806A4-9BC3-4407-B6B6-A9CF12522344}"/>
                </a:ext>
              </a:extLst>
            </p:cNvPr>
            <p:cNvGrpSpPr/>
            <p:nvPr/>
          </p:nvGrpSpPr>
          <p:grpSpPr>
            <a:xfrm>
              <a:off x="7334256" y="3791825"/>
              <a:ext cx="1414582" cy="547168"/>
              <a:chOff x="419436" y="1476631"/>
              <a:chExt cx="10406076" cy="801109"/>
            </a:xfrm>
          </p:grpSpPr>
          <p:sp>
            <p:nvSpPr>
              <p:cNvPr id="43" name="모서리가 둥근 직사각형 2">
                <a:extLst>
                  <a:ext uri="{FF2B5EF4-FFF2-40B4-BE49-F238E27FC236}">
                    <a16:creationId xmlns:a16="http://schemas.microsoft.com/office/drawing/2014/main" id="{F69704DA-A76D-40F8-95CE-0CB358F9ED48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563219-022D-40BD-B5EB-3D0AE2624231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알림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67C816-D913-4802-92C8-9FCA2F593C0D}"/>
                </a:ext>
              </a:extLst>
            </p:cNvPr>
            <p:cNvGrpSpPr/>
            <p:nvPr/>
          </p:nvGrpSpPr>
          <p:grpSpPr>
            <a:xfrm>
              <a:off x="9279803" y="3791825"/>
              <a:ext cx="1414582" cy="547168"/>
              <a:chOff x="419436" y="1476631"/>
              <a:chExt cx="10406076" cy="801109"/>
            </a:xfrm>
          </p:grpSpPr>
          <p:sp>
            <p:nvSpPr>
              <p:cNvPr id="46" name="모서리가 둥근 직사각형 2">
                <a:extLst>
                  <a:ext uri="{FF2B5EF4-FFF2-40B4-BE49-F238E27FC236}">
                    <a16:creationId xmlns:a16="http://schemas.microsoft.com/office/drawing/2014/main" id="{028A3E29-E6D5-4B38-B248-0E05E077CBE7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11C336-1703-4E2D-AC9A-5195B52883B7}"/>
                  </a:ext>
                </a:extLst>
              </p:cNvPr>
              <p:cNvSpPr txBox="1"/>
              <p:nvPr/>
            </p:nvSpPr>
            <p:spPr>
              <a:xfrm flipH="1">
                <a:off x="1149469" y="1665336"/>
                <a:ext cx="8899621" cy="45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보관함</a:t>
                </a: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1E39850-5D2B-4DC2-9104-C285827994D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2204906" y="2967322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11F0FC3-E648-4914-8A71-066875D8037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9987094" y="2967322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200DC50-E1D0-4128-8F86-029CD0072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5665" y="2967322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6A5E20-76D7-45E7-AF95-57C577EDD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299" y="2967322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BC6A3B7-C575-4104-B92F-8740B2BAA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9632" y="4338993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62636E0-0B4A-438B-B122-5822A5B74030}"/>
                </a:ext>
              </a:extLst>
            </p:cNvPr>
            <p:cNvGrpSpPr/>
            <p:nvPr/>
          </p:nvGrpSpPr>
          <p:grpSpPr>
            <a:xfrm>
              <a:off x="5174676" y="5167957"/>
              <a:ext cx="1769912" cy="652108"/>
              <a:chOff x="419436" y="1476631"/>
              <a:chExt cx="10406076" cy="954752"/>
            </a:xfrm>
          </p:grpSpPr>
          <p:sp>
            <p:nvSpPr>
              <p:cNvPr id="71" name="모서리가 둥근 직사각형 2">
                <a:extLst>
                  <a:ext uri="{FF2B5EF4-FFF2-40B4-BE49-F238E27FC236}">
                    <a16:creationId xmlns:a16="http://schemas.microsoft.com/office/drawing/2014/main" id="{E1C7D619-B17A-4CBB-8BD1-3D33F11E8FBC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4F8074-6F29-4977-A1D6-9CC5C305EADE}"/>
                  </a:ext>
                </a:extLst>
              </p:cNvPr>
              <p:cNvSpPr txBox="1"/>
              <p:nvPr/>
            </p:nvSpPr>
            <p:spPr>
              <a:xfrm flipH="1">
                <a:off x="1149467" y="1665336"/>
                <a:ext cx="8899618" cy="76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로그인 </a:t>
                </a:r>
                <a:r>
                  <a:rPr lang="en-US" altLang="ko-KR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&amp; </a:t>
                </a:r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로그아웃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51F0BE5-63B3-4A5D-9A69-984F1345B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3940" y="4338993"/>
              <a:ext cx="0" cy="824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3859877-A472-4D41-8897-AB075C857A08}"/>
                </a:ext>
              </a:extLst>
            </p:cNvPr>
            <p:cNvGrpSpPr/>
            <p:nvPr/>
          </p:nvGrpSpPr>
          <p:grpSpPr>
            <a:xfrm>
              <a:off x="9098984" y="5167957"/>
              <a:ext cx="1769912" cy="652108"/>
              <a:chOff x="419436" y="1476631"/>
              <a:chExt cx="10406076" cy="954752"/>
            </a:xfrm>
          </p:grpSpPr>
          <p:sp>
            <p:nvSpPr>
              <p:cNvPr id="75" name="모서리가 둥근 직사각형 2">
                <a:extLst>
                  <a:ext uri="{FF2B5EF4-FFF2-40B4-BE49-F238E27FC236}">
                    <a16:creationId xmlns:a16="http://schemas.microsoft.com/office/drawing/2014/main" id="{8776EE2F-EE5F-4AB3-B1C7-84508ABF655E}"/>
                  </a:ext>
                </a:extLst>
              </p:cNvPr>
              <p:cNvSpPr/>
              <p:nvPr/>
            </p:nvSpPr>
            <p:spPr>
              <a:xfrm>
                <a:off x="419436" y="1476631"/>
                <a:ext cx="10406076" cy="801109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292A40"/>
                  </a:gs>
                  <a:gs pos="0">
                    <a:srgbClr val="37385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27000" dist="12700" sx="101000" sy="101000" algn="ctr" rotWithShape="0">
                  <a:schemeClr val="tx1">
                    <a:lumMod val="85000"/>
                    <a:lumOff val="1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C9E2B5-F8EF-44F4-848A-945C5F30312F}"/>
                  </a:ext>
                </a:extLst>
              </p:cNvPr>
              <p:cNvSpPr txBox="1"/>
              <p:nvPr/>
            </p:nvSpPr>
            <p:spPr>
              <a:xfrm flipH="1">
                <a:off x="1149467" y="1665336"/>
                <a:ext cx="8899618" cy="76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로그인 </a:t>
                </a:r>
                <a:r>
                  <a:rPr lang="en-US" altLang="ko-KR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&amp; </a:t>
                </a:r>
                <a:r>
                  <a:rPr lang="ko-KR" altLang="en-US" sz="14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B" panose="02020603020101020101" pitchFamily="18" charset="-127"/>
                    <a:ea typeface="210 나무고딕 B" panose="02020603020101020101" pitchFamily="18" charset="-127"/>
                  </a:rPr>
                  <a:t>로그아웃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022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08792" y="803555"/>
            <a:ext cx="187262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dirty="0">
                <a:gradFill flip="none" rotWithShape="1">
                  <a:gsLst>
                    <a:gs pos="100000">
                      <a:srgbClr val="DE3D6E"/>
                    </a:gs>
                    <a:gs pos="100000">
                      <a:srgbClr val="2BEDA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</a:t>
            </a:r>
            <a:endParaRPr lang="ko-KR" altLang="en-US" sz="23900" dirty="0">
              <a:gradFill flip="none" rotWithShape="1">
                <a:gsLst>
                  <a:gs pos="100000">
                    <a:srgbClr val="DE3D6E"/>
                  </a:gs>
                  <a:gs pos="100000">
                    <a:srgbClr val="2BEDA8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4346" y="2839317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380987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메인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pic>
        <p:nvPicPr>
          <p:cNvPr id="174" name="그림 173">
            <a:extLst>
              <a:ext uri="{FF2B5EF4-FFF2-40B4-BE49-F238E27FC236}">
                <a16:creationId xmlns:a16="http://schemas.microsoft.com/office/drawing/2014/main" id="{26AFA0DF-DECB-45FB-9415-6D544481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2" y="2149916"/>
            <a:ext cx="2141819" cy="4604338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페이지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./index.html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99122F89-88B0-49FB-AFF1-5375B2FAC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78" y="2151183"/>
            <a:ext cx="2156585" cy="4636081"/>
          </a:xfrm>
          <a:prstGeom prst="rect">
            <a:avLst/>
          </a:prstGeom>
        </p:spPr>
      </p:pic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6D8C7D6-7F88-4E97-9E36-713E3498266E}"/>
              </a:ext>
            </a:extLst>
          </p:cNvPr>
          <p:cNvGrpSpPr/>
          <p:nvPr/>
        </p:nvGrpSpPr>
        <p:grpSpPr>
          <a:xfrm>
            <a:off x="3616546" y="2209607"/>
            <a:ext cx="595618" cy="525207"/>
            <a:chOff x="3440833" y="2182792"/>
            <a:chExt cx="595618" cy="525207"/>
          </a:xfrm>
        </p:grpSpPr>
        <p:sp>
          <p:nvSpPr>
            <p:cNvPr id="194" name="말풍선: 타원형 193">
              <a:extLst>
                <a:ext uri="{FF2B5EF4-FFF2-40B4-BE49-F238E27FC236}">
                  <a16:creationId xmlns:a16="http://schemas.microsoft.com/office/drawing/2014/main" id="{0FA07E49-AC23-41AE-A045-662C55DFBFF5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976B5B-5530-4187-AB10-F260AFC27B27}"/>
                </a:ext>
              </a:extLst>
            </p:cNvPr>
            <p:cNvSpPr txBox="1"/>
            <p:nvPr/>
          </p:nvSpPr>
          <p:spPr>
            <a:xfrm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63C8062-15BB-41D9-B01B-13BFEA493681}"/>
              </a:ext>
            </a:extLst>
          </p:cNvPr>
          <p:cNvGrpSpPr/>
          <p:nvPr/>
        </p:nvGrpSpPr>
        <p:grpSpPr>
          <a:xfrm>
            <a:off x="6575278" y="2392702"/>
            <a:ext cx="595618" cy="525207"/>
            <a:chOff x="6415114" y="2406237"/>
            <a:chExt cx="595618" cy="525207"/>
          </a:xfrm>
        </p:grpSpPr>
        <p:sp>
          <p:nvSpPr>
            <p:cNvPr id="199" name="말풍선: 타원형 198">
              <a:extLst>
                <a:ext uri="{FF2B5EF4-FFF2-40B4-BE49-F238E27FC236}">
                  <a16:creationId xmlns:a16="http://schemas.microsoft.com/office/drawing/2014/main" id="{F586F94D-55C5-4F6B-879B-8DB5BB511BE9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1DF9FD0-0FB2-4AD6-8B9E-95A660921CFC}"/>
                </a:ext>
              </a:extLst>
            </p:cNvPr>
            <p:cNvSpPr txBox="1"/>
            <p:nvPr/>
          </p:nvSpPr>
          <p:spPr>
            <a:xfrm>
              <a:off x="6555486" y="2523621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E551D8B3-6DA1-445F-818C-10E32089FDDF}"/>
              </a:ext>
            </a:extLst>
          </p:cNvPr>
          <p:cNvGrpSpPr/>
          <p:nvPr/>
        </p:nvGrpSpPr>
        <p:grpSpPr>
          <a:xfrm rot="9274832">
            <a:off x="3599061" y="4727503"/>
            <a:ext cx="595618" cy="525207"/>
            <a:chOff x="6415114" y="2406237"/>
            <a:chExt cx="595618" cy="525207"/>
          </a:xfrm>
        </p:grpSpPr>
        <p:sp>
          <p:nvSpPr>
            <p:cNvPr id="205" name="말풍선: 타원형 204">
              <a:extLst>
                <a:ext uri="{FF2B5EF4-FFF2-40B4-BE49-F238E27FC236}">
                  <a16:creationId xmlns:a16="http://schemas.microsoft.com/office/drawing/2014/main" id="{7FF120A5-0033-4C89-8A99-6738F94B923E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A54B2CE-F451-401C-953A-3F2A8C5F33BB}"/>
                </a:ext>
              </a:extLst>
            </p:cNvPr>
            <p:cNvSpPr txBox="1"/>
            <p:nvPr/>
          </p:nvSpPr>
          <p:spPr>
            <a:xfrm rot="12325168">
              <a:off x="6555486" y="2523621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3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51AF0C1-6C71-433E-9746-63F0DD106068}"/>
              </a:ext>
            </a:extLst>
          </p:cNvPr>
          <p:cNvGrpSpPr/>
          <p:nvPr/>
        </p:nvGrpSpPr>
        <p:grpSpPr>
          <a:xfrm rot="19023633">
            <a:off x="6522094" y="6055918"/>
            <a:ext cx="595618" cy="525207"/>
            <a:chOff x="6415114" y="2406237"/>
            <a:chExt cx="595618" cy="525207"/>
          </a:xfrm>
        </p:grpSpPr>
        <p:sp>
          <p:nvSpPr>
            <p:cNvPr id="208" name="말풍선: 타원형 207">
              <a:extLst>
                <a:ext uri="{FF2B5EF4-FFF2-40B4-BE49-F238E27FC236}">
                  <a16:creationId xmlns:a16="http://schemas.microsoft.com/office/drawing/2014/main" id="{24355A9D-EAED-4EF9-991B-60CC7FDD87E0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B0ED32E-B657-44D3-9BE3-55C6565C27F2}"/>
                </a:ext>
              </a:extLst>
            </p:cNvPr>
            <p:cNvSpPr txBox="1"/>
            <p:nvPr/>
          </p:nvSpPr>
          <p:spPr>
            <a:xfrm rot="2576367">
              <a:off x="6555486" y="2523621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4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F5155974-EDF6-46ED-BAE8-643DAA6008F6}"/>
              </a:ext>
            </a:extLst>
          </p:cNvPr>
          <p:cNvGrpSpPr/>
          <p:nvPr/>
        </p:nvGrpSpPr>
        <p:grpSpPr>
          <a:xfrm>
            <a:off x="7482956" y="2196519"/>
            <a:ext cx="4318057" cy="2791604"/>
            <a:chOff x="7482956" y="2196519"/>
            <a:chExt cx="4318057" cy="2791604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202DCE2-CA21-4D8B-B30B-36E3E461A5A8}"/>
                </a:ext>
              </a:extLst>
            </p:cNvPr>
            <p:cNvSpPr/>
            <p:nvPr/>
          </p:nvSpPr>
          <p:spPr>
            <a:xfrm>
              <a:off x="7482956" y="3654839"/>
              <a:ext cx="4281947" cy="557389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18FDED0-5FB3-4A74-9EA1-407B0D8BDA0B}"/>
                </a:ext>
              </a:extLst>
            </p:cNvPr>
            <p:cNvSpPr/>
            <p:nvPr/>
          </p:nvSpPr>
          <p:spPr>
            <a:xfrm>
              <a:off x="7484252" y="3278352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FB14C0C-80C9-4437-BA2C-EF39463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663863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2C4638-DA85-4D53-B008-8F76C6F1754C}"/>
                </a:ext>
              </a:extLst>
            </p:cNvPr>
            <p:cNvSpPr txBox="1"/>
            <p:nvPr/>
          </p:nvSpPr>
          <p:spPr>
            <a:xfrm>
              <a:off x="8103349" y="3326150"/>
              <a:ext cx="335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자바스크립트로 유동적인 시간 </a:t>
              </a:r>
              <a:r>
                <a:rPr lang="ko-KR" altLang="en-US" sz="12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변경 기능 구현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D0802B-AEC5-4DF6-8F6A-B6BD787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281121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6A280E9-5882-40EA-AA39-866791E5349B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597429F-1914-48E3-9021-10CDF6B775C2}"/>
                </a:ext>
              </a:extLst>
            </p:cNvPr>
            <p:cNvSpPr/>
            <p:nvPr/>
          </p:nvSpPr>
          <p:spPr>
            <a:xfrm>
              <a:off x="7482986" y="2586410"/>
              <a:ext cx="4281947" cy="68799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6F4F81-7C20-4FD9-A762-E0DA533EEE3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0CA19C9-DF38-48D5-A671-6497D43A5BC0}"/>
                </a:ext>
              </a:extLst>
            </p:cNvPr>
            <p:cNvSpPr txBox="1"/>
            <p:nvPr/>
          </p:nvSpPr>
          <p:spPr>
            <a:xfrm>
              <a:off x="7482956" y="2601720"/>
              <a:ext cx="424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유튜브의 홈 화면 메인 페이지 상단 에서 현재 시각 확인 가능 및 메인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content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에서 실시간으로 영상 시청 가능</a:t>
              </a:r>
              <a:endPara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메뉴바를 통해 다양한 메뉴 이동 지원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93B39C4-C332-42F3-A171-80ED3C72E941}"/>
                </a:ext>
              </a:extLst>
            </p:cNvPr>
            <p:cNvSpPr txBox="1"/>
            <p:nvPr/>
          </p:nvSpPr>
          <p:spPr>
            <a:xfrm>
              <a:off x="7553176" y="3331937"/>
              <a:ext cx="28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151537E-32D6-483B-8DCE-B824A1A31458}"/>
                </a:ext>
              </a:extLst>
            </p:cNvPr>
            <p:cNvSpPr txBox="1"/>
            <p:nvPr/>
          </p:nvSpPr>
          <p:spPr>
            <a:xfrm>
              <a:off x="7542843" y="3830611"/>
              <a:ext cx="28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B934905-9ED4-47E8-BC1C-102590839DBA}"/>
                </a:ext>
              </a:extLst>
            </p:cNvPr>
            <p:cNvSpPr txBox="1"/>
            <p:nvPr/>
          </p:nvSpPr>
          <p:spPr>
            <a:xfrm>
              <a:off x="7890830" y="3693056"/>
              <a:ext cx="3841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로그인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|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회원가입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|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로그아웃 탭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LocalStorage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와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session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을 통한 모든 기능 구현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)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E78039-E55A-4D47-BCDF-ACE558924F30}"/>
                </a:ext>
              </a:extLst>
            </p:cNvPr>
            <p:cNvSpPr/>
            <p:nvPr/>
          </p:nvSpPr>
          <p:spPr>
            <a:xfrm>
              <a:off x="7482956" y="4212229"/>
              <a:ext cx="4281948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ACD0A6E-4E8A-4891-AA1B-E527CD3C58FC}"/>
                </a:ext>
              </a:extLst>
            </p:cNvPr>
            <p:cNvSpPr/>
            <p:nvPr/>
          </p:nvSpPr>
          <p:spPr>
            <a:xfrm>
              <a:off x="7482956" y="4599843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BFC4A51-3D79-497B-88B0-7791E533A4F7}"/>
                </a:ext>
              </a:extLst>
            </p:cNvPr>
            <p:cNvSpPr txBox="1"/>
            <p:nvPr/>
          </p:nvSpPr>
          <p:spPr>
            <a:xfrm>
              <a:off x="7515124" y="4261698"/>
              <a:ext cx="31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3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64463FF-0D0D-4393-90EA-37358A6A3AF9}"/>
                </a:ext>
              </a:extLst>
            </p:cNvPr>
            <p:cNvSpPr txBox="1"/>
            <p:nvPr/>
          </p:nvSpPr>
          <p:spPr>
            <a:xfrm>
              <a:off x="7542843" y="4639318"/>
              <a:ext cx="31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4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571487A-1FB4-4809-AF39-8D69EFF856C8}"/>
                </a:ext>
              </a:extLst>
            </p:cNvPr>
            <p:cNvSpPr txBox="1"/>
            <p:nvPr/>
          </p:nvSpPr>
          <p:spPr>
            <a:xfrm>
              <a:off x="7835957" y="4271175"/>
              <a:ext cx="396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스크롤 을 감지하여 보이는 </a:t>
              </a:r>
              <a:r>
                <a:rPr lang="ko-KR" altLang="en-US" sz="12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컨텐츠를 늘리는 기능 구현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28F644C-AFB4-4F6E-B47B-A8954E137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4212228"/>
              <a:ext cx="0" cy="388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28DA0F4-742F-49BD-A206-21A1F693139C}"/>
                </a:ext>
              </a:extLst>
            </p:cNvPr>
            <p:cNvSpPr txBox="1"/>
            <p:nvPr/>
          </p:nvSpPr>
          <p:spPr>
            <a:xfrm>
              <a:off x="7998659" y="4630077"/>
              <a:ext cx="3757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해당 탭으로 이동하는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메뉴바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구현</a:t>
              </a: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A9928EF-0222-42B2-AB9D-EB383895CC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4599843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6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492" y="25597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화면 설계 </a:t>
            </a:r>
            <a:r>
              <a:rPr lang="en-US" altLang="ko-KR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7409B7-2DC9-4D24-A57F-C7943493E7C7}"/>
              </a:ext>
            </a:extLst>
          </p:cNvPr>
          <p:cNvGrpSpPr/>
          <p:nvPr/>
        </p:nvGrpSpPr>
        <p:grpSpPr>
          <a:xfrm>
            <a:off x="1965970" y="157277"/>
            <a:ext cx="1414582" cy="547168"/>
            <a:chOff x="419436" y="1476631"/>
            <a:chExt cx="10406076" cy="801109"/>
          </a:xfrm>
        </p:grpSpPr>
        <p:sp>
          <p:nvSpPr>
            <p:cNvPr id="22" name="모서리가 둥근 직사각형 2">
              <a:extLst>
                <a:ext uri="{FF2B5EF4-FFF2-40B4-BE49-F238E27FC236}">
                  <a16:creationId xmlns:a16="http://schemas.microsoft.com/office/drawing/2014/main" id="{17C0DD26-87A1-4229-A69B-789BDEF4EB22}"/>
                </a:ext>
              </a:extLst>
            </p:cNvPr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D997EB-6DBC-4E3F-A171-9C8BB8023E59}"/>
                </a:ext>
              </a:extLst>
            </p:cNvPr>
            <p:cNvSpPr txBox="1"/>
            <p:nvPr/>
          </p:nvSpPr>
          <p:spPr>
            <a:xfrm flipH="1">
              <a:off x="1149469" y="1665336"/>
              <a:ext cx="889962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메인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1558E5E-6E7A-4412-9BF7-E653BC06E57D}"/>
              </a:ext>
            </a:extLst>
          </p:cNvPr>
          <p:cNvGrpSpPr/>
          <p:nvPr/>
        </p:nvGrpSpPr>
        <p:grpSpPr>
          <a:xfrm>
            <a:off x="399905" y="865443"/>
            <a:ext cx="11373552" cy="1193887"/>
            <a:chOff x="367829" y="2769766"/>
            <a:chExt cx="11373552" cy="119388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849E0-44E9-4AA2-B2DE-EB08A73E94BA}"/>
                </a:ext>
              </a:extLst>
            </p:cNvPr>
            <p:cNvSpPr/>
            <p:nvPr/>
          </p:nvSpPr>
          <p:spPr>
            <a:xfrm>
              <a:off x="442066" y="2780431"/>
              <a:ext cx="11290761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161D2F-9F8B-4E14-B220-282C7DCB0B8A}"/>
                </a:ext>
              </a:extLst>
            </p:cNvPr>
            <p:cNvSpPr/>
            <p:nvPr/>
          </p:nvSpPr>
          <p:spPr>
            <a:xfrm>
              <a:off x="442065" y="3170321"/>
              <a:ext cx="11290792" cy="392367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73B0B06-A35D-4759-A2BB-92658214059F}"/>
                </a:ext>
              </a:extLst>
            </p:cNvPr>
            <p:cNvSpPr/>
            <p:nvPr/>
          </p:nvSpPr>
          <p:spPr>
            <a:xfrm>
              <a:off x="450619" y="3575373"/>
              <a:ext cx="11290762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CD0E50E-C6BF-4C43-A1BA-44097815FA9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827" y="2780431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A2EDA-6F1D-4F29-96D1-8B5CC0EC600C}"/>
                </a:ext>
              </a:extLst>
            </p:cNvPr>
            <p:cNvGrpSpPr/>
            <p:nvPr/>
          </p:nvGrpSpPr>
          <p:grpSpPr>
            <a:xfrm>
              <a:off x="367829" y="2769766"/>
              <a:ext cx="9686216" cy="1193887"/>
              <a:chOff x="360765" y="2423568"/>
              <a:chExt cx="9686216" cy="119388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6A172D-D987-4A7C-8F17-BEF7BD0E7757}"/>
                  </a:ext>
                </a:extLst>
              </p:cNvPr>
              <p:cNvSpPr txBox="1"/>
              <p:nvPr/>
            </p:nvSpPr>
            <p:spPr>
              <a:xfrm>
                <a:off x="4749103" y="2487045"/>
                <a:ext cx="1154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서 비 </a:t>
                </a:r>
                <a:r>
                  <a:rPr lang="ko-KR" altLang="en-US" sz="12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스</a:t>
                </a:r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 명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B06387-8BEA-400F-B2DB-EEE715012EDE}"/>
                  </a:ext>
                </a:extLst>
              </p:cNvPr>
              <p:cNvSpPr txBox="1"/>
              <p:nvPr/>
            </p:nvSpPr>
            <p:spPr>
              <a:xfrm>
                <a:off x="403496" y="2484336"/>
                <a:ext cx="1065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프로젝트 명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BC6962-15DF-404C-9C65-682FA9FF472E}"/>
                  </a:ext>
                </a:extLst>
              </p:cNvPr>
              <p:cNvSpPr txBox="1"/>
              <p:nvPr/>
            </p:nvSpPr>
            <p:spPr>
              <a:xfrm>
                <a:off x="360765" y="3277953"/>
                <a:ext cx="122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화 면 경 로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4E3305-8D3D-41A6-BE91-7148E416A720}"/>
                  </a:ext>
                </a:extLst>
              </p:cNvPr>
              <p:cNvSpPr txBox="1"/>
              <p:nvPr/>
            </p:nvSpPr>
            <p:spPr>
              <a:xfrm>
                <a:off x="567655" y="2880078"/>
                <a:ext cx="737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작성자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D0ACCB2-FF26-4D3A-AAA2-5FBA5A67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344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97F86EC-A007-4993-81A5-850C79F147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102" y="2448422"/>
                <a:ext cx="6388" cy="115836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3CE64B7-F248-4ECF-8ECB-7E0BC90D1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690" y="2423568"/>
                <a:ext cx="0" cy="11832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50D61F1-FC0A-4DD1-AD82-863DB380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40" y="2434234"/>
                <a:ext cx="1" cy="11832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F180298-8C41-46E1-AFAB-A6BB86B858C4}"/>
                  </a:ext>
                </a:extLst>
              </p:cNvPr>
              <p:cNvSpPr txBox="1"/>
              <p:nvPr/>
            </p:nvSpPr>
            <p:spPr>
              <a:xfrm>
                <a:off x="9299805" y="2889388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일자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4093BB-2372-4D0A-9597-DA206C5892B4}"/>
                  </a:ext>
                </a:extLst>
              </p:cNvPr>
              <p:cNvSpPr txBox="1"/>
              <p:nvPr/>
            </p:nvSpPr>
            <p:spPr>
              <a:xfrm>
                <a:off x="9299805" y="3276336"/>
                <a:ext cx="74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나무고딕 L" panose="02020603020101020101" pitchFamily="18" charset="-127"/>
                    <a:ea typeface="210 나무고딕 L" panose="02020603020101020101" pitchFamily="18" charset="-127"/>
                  </a:rPr>
                  <a:t>페이지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AE7A-C398-4743-AC20-DE28A1C84FC1}"/>
                </a:ext>
              </a:extLst>
            </p:cNvPr>
            <p:cNvSpPr txBox="1"/>
            <p:nvPr/>
          </p:nvSpPr>
          <p:spPr>
            <a:xfrm>
              <a:off x="4756166" y="3230954"/>
              <a:ext cx="1154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화 면 코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BB77A1B-8A8D-4375-9EB1-532E70585C56}"/>
                </a:ext>
              </a:extLst>
            </p:cNvPr>
            <p:cNvCxnSpPr>
              <a:cxnSpLocks/>
            </p:cNvCxnSpPr>
            <p:nvPr/>
          </p:nvCxnSpPr>
          <p:spPr>
            <a:xfrm>
              <a:off x="9116413" y="2806720"/>
              <a:ext cx="7421" cy="11569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0BDE2C6-C07B-44AF-ADE9-38E029FDD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882" y="2774893"/>
              <a:ext cx="0" cy="11832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B9C-5709-42A5-8656-806CF25DFEF2}"/>
                </a:ext>
              </a:extLst>
            </p:cNvPr>
            <p:cNvSpPr txBox="1"/>
            <p:nvPr/>
          </p:nvSpPr>
          <p:spPr>
            <a:xfrm>
              <a:off x="9306869" y="2830534"/>
              <a:ext cx="74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버전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E4F3B25-3A3C-4897-80A5-C1387FAC924F}"/>
              </a:ext>
            </a:extLst>
          </p:cNvPr>
          <p:cNvSpPr txBox="1"/>
          <p:nvPr/>
        </p:nvSpPr>
        <p:spPr>
          <a:xfrm>
            <a:off x="1574746" y="935207"/>
            <a:ext cx="321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myweb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14D9A2-AEEA-4F76-B5D4-DAB384BF3C2A}"/>
              </a:ext>
            </a:extLst>
          </p:cNvPr>
          <p:cNvSpPr txBox="1"/>
          <p:nvPr/>
        </p:nvSpPr>
        <p:spPr>
          <a:xfrm>
            <a:off x="5992802" y="934599"/>
            <a:ext cx="31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YouTube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B393FA1-F8F8-4E1F-B916-202E34BF3F6C}"/>
              </a:ext>
            </a:extLst>
          </p:cNvPr>
          <p:cNvSpPr txBox="1"/>
          <p:nvPr/>
        </p:nvSpPr>
        <p:spPr>
          <a:xfrm>
            <a:off x="10315928" y="934537"/>
            <a:ext cx="1440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v1.0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A93F12-FF21-4F50-82B6-9190FBE9441C}"/>
              </a:ext>
            </a:extLst>
          </p:cNvPr>
          <p:cNvSpPr txBox="1"/>
          <p:nvPr/>
        </p:nvSpPr>
        <p:spPr>
          <a:xfrm>
            <a:off x="1566224" y="1328239"/>
            <a:ext cx="322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박성언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041A40-F180-4E01-BB10-A53B33B45BA3}"/>
              </a:ext>
            </a:extLst>
          </p:cNvPr>
          <p:cNvSpPr txBox="1"/>
          <p:nvPr/>
        </p:nvSpPr>
        <p:spPr>
          <a:xfrm>
            <a:off x="5999191" y="1323572"/>
            <a:ext cx="315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페이지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4064DA3-C0E8-41D7-A7E7-E4D8C0FBFB31}"/>
              </a:ext>
            </a:extLst>
          </p:cNvPr>
          <p:cNvSpPr txBox="1"/>
          <p:nvPr/>
        </p:nvSpPr>
        <p:spPr>
          <a:xfrm>
            <a:off x="1570483" y="1718210"/>
            <a:ext cx="32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./index.html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63C8062-15BB-41D9-B01B-13BFEA493681}"/>
              </a:ext>
            </a:extLst>
          </p:cNvPr>
          <p:cNvGrpSpPr/>
          <p:nvPr/>
        </p:nvGrpSpPr>
        <p:grpSpPr>
          <a:xfrm rot="19391283">
            <a:off x="2712430" y="6125414"/>
            <a:ext cx="595618" cy="525207"/>
            <a:chOff x="6415114" y="2406237"/>
            <a:chExt cx="595618" cy="525207"/>
          </a:xfrm>
        </p:grpSpPr>
        <p:sp>
          <p:nvSpPr>
            <p:cNvPr id="199" name="말풍선: 타원형 198">
              <a:extLst>
                <a:ext uri="{FF2B5EF4-FFF2-40B4-BE49-F238E27FC236}">
                  <a16:creationId xmlns:a16="http://schemas.microsoft.com/office/drawing/2014/main" id="{F586F94D-55C5-4F6B-879B-8DB5BB511BE9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1DF9FD0-0FB2-4AD6-8B9E-95A660921CFC}"/>
                </a:ext>
              </a:extLst>
            </p:cNvPr>
            <p:cNvSpPr txBox="1"/>
            <p:nvPr/>
          </p:nvSpPr>
          <p:spPr>
            <a:xfrm rot="2208717">
              <a:off x="6555486" y="2523622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E551D8B3-6DA1-445F-818C-10E32089FDDF}"/>
              </a:ext>
            </a:extLst>
          </p:cNvPr>
          <p:cNvGrpSpPr/>
          <p:nvPr/>
        </p:nvGrpSpPr>
        <p:grpSpPr>
          <a:xfrm rot="10800000">
            <a:off x="3473977" y="5904631"/>
            <a:ext cx="595618" cy="525207"/>
            <a:chOff x="6415114" y="2406237"/>
            <a:chExt cx="595618" cy="525207"/>
          </a:xfrm>
        </p:grpSpPr>
        <p:sp>
          <p:nvSpPr>
            <p:cNvPr id="205" name="말풍선: 타원형 204">
              <a:extLst>
                <a:ext uri="{FF2B5EF4-FFF2-40B4-BE49-F238E27FC236}">
                  <a16:creationId xmlns:a16="http://schemas.microsoft.com/office/drawing/2014/main" id="{7FF120A5-0033-4C89-8A99-6738F94B923E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A54B2CE-F451-401C-953A-3F2A8C5F33BB}"/>
                </a:ext>
              </a:extLst>
            </p:cNvPr>
            <p:cNvSpPr txBox="1"/>
            <p:nvPr/>
          </p:nvSpPr>
          <p:spPr>
            <a:xfrm rot="10604927">
              <a:off x="6555486" y="2523621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3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51AF0C1-6C71-433E-9746-63F0DD106068}"/>
              </a:ext>
            </a:extLst>
          </p:cNvPr>
          <p:cNvGrpSpPr/>
          <p:nvPr/>
        </p:nvGrpSpPr>
        <p:grpSpPr>
          <a:xfrm rot="19990136">
            <a:off x="6363888" y="2434931"/>
            <a:ext cx="595618" cy="525207"/>
            <a:chOff x="6415114" y="2406237"/>
            <a:chExt cx="595618" cy="525207"/>
          </a:xfrm>
        </p:grpSpPr>
        <p:sp>
          <p:nvSpPr>
            <p:cNvPr id="208" name="말풍선: 타원형 207">
              <a:extLst>
                <a:ext uri="{FF2B5EF4-FFF2-40B4-BE49-F238E27FC236}">
                  <a16:creationId xmlns:a16="http://schemas.microsoft.com/office/drawing/2014/main" id="{24355A9D-EAED-4EF9-991B-60CC7FDD87E0}"/>
                </a:ext>
              </a:extLst>
            </p:cNvPr>
            <p:cNvSpPr/>
            <p:nvPr/>
          </p:nvSpPr>
          <p:spPr>
            <a:xfrm rot="5733796">
              <a:off x="6450319" y="2371032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B0ED32E-B657-44D3-9BE3-55C6565C27F2}"/>
                </a:ext>
              </a:extLst>
            </p:cNvPr>
            <p:cNvSpPr txBox="1"/>
            <p:nvPr/>
          </p:nvSpPr>
          <p:spPr>
            <a:xfrm rot="1609864">
              <a:off x="6555486" y="2523621"/>
              <a:ext cx="31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4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pic>
        <p:nvPicPr>
          <p:cNvPr id="258" name="그림 257">
            <a:extLst>
              <a:ext uri="{FF2B5EF4-FFF2-40B4-BE49-F238E27FC236}">
                <a16:creationId xmlns:a16="http://schemas.microsoft.com/office/drawing/2014/main" id="{1E50C3D6-6E3C-4ACF-ABD7-6F939DCC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2" y="2118429"/>
            <a:ext cx="2130476" cy="4665402"/>
          </a:xfrm>
          <a:prstGeom prst="rect">
            <a:avLst/>
          </a:prstGeom>
        </p:spPr>
      </p:pic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171E2BE-0F37-4C8C-BF6B-514085DDB60E}"/>
              </a:ext>
            </a:extLst>
          </p:cNvPr>
          <p:cNvGrpSpPr/>
          <p:nvPr/>
        </p:nvGrpSpPr>
        <p:grpSpPr>
          <a:xfrm rot="12785230">
            <a:off x="6405226" y="4879796"/>
            <a:ext cx="595618" cy="525207"/>
            <a:chOff x="3440833" y="2182792"/>
            <a:chExt cx="595618" cy="525207"/>
          </a:xfrm>
        </p:grpSpPr>
        <p:sp>
          <p:nvSpPr>
            <p:cNvPr id="260" name="말풍선: 타원형 259">
              <a:extLst>
                <a:ext uri="{FF2B5EF4-FFF2-40B4-BE49-F238E27FC236}">
                  <a16:creationId xmlns:a16="http://schemas.microsoft.com/office/drawing/2014/main" id="{7717904D-D65B-4667-A100-03B68D87E1D5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4A7C4D0-C4A7-40AD-B714-AEBF18087333}"/>
                </a:ext>
              </a:extLst>
            </p:cNvPr>
            <p:cNvSpPr txBox="1"/>
            <p:nvPr/>
          </p:nvSpPr>
          <p:spPr>
            <a:xfrm rot="8814770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5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pic>
        <p:nvPicPr>
          <p:cNvPr id="266" name="그림 265">
            <a:extLst>
              <a:ext uri="{FF2B5EF4-FFF2-40B4-BE49-F238E27FC236}">
                <a16:creationId xmlns:a16="http://schemas.microsoft.com/office/drawing/2014/main" id="{E926D51E-8E7E-441B-8A2C-33193E872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58" y="2118429"/>
            <a:ext cx="2134234" cy="4665402"/>
          </a:xfrm>
          <a:prstGeom prst="rect">
            <a:avLst/>
          </a:prstGeom>
        </p:spPr>
      </p:pic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6D8C7D6-7F88-4E97-9E36-713E3498266E}"/>
              </a:ext>
            </a:extLst>
          </p:cNvPr>
          <p:cNvGrpSpPr/>
          <p:nvPr/>
        </p:nvGrpSpPr>
        <p:grpSpPr>
          <a:xfrm rot="10800000">
            <a:off x="2612350" y="5338898"/>
            <a:ext cx="595618" cy="525207"/>
            <a:chOff x="3440833" y="2182792"/>
            <a:chExt cx="595618" cy="525207"/>
          </a:xfrm>
        </p:grpSpPr>
        <p:sp>
          <p:nvSpPr>
            <p:cNvPr id="194" name="말풍선: 타원형 193">
              <a:extLst>
                <a:ext uri="{FF2B5EF4-FFF2-40B4-BE49-F238E27FC236}">
                  <a16:creationId xmlns:a16="http://schemas.microsoft.com/office/drawing/2014/main" id="{0FA07E49-AC23-41AE-A045-662C55DFBFF5}"/>
                </a:ext>
              </a:extLst>
            </p:cNvPr>
            <p:cNvSpPr/>
            <p:nvPr/>
          </p:nvSpPr>
          <p:spPr>
            <a:xfrm rot="13900059">
              <a:off x="3476038" y="2147587"/>
              <a:ext cx="525207" cy="595618"/>
            </a:xfrm>
            <a:prstGeom prst="wedgeEllipseCallout">
              <a:avLst/>
            </a:prstGeom>
            <a:solidFill>
              <a:srgbClr val="DE3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976B5B-5530-4187-AB10-F260AFC27B27}"/>
                </a:ext>
              </a:extLst>
            </p:cNvPr>
            <p:cNvSpPr txBox="1"/>
            <p:nvPr/>
          </p:nvSpPr>
          <p:spPr>
            <a:xfrm rot="10800000">
              <a:off x="3600447" y="2306896"/>
              <a:ext cx="27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5FFDD6EE-8D33-41B9-AA7D-3D29374B2F08}"/>
              </a:ext>
            </a:extLst>
          </p:cNvPr>
          <p:cNvGrpSpPr/>
          <p:nvPr/>
        </p:nvGrpSpPr>
        <p:grpSpPr>
          <a:xfrm>
            <a:off x="7479326" y="2196519"/>
            <a:ext cx="4368925" cy="3332402"/>
            <a:chOff x="7479326" y="2196519"/>
            <a:chExt cx="4368925" cy="3332402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E78039-E55A-4D47-BCDF-ACE558924F30}"/>
                </a:ext>
              </a:extLst>
            </p:cNvPr>
            <p:cNvSpPr/>
            <p:nvPr/>
          </p:nvSpPr>
          <p:spPr>
            <a:xfrm>
              <a:off x="7482956" y="4212229"/>
              <a:ext cx="4281948" cy="533264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571487A-1FB4-4809-AF39-8D69EFF856C8}"/>
                </a:ext>
              </a:extLst>
            </p:cNvPr>
            <p:cNvSpPr txBox="1"/>
            <p:nvPr/>
          </p:nvSpPr>
          <p:spPr>
            <a:xfrm>
              <a:off x="7883195" y="4231892"/>
              <a:ext cx="3965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일정시간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(5000ms)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동안 스크롤이 감지 되지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않을시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메뉴바가 나타납니다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.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B8195DA-F0FB-479B-95B3-E73DCE7718F3}"/>
                </a:ext>
              </a:extLst>
            </p:cNvPr>
            <p:cNvSpPr/>
            <p:nvPr/>
          </p:nvSpPr>
          <p:spPr>
            <a:xfrm>
              <a:off x="7479326" y="5140641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202DCE2-CA21-4D8B-B30B-36E3E461A5A8}"/>
                </a:ext>
              </a:extLst>
            </p:cNvPr>
            <p:cNvSpPr/>
            <p:nvPr/>
          </p:nvSpPr>
          <p:spPr>
            <a:xfrm>
              <a:off x="7482956" y="3654839"/>
              <a:ext cx="4281947" cy="557389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18FDED0-5FB3-4A74-9EA1-407B0D8BDA0B}"/>
                </a:ext>
              </a:extLst>
            </p:cNvPr>
            <p:cNvSpPr/>
            <p:nvPr/>
          </p:nvSpPr>
          <p:spPr>
            <a:xfrm>
              <a:off x="7484252" y="3278352"/>
              <a:ext cx="4289205" cy="388280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FB14C0C-80C9-4437-BA2C-EF394631C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663863"/>
              <a:ext cx="0" cy="5483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2C4638-DA85-4D53-B008-8F76C6F1754C}"/>
                </a:ext>
              </a:extLst>
            </p:cNvPr>
            <p:cNvSpPr txBox="1"/>
            <p:nvPr/>
          </p:nvSpPr>
          <p:spPr>
            <a:xfrm>
              <a:off x="7991985" y="3325445"/>
              <a:ext cx="36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스크롤을 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최상단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혹은 최하단으로 가능 기능 구현</a:t>
              </a: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D0802B-AEC5-4DF6-8F6A-B6BD787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1" y="3281121"/>
              <a:ext cx="0" cy="3827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6A280E9-5882-40EA-AA39-866791E5349B}"/>
                </a:ext>
              </a:extLst>
            </p:cNvPr>
            <p:cNvSpPr/>
            <p:nvPr/>
          </p:nvSpPr>
          <p:spPr>
            <a:xfrm>
              <a:off x="7482986" y="2196519"/>
              <a:ext cx="4281917" cy="392367"/>
            </a:xfrm>
            <a:prstGeom prst="rect">
              <a:avLst/>
            </a:prstGeom>
            <a:solidFill>
              <a:srgbClr val="121628">
                <a:alpha val="70000"/>
              </a:srgb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597429F-1914-48E3-9021-10CDF6B775C2}"/>
                </a:ext>
              </a:extLst>
            </p:cNvPr>
            <p:cNvSpPr/>
            <p:nvPr/>
          </p:nvSpPr>
          <p:spPr>
            <a:xfrm>
              <a:off x="7482986" y="2586410"/>
              <a:ext cx="4281947" cy="68799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6F4F81-7C20-4FD9-A762-E0DA533EEE35}"/>
                </a:ext>
              </a:extLst>
            </p:cNvPr>
            <p:cNvSpPr txBox="1"/>
            <p:nvPr/>
          </p:nvSpPr>
          <p:spPr>
            <a:xfrm>
              <a:off x="7482956" y="2246622"/>
              <a:ext cx="424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Description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0CA19C9-DF38-48D5-A671-6497D43A5BC0}"/>
                </a:ext>
              </a:extLst>
            </p:cNvPr>
            <p:cNvSpPr txBox="1"/>
            <p:nvPr/>
          </p:nvSpPr>
          <p:spPr>
            <a:xfrm>
              <a:off x="7482956" y="2601720"/>
              <a:ext cx="424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유튜브의 홈 화면 메인 페이지 상단 에서 현재 시각 확인 가능 및 메인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content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에서 실시간으로 영상 시청 가능</a:t>
              </a:r>
              <a:endPara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메뉴바를 통해 다양한 메뉴 이동 지원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93B39C4-C332-42F3-A171-80ED3C72E941}"/>
                </a:ext>
              </a:extLst>
            </p:cNvPr>
            <p:cNvSpPr txBox="1"/>
            <p:nvPr/>
          </p:nvSpPr>
          <p:spPr>
            <a:xfrm>
              <a:off x="7553176" y="3331937"/>
              <a:ext cx="28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1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151537E-32D6-483B-8DCE-B824A1A31458}"/>
                </a:ext>
              </a:extLst>
            </p:cNvPr>
            <p:cNvSpPr txBox="1"/>
            <p:nvPr/>
          </p:nvSpPr>
          <p:spPr>
            <a:xfrm>
              <a:off x="7542843" y="3830611"/>
              <a:ext cx="28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B934905-9ED4-47E8-BC1C-102590839DBA}"/>
                </a:ext>
              </a:extLst>
            </p:cNvPr>
            <p:cNvSpPr txBox="1"/>
            <p:nvPr/>
          </p:nvSpPr>
          <p:spPr>
            <a:xfrm>
              <a:off x="7890830" y="3693056"/>
              <a:ext cx="3841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사용자의 사용성을 위해 스크롤 중 메뉴바를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hide 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합니다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.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ACD0A6E-4E8A-4891-AA1B-E527CD3C58FC}"/>
                </a:ext>
              </a:extLst>
            </p:cNvPr>
            <p:cNvSpPr/>
            <p:nvPr/>
          </p:nvSpPr>
          <p:spPr>
            <a:xfrm>
              <a:off x="7484253" y="4752790"/>
              <a:ext cx="4289204" cy="388280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BFC4A51-3D79-497B-88B0-7791E533A4F7}"/>
                </a:ext>
              </a:extLst>
            </p:cNvPr>
            <p:cNvSpPr txBox="1"/>
            <p:nvPr/>
          </p:nvSpPr>
          <p:spPr>
            <a:xfrm>
              <a:off x="7515124" y="4261698"/>
              <a:ext cx="31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3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64463FF-0D0D-4393-90EA-37358A6A3AF9}"/>
                </a:ext>
              </a:extLst>
            </p:cNvPr>
            <p:cNvSpPr txBox="1"/>
            <p:nvPr/>
          </p:nvSpPr>
          <p:spPr>
            <a:xfrm>
              <a:off x="7528983" y="4788020"/>
              <a:ext cx="31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4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28F644C-AFB4-4F6E-B47B-A8954E137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4212228"/>
              <a:ext cx="0" cy="5332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28DA0F4-742F-49BD-A206-21A1F693139C}"/>
                </a:ext>
              </a:extLst>
            </p:cNvPr>
            <p:cNvSpPr txBox="1"/>
            <p:nvPr/>
          </p:nvSpPr>
          <p:spPr>
            <a:xfrm>
              <a:off x="7947271" y="5201257"/>
              <a:ext cx="3757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버튼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토글시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컨텐츠의 모든 내용을 </a:t>
              </a:r>
              <a:r>
                <a:rPr lang="ko-KR" altLang="en-US" sz="12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볼수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 있습니다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.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A9928EF-0222-42B2-AB9D-EB383895CC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30" y="4752790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5774203-4C9E-445A-92DA-5FBEF5A4EF6F}"/>
                </a:ext>
              </a:extLst>
            </p:cNvPr>
            <p:cNvSpPr txBox="1"/>
            <p:nvPr/>
          </p:nvSpPr>
          <p:spPr>
            <a:xfrm>
              <a:off x="7541771" y="5173595"/>
              <a:ext cx="315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5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2DB8E85-DF08-4B63-B8FE-4EED6B7522FD}"/>
                </a:ext>
              </a:extLst>
            </p:cNvPr>
            <p:cNvSpPr txBox="1"/>
            <p:nvPr/>
          </p:nvSpPr>
          <p:spPr>
            <a:xfrm>
              <a:off x="7949553" y="4788277"/>
              <a:ext cx="3757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기본적으로 글자수를 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줄로 제한</a:t>
              </a:r>
            </a:p>
          </p:txBody>
        </p: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8D7F4CB-09B1-44A1-8C8C-CB74FFD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28" y="5123304"/>
              <a:ext cx="0" cy="3882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924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1170</Words>
  <Application>Microsoft Office PowerPoint</Application>
  <PresentationFormat>와이드스크린</PresentationFormat>
  <Paragraphs>473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210 나무고딕 B</vt:lpstr>
      <vt:lpstr>a타이틀고딕4</vt:lpstr>
      <vt:lpstr>210 나무고딕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박성언</cp:lastModifiedBy>
  <cp:revision>65</cp:revision>
  <dcterms:created xsi:type="dcterms:W3CDTF">2018-05-02T09:12:30Z</dcterms:created>
  <dcterms:modified xsi:type="dcterms:W3CDTF">2020-09-21T17:15:57Z</dcterms:modified>
</cp:coreProperties>
</file>