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73" r:id="rId3"/>
    <p:sldId id="263" r:id="rId4"/>
    <p:sldId id="282" r:id="rId5"/>
    <p:sldId id="283" r:id="rId6"/>
    <p:sldId id="285" r:id="rId7"/>
    <p:sldId id="284" r:id="rId8"/>
    <p:sldId id="286" r:id="rId9"/>
    <p:sldId id="280" r:id="rId10"/>
    <p:sldId id="287" r:id="rId11"/>
    <p:sldId id="281" r:id="rId12"/>
    <p:sldId id="288" r:id="rId13"/>
    <p:sldId id="289" r:id="rId14"/>
    <p:sldId id="290" r:id="rId15"/>
    <p:sldId id="334" r:id="rId16"/>
    <p:sldId id="335" r:id="rId17"/>
    <p:sldId id="336" r:id="rId18"/>
    <p:sldId id="337" r:id="rId19"/>
    <p:sldId id="272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HY헤드라인M" panose="02030600000101010101" pitchFamily="18" charset="-127"/>
      <p:regular r:id="rId23"/>
    </p:embeddedFont>
    <p:embeddedFont>
      <p:font typeface="나눔바른고딕" panose="020B0600000101010101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C33"/>
    <a:srgbClr val="292A40"/>
    <a:srgbClr val="373855"/>
    <a:srgbClr val="121628"/>
    <a:srgbClr val="2BEDA8"/>
    <a:srgbClr val="DE3D6E"/>
    <a:srgbClr val="F2FFAF"/>
    <a:srgbClr val="D1FA00"/>
    <a:srgbClr val="B5F9E1"/>
    <a:srgbClr val="8A1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8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1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99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0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5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2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4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1C284-5924-4ED6-B84C-4F02663D619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AD33-8855-480B-9CEB-FA174E2B9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395058" y="18484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JAVA</a:t>
            </a:r>
            <a:endParaRPr lang="ko-KR" altLang="en-US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2898178"/>
            <a:ext cx="121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Test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09485" y="3425959"/>
            <a:ext cx="90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GO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8988" y="4296717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exam</a:t>
            </a:r>
            <a:endParaRPr lang="ko-KR" altLang="en-US" sz="16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6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657225"/>
            <a:ext cx="93630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\Desktop\sql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49" y="3852862"/>
            <a:ext cx="44577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admin\Desktop\sq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3862387"/>
            <a:ext cx="4411662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2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483540" y="2839317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현행 시스템 파악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44440" y="4252467"/>
            <a:ext cx="453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</a:t>
            </a:r>
            <a:endParaRPr lang="ko-KR" altLang="en-US" sz="8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410" y="4788085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 운영체제</a:t>
            </a:r>
          </a:p>
        </p:txBody>
      </p:sp>
    </p:spTree>
    <p:extLst>
      <p:ext uri="{BB962C8B-B14F-4D97-AF65-F5344CB8AC3E}">
        <p14:creationId xmlns:p14="http://schemas.microsoft.com/office/powerpoint/2010/main" val="371975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6" y="385762"/>
            <a:ext cx="1804989" cy="18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\Desktop\windows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088780"/>
            <a:ext cx="7181850" cy="487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57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6" y="385762"/>
            <a:ext cx="1804989" cy="18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dmin\Desktop\window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1459706"/>
            <a:ext cx="7935912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8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6" y="385762"/>
            <a:ext cx="1804989" cy="180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admin\Desktop\window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4" y="385762"/>
            <a:ext cx="6505575" cy="610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25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482762" y="2839317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현행 시스템 파악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44440" y="4260037"/>
            <a:ext cx="453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</a:t>
            </a:r>
            <a:endParaRPr lang="ko-KR" altLang="en-US" sz="8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410" y="4788085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개발기술환경</a:t>
            </a:r>
          </a:p>
        </p:txBody>
      </p:sp>
    </p:spTree>
    <p:extLst>
      <p:ext uri="{BB962C8B-B14F-4D97-AF65-F5344CB8AC3E}">
        <p14:creationId xmlns:p14="http://schemas.microsoft.com/office/powerpoint/2010/main" val="323808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도형 147"/>
          <p:cNvSpPr/>
          <p:nvPr/>
        </p:nvSpPr>
        <p:spPr>
          <a:xfrm>
            <a:off x="332743" y="1153739"/>
            <a:ext cx="11513819" cy="5313141"/>
          </a:xfrm>
          <a:prstGeom prst="roundRect">
            <a:avLst>
              <a:gd name="adj" fmla="val 7273"/>
            </a:avLst>
          </a:prstGeom>
          <a:solidFill>
            <a:schemeClr val="bg1"/>
          </a:solidFill>
          <a:ln w="12700" cap="flat" cmpd="sng">
            <a:solidFill>
              <a:schemeClr val="bg2">
                <a:lumMod val="25000"/>
              </a:schemeClr>
            </a:solidFill>
            <a:prstDash val="soli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7987">
              <a:defRPr/>
            </a:pPr>
            <a:r>
              <a:rPr lang="ko-KR" altLang="en-US" sz="2400">
                <a:ln w="0" cap="flat" cmpd="sng">
                  <a:solidFill>
                    <a:srgbClr val="000000">
                      <a:alpha val="100000"/>
                    </a:srgbClr>
                  </a:solidFill>
                  <a:prstDash val="solid"/>
                </a:ln>
                <a:latin typeface="맑은 고딕"/>
                <a:ea typeface="맑은 고딕"/>
              </a:rPr>
              <a:t> 	</a:t>
            </a: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30" name="도형 155"/>
          <p:cNvSpPr/>
          <p:nvPr/>
        </p:nvSpPr>
        <p:spPr>
          <a:xfrm>
            <a:off x="332741" y="173989"/>
            <a:ext cx="2603499" cy="567691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31" name="텍스트 상자 153"/>
          <p:cNvSpPr txBox="1"/>
          <p:nvPr/>
        </p:nvSpPr>
        <p:spPr>
          <a:xfrm>
            <a:off x="930385" y="180437"/>
            <a:ext cx="1408215" cy="471989"/>
          </a:xfrm>
          <a:prstGeom prst="rect">
            <a:avLst/>
          </a:prstGeom>
          <a:noFill/>
        </p:spPr>
        <p:txBody>
          <a:bodyPr vert="horz" wrap="square" lIns="121920" tIns="60960" rIns="121920" bIns="60960" anchor="t">
            <a:spAutoFit/>
          </a:bodyPr>
          <a:lstStyle/>
          <a:p>
            <a:pPr algn="ctr" defTabSz="507987">
              <a:defRPr/>
            </a:pPr>
            <a:r>
              <a:rPr lang="ko-KR" altLang="en-US" sz="2267">
                <a:latin typeface="HY헤드라인M"/>
                <a:ea typeface="HY헤드라인M"/>
              </a:rPr>
              <a:t>개발도구</a:t>
            </a:r>
          </a:p>
        </p:txBody>
      </p:sp>
      <p:pic>
        <p:nvPicPr>
          <p:cNvPr id="5122" name="Picture 2" descr="C:\Users\admin\Desktop\새 폴더\이미지 (2)\캡처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16246" y="1632230"/>
            <a:ext cx="2581195" cy="113393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85538" y="1906810"/>
            <a:ext cx="7360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/>
              <a:t>OS</a:t>
            </a:r>
            <a:endParaRPr lang="ko-KR" altLang="en-US" sz="3200" b="1"/>
          </a:p>
        </p:txBody>
      </p:sp>
      <p:sp>
        <p:nvSpPr>
          <p:cNvPr id="19" name="TextBox 18"/>
          <p:cNvSpPr txBox="1"/>
          <p:nvPr/>
        </p:nvSpPr>
        <p:spPr>
          <a:xfrm>
            <a:off x="2685538" y="5135885"/>
            <a:ext cx="18261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/>
              <a:t>개발언어</a:t>
            </a:r>
          </a:p>
        </p:txBody>
      </p:sp>
      <p:pic>
        <p:nvPicPr>
          <p:cNvPr id="21" name="Picture 7" descr="C:\Users\admin\Desktop\새 폴더\이미지 (2)\자바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26791" y="4810462"/>
            <a:ext cx="747918" cy="1162721"/>
          </a:xfrm>
          <a:prstGeom prst="rect">
            <a:avLst/>
          </a:prstGeom>
          <a:noFill/>
        </p:spPr>
      </p:pic>
      <p:grpSp>
        <p:nvGrpSpPr>
          <p:cNvPr id="5132" name="그룹 5131"/>
          <p:cNvGrpSpPr/>
          <p:nvPr/>
        </p:nvGrpSpPr>
        <p:grpSpPr>
          <a:xfrm>
            <a:off x="2389789" y="2957668"/>
            <a:ext cx="7488147" cy="1705282"/>
            <a:chOff x="2389789" y="2818948"/>
            <a:chExt cx="7488147" cy="170528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389789" y="2818948"/>
              <a:ext cx="7488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7" name="직선 연결선 6"/>
            <p:cNvCxnSpPr/>
            <p:nvPr/>
          </p:nvCxnSpPr>
          <p:spPr>
            <a:xfrm>
              <a:off x="2389789" y="4524230"/>
              <a:ext cx="7488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9" name="TextBox 10"/>
          <p:cNvSpPr txBox="1"/>
          <p:nvPr/>
        </p:nvSpPr>
        <p:spPr>
          <a:xfrm>
            <a:off x="7686820" y="1875680"/>
            <a:ext cx="1735455" cy="6470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200" b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windows 10</a:t>
            </a:r>
            <a:endParaRPr lang="en-US" altLang="ko-KR" sz="2300" b="1">
              <a:ln w="9525">
                <a:solidFill>
                  <a:schemeClr val="accent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lvl="0" algn="ctr">
              <a:defRPr/>
            </a:pPr>
            <a:r>
              <a:rPr lang="en-US" altLang="ko-KR" sz="1500" b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PRO, HOME</a:t>
            </a:r>
            <a:endParaRPr lang="en-US" altLang="ko-KR" sz="1500" b="1">
              <a:latin typeface="나눔바른고딕"/>
              <a:ea typeface="나눔바른고딕"/>
            </a:endParaRPr>
          </a:p>
        </p:txBody>
      </p:sp>
      <p:pic>
        <p:nvPicPr>
          <p:cNvPr id="5126" name="Picture 6" descr="C:\Users\admin\Desktop\새 폴더\이미지 (2)\이클립스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41482" y="3496108"/>
            <a:ext cx="2446014" cy="628402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2685538" y="3517922"/>
            <a:ext cx="83869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/>
              <a:t>IDE</a:t>
            </a:r>
            <a:endParaRPr lang="ko-KR" altLang="en-US" sz="3200" b="1"/>
          </a:p>
        </p:txBody>
      </p:sp>
      <p:sp>
        <p:nvSpPr>
          <p:cNvPr id="5130" name="TextBox 10"/>
          <p:cNvSpPr txBox="1"/>
          <p:nvPr/>
        </p:nvSpPr>
        <p:spPr>
          <a:xfrm>
            <a:off x="6454181" y="3388453"/>
            <a:ext cx="361554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Eclipse IDE</a:t>
            </a:r>
            <a:r>
              <a:rPr lang="ko-KR" altLang="en-US" sz="2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 </a:t>
            </a:r>
            <a:r>
              <a:rPr lang="en-US" altLang="ko-KR" sz="2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for Enterprise Java Developers</a:t>
            </a:r>
          </a:p>
          <a:p>
            <a:pPr lvl="0" algn="ctr">
              <a:defRPr/>
            </a:pPr>
            <a:r>
              <a:rPr lang="en-US" altLang="ko-KR" sz="15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ver</a:t>
            </a:r>
            <a:r>
              <a:rPr lang="en-US" altLang="ko-KR" sz="15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 4.1.15</a:t>
            </a:r>
            <a:endParaRPr lang="en-US" altLang="ko-KR" sz="1500" b="1" dirty="0">
              <a:latin typeface="나눔바른고딕"/>
              <a:ea typeface="나눔바른고딕"/>
            </a:endParaRPr>
          </a:p>
        </p:txBody>
      </p:sp>
      <p:sp>
        <p:nvSpPr>
          <p:cNvPr id="5131" name="TextBox 10"/>
          <p:cNvSpPr txBox="1"/>
          <p:nvPr/>
        </p:nvSpPr>
        <p:spPr>
          <a:xfrm>
            <a:off x="7849967" y="5192922"/>
            <a:ext cx="1316355" cy="47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500" b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jdk-1.8</a:t>
            </a:r>
            <a:endParaRPr lang="en-US" altLang="ko-KR" sz="2500" b="1"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36744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도형 147"/>
          <p:cNvSpPr/>
          <p:nvPr/>
        </p:nvSpPr>
        <p:spPr>
          <a:xfrm>
            <a:off x="332743" y="1153739"/>
            <a:ext cx="11513819" cy="5313141"/>
          </a:xfrm>
          <a:prstGeom prst="roundRect">
            <a:avLst>
              <a:gd name="adj" fmla="val 7273"/>
            </a:avLst>
          </a:prstGeom>
          <a:solidFill>
            <a:schemeClr val="bg1"/>
          </a:solidFill>
          <a:ln w="12700" cap="flat" cmpd="sng">
            <a:solidFill>
              <a:schemeClr val="bg2">
                <a:lumMod val="25000"/>
              </a:schemeClr>
            </a:solidFill>
            <a:prstDash val="solid"/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 defTabSz="507987">
              <a:defRPr/>
            </a:pPr>
            <a:r>
              <a:rPr lang="ko-KR" altLang="en-US" sz="2400">
                <a:ln w="0" cap="flat" cmpd="sng">
                  <a:solidFill>
                    <a:srgbClr val="000000">
                      <a:alpha val="100000"/>
                    </a:srgbClr>
                  </a:solidFill>
                  <a:prstDash val="solid"/>
                </a:ln>
                <a:latin typeface="맑은 고딕"/>
                <a:ea typeface="맑은 고딕"/>
              </a:rPr>
              <a:t> 	</a:t>
            </a: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30" name="도형 155"/>
          <p:cNvSpPr/>
          <p:nvPr/>
        </p:nvSpPr>
        <p:spPr>
          <a:xfrm>
            <a:off x="332741" y="173989"/>
            <a:ext cx="2603499" cy="567691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31" name="텍스트 상자 153"/>
          <p:cNvSpPr txBox="1"/>
          <p:nvPr/>
        </p:nvSpPr>
        <p:spPr>
          <a:xfrm>
            <a:off x="930385" y="180437"/>
            <a:ext cx="1408215" cy="471989"/>
          </a:xfrm>
          <a:prstGeom prst="rect">
            <a:avLst/>
          </a:prstGeom>
          <a:noFill/>
        </p:spPr>
        <p:txBody>
          <a:bodyPr vert="horz" wrap="square" lIns="121920" tIns="60960" rIns="121920" bIns="60960" anchor="t">
            <a:spAutoFit/>
          </a:bodyPr>
          <a:lstStyle/>
          <a:p>
            <a:pPr algn="ctr" defTabSz="507987">
              <a:defRPr/>
            </a:pPr>
            <a:r>
              <a:rPr lang="ko-KR" altLang="en-US" sz="2267">
                <a:latin typeface="HY헤드라인M"/>
                <a:ea typeface="HY헤드라인M"/>
              </a:rPr>
              <a:t>개발도구</a:t>
            </a:r>
          </a:p>
        </p:txBody>
      </p:sp>
      <p:grpSp>
        <p:nvGrpSpPr>
          <p:cNvPr id="5132" name="그룹 5131"/>
          <p:cNvGrpSpPr/>
          <p:nvPr/>
        </p:nvGrpSpPr>
        <p:grpSpPr>
          <a:xfrm>
            <a:off x="2389789" y="2957668"/>
            <a:ext cx="7488147" cy="1705282"/>
            <a:chOff x="2389789" y="2818948"/>
            <a:chExt cx="7488147" cy="170528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389789" y="2818948"/>
              <a:ext cx="7488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7" name="직선 연결선 6"/>
            <p:cNvCxnSpPr/>
            <p:nvPr/>
          </p:nvCxnSpPr>
          <p:spPr>
            <a:xfrm>
              <a:off x="2389789" y="4524230"/>
              <a:ext cx="748814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685538" y="1696450"/>
            <a:ext cx="1481648" cy="845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 dirty="0"/>
              <a:t>GUI TOOL</a:t>
            </a:r>
            <a:endParaRPr lang="ko-KR" altLang="en-US" sz="25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85538" y="3571781"/>
            <a:ext cx="184825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 dirty="0"/>
              <a:t>DB</a:t>
            </a:r>
            <a:endParaRPr lang="ko-KR" altLang="en-US" sz="2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67990" y="5183111"/>
            <a:ext cx="184825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 dirty="0"/>
              <a:t>OA</a:t>
            </a:r>
            <a:endParaRPr lang="ko-KR" altLang="en-US" sz="2500" b="1" dirty="0"/>
          </a:p>
        </p:txBody>
      </p:sp>
      <p:pic>
        <p:nvPicPr>
          <p:cNvPr id="22" name="Picture 8" descr="C:\Users\admin\Desktop\새 폴더\이미지 (2)\자바빌더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84277" y="1618373"/>
            <a:ext cx="1463872" cy="1001792"/>
          </a:xfrm>
          <a:prstGeom prst="rect">
            <a:avLst/>
          </a:prstGeom>
          <a:noFill/>
        </p:spPr>
      </p:pic>
      <p:pic>
        <p:nvPicPr>
          <p:cNvPr id="23" name="Picture 4" descr="C:\Users\admin\Desktop\새 폴더\이미지 (2)\sql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22327" y="3343701"/>
            <a:ext cx="2449321" cy="933215"/>
          </a:xfrm>
          <a:prstGeom prst="rect">
            <a:avLst/>
          </a:prstGeom>
          <a:noFill/>
        </p:spPr>
      </p:pic>
      <p:pic>
        <p:nvPicPr>
          <p:cNvPr id="24" name="Picture 3" descr="C:\Users\admin\Desktop\새 폴더\이미지 (2)\파워포인트.JP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30329" y="4901887"/>
            <a:ext cx="1118646" cy="1039502"/>
          </a:xfrm>
          <a:prstGeom prst="rect">
            <a:avLst/>
          </a:prstGeom>
          <a:noFill/>
        </p:spPr>
      </p:pic>
      <p:sp>
        <p:nvSpPr>
          <p:cNvPr id="25" name="TextBox 10"/>
          <p:cNvSpPr txBox="1"/>
          <p:nvPr/>
        </p:nvSpPr>
        <p:spPr>
          <a:xfrm>
            <a:off x="7302890" y="1793801"/>
            <a:ext cx="2868930" cy="650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2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WindowBuilder</a:t>
            </a:r>
            <a:endParaRPr lang="en-US" altLang="ko-KR" sz="2200" b="1" dirty="0">
              <a:ln w="9525">
                <a:solidFill>
                  <a:schemeClr val="accent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  <a:p>
            <a:pPr lvl="0" algn="ctr">
              <a:defRPr/>
            </a:pPr>
            <a:r>
              <a:rPr lang="en-US" altLang="ko-KR" sz="15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1.9.3</a:t>
            </a:r>
            <a:endParaRPr lang="en-US" altLang="ko-KR" sz="1500" b="1" dirty="0">
              <a:latin typeface="나눔바른고딕"/>
              <a:ea typeface="나눔바른고딕"/>
            </a:endParaRPr>
          </a:p>
        </p:txBody>
      </p:sp>
      <p:sp>
        <p:nvSpPr>
          <p:cNvPr id="26" name="TextBox 10"/>
          <p:cNvSpPr txBox="1"/>
          <p:nvPr/>
        </p:nvSpPr>
        <p:spPr>
          <a:xfrm>
            <a:off x="7302890" y="3250058"/>
            <a:ext cx="2868930" cy="985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2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Oracle</a:t>
            </a:r>
          </a:p>
          <a:p>
            <a:pPr lvl="0" algn="ctr">
              <a:defRPr/>
            </a:pPr>
            <a:r>
              <a:rPr lang="en-US" altLang="ko-KR" sz="2200" b="1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Sql</a:t>
            </a:r>
            <a:r>
              <a:rPr lang="en-US" altLang="ko-KR" sz="22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 Developer</a:t>
            </a:r>
          </a:p>
          <a:p>
            <a:pPr lvl="0" algn="ctr">
              <a:defRPr/>
            </a:pPr>
            <a:r>
              <a:rPr lang="en-US" altLang="ko-KR" sz="15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19.4.0.354</a:t>
            </a:r>
            <a:endParaRPr lang="en-US" altLang="ko-KR" sz="1500" b="1" dirty="0">
              <a:latin typeface="나눔바른고딕"/>
              <a:ea typeface="나눔바른고딕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7302890" y="5220279"/>
            <a:ext cx="2868930" cy="415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2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PowerPoint</a:t>
            </a:r>
            <a:endParaRPr lang="en-US" altLang="ko-KR" sz="2200" b="1" dirty="0"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45411230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도형 155"/>
          <p:cNvSpPr/>
          <p:nvPr/>
        </p:nvSpPr>
        <p:spPr>
          <a:xfrm>
            <a:off x="332741" y="173989"/>
            <a:ext cx="3578859" cy="567691"/>
          </a:xfrm>
          <a:prstGeom prst="ribbon2">
            <a:avLst>
              <a:gd name="adj1" fmla="val 18403"/>
              <a:gd name="adj2" fmla="val 75000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>
            <a:noAutofit/>
          </a:bodyPr>
          <a:lstStyle/>
          <a:p>
            <a:pPr algn="ctr" defTabSz="507987">
              <a:defRPr/>
            </a:pP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31" name="텍스트 상자 153"/>
          <p:cNvSpPr txBox="1"/>
          <p:nvPr/>
        </p:nvSpPr>
        <p:spPr>
          <a:xfrm>
            <a:off x="930385" y="180437"/>
            <a:ext cx="2511315" cy="471989"/>
          </a:xfrm>
          <a:prstGeom prst="rect">
            <a:avLst/>
          </a:prstGeom>
          <a:noFill/>
        </p:spPr>
        <p:txBody>
          <a:bodyPr vert="horz" wrap="square" lIns="121920" tIns="60960" rIns="121920" bIns="60960" anchor="t">
            <a:spAutoFit/>
          </a:bodyPr>
          <a:lstStyle/>
          <a:p>
            <a:pPr algn="ctr" defTabSz="507987">
              <a:defRPr/>
            </a:pPr>
            <a:r>
              <a:rPr lang="ko-KR" altLang="en-US" sz="2267" dirty="0">
                <a:latin typeface="HY헤드라인M"/>
                <a:ea typeface="HY헤드라인M"/>
              </a:rPr>
              <a:t>통신방식 </a:t>
            </a:r>
            <a:r>
              <a:rPr lang="en-US" altLang="ko-KR" sz="2267" dirty="0">
                <a:latin typeface="HY헤드라인M"/>
                <a:ea typeface="HY헤드라인M"/>
              </a:rPr>
              <a:t>- TPC</a:t>
            </a:r>
            <a:endParaRPr lang="ko-KR" altLang="en-US" sz="2267" dirty="0">
              <a:latin typeface="HY헤드라인M"/>
              <a:ea typeface="HY헤드라인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A551A-F2A6-4F7F-AF3F-9C942E61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41" y="1070703"/>
            <a:ext cx="6059667" cy="52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954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-890292" y="482112"/>
            <a:ext cx="11628778" cy="7391529"/>
            <a:chOff x="-890292" y="482112"/>
            <a:chExt cx="11628778" cy="7391529"/>
          </a:xfrm>
        </p:grpSpPr>
        <p:sp>
          <p:nvSpPr>
            <p:cNvPr id="9" name="사다리꼴 8"/>
            <p:cNvSpPr/>
            <p:nvPr/>
          </p:nvSpPr>
          <p:spPr>
            <a:xfrm rot="19560000">
              <a:off x="-848620" y="1358758"/>
              <a:ext cx="10779374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19683686">
              <a:off x="97710" y="4202189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1FA00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/>
            <p:cNvSpPr/>
            <p:nvPr/>
          </p:nvSpPr>
          <p:spPr>
            <a:xfrm rot="12788903" flipH="1">
              <a:off x="-890292" y="7365302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1F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/>
          </p:nvSpPr>
          <p:spPr>
            <a:xfrm rot="19560000">
              <a:off x="-727030" y="482112"/>
              <a:ext cx="9062978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다리꼴 7"/>
            <p:cNvSpPr/>
            <p:nvPr/>
          </p:nvSpPr>
          <p:spPr>
            <a:xfrm rot="19560000">
              <a:off x="-664983" y="1288653"/>
              <a:ext cx="8595184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9683686">
              <a:off x="78795" y="2833068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DE3D6E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9"/>
            <p:cNvSpPr/>
            <p:nvPr/>
          </p:nvSpPr>
          <p:spPr>
            <a:xfrm rot="12788903" flipH="1">
              <a:off x="-882564" y="6020328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DE3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19683686">
              <a:off x="96574" y="3515714"/>
              <a:ext cx="478255" cy="528380"/>
            </a:xfrm>
            <a:prstGeom prst="triangle">
              <a:avLst>
                <a:gd name="adj" fmla="val 49170"/>
              </a:avLst>
            </a:prstGeom>
            <a:solidFill>
              <a:srgbClr val="2BEDA8"/>
            </a:solidFill>
            <a:ln>
              <a:noFill/>
            </a:ln>
            <a:effectLst>
              <a:outerShdw blurRad="101600" dist="50800" algn="l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 rot="12788903" flipH="1">
              <a:off x="-874837" y="6694634"/>
              <a:ext cx="11613323" cy="508339"/>
            </a:xfrm>
            <a:prstGeom prst="trapezoid">
              <a:avLst>
                <a:gd name="adj" fmla="val 63920"/>
              </a:avLst>
            </a:prstGeom>
            <a:solidFill>
              <a:srgbClr val="2BED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395058" y="18484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L" panose="02020603020101020101" pitchFamily="18" charset="-127"/>
                <a:ea typeface="210 나무고딕 L" panose="02020603020101020101" pitchFamily="18" charset="-127"/>
              </a:rPr>
              <a:t>JAVA</a:t>
            </a:r>
            <a:endParaRPr lang="ko-KR" altLang="en-US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L" panose="02020603020101020101" pitchFamily="18" charset="-127"/>
              <a:ea typeface="210 나무고딕 L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56892" y="3173499"/>
            <a:ext cx="1212807" cy="1212807"/>
          </a:xfrm>
          <a:prstGeom prst="ellipse">
            <a:avLst/>
          </a:prstGeom>
          <a:noFill/>
          <a:ln w="34925">
            <a:solidFill>
              <a:srgbClr val="D6B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9B36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8988" y="3227809"/>
            <a:ext cx="3833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감사합니다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79830" y="3487515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D6BC50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END</a:t>
            </a:r>
            <a:endParaRPr lang="ko-KR" altLang="en-US" sz="32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D6BC50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25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516" y="-1203767"/>
            <a:ext cx="532436" cy="625033"/>
          </a:xfrm>
          <a:prstGeom prst="rect">
            <a:avLst/>
          </a:prstGeom>
          <a:solidFill>
            <a:srgbClr val="1415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5" y="-1504455"/>
            <a:ext cx="4181475" cy="1057275"/>
          </a:xfrm>
          <a:prstGeom prst="rect">
            <a:avLst/>
          </a:prstGeom>
        </p:spPr>
      </p:pic>
      <p:sp>
        <p:nvSpPr>
          <p:cNvPr id="7" name="사다리꼴 6"/>
          <p:cNvSpPr/>
          <p:nvPr/>
        </p:nvSpPr>
        <p:spPr>
          <a:xfrm>
            <a:off x="-672279" y="3073664"/>
            <a:ext cx="13852606" cy="508339"/>
          </a:xfrm>
          <a:prstGeom prst="trapezoid">
            <a:avLst>
              <a:gd name="adj" fmla="val 63920"/>
            </a:avLst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66259" y="2820433"/>
            <a:ext cx="4259483" cy="1004019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73925" y="226492"/>
            <a:ext cx="2044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목차 입력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11604" y="2973891"/>
            <a:ext cx="3871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현행 시스템 파악</a:t>
            </a:r>
          </a:p>
        </p:txBody>
      </p:sp>
    </p:spTree>
    <p:extLst>
      <p:ext uri="{BB962C8B-B14F-4D97-AF65-F5344CB8AC3E}">
        <p14:creationId xmlns:p14="http://schemas.microsoft.com/office/powerpoint/2010/main" val="358859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15410" y="2872625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현행 시스템 파악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60181" y="4252467"/>
            <a:ext cx="453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</a:t>
            </a:r>
            <a:endParaRPr lang="ko-KR" altLang="en-US" sz="8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410" y="4788085"/>
            <a:ext cx="3488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 하드웨어 파악</a:t>
            </a:r>
          </a:p>
        </p:txBody>
      </p:sp>
    </p:spTree>
    <p:extLst>
      <p:ext uri="{BB962C8B-B14F-4D97-AF65-F5344CB8AC3E}">
        <p14:creationId xmlns:p14="http://schemas.microsoft.com/office/powerpoint/2010/main" val="329208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dmin\Desktop\디스플레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362075"/>
            <a:ext cx="873601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2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디스플레이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447675"/>
            <a:ext cx="7910512" cy="584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디스플레이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657225"/>
            <a:ext cx="8774112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디스플레이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738187"/>
            <a:ext cx="8726488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디스플레이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9" y="309564"/>
            <a:ext cx="7872412" cy="622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84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 rot="19254656">
            <a:off x="9261289" y="-55817"/>
            <a:ext cx="2916820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19254656">
            <a:off x="10020953" y="5363351"/>
            <a:ext cx="2742672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rot="13800000">
            <a:off x="9494916" y="316682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 rot="13800000">
            <a:off x="10703571" y="4868020"/>
            <a:ext cx="2108342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9200000">
            <a:off x="11000123" y="1225255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3800000">
            <a:off x="8823316" y="5370921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 rot="13800000">
            <a:off x="6987174" y="3179954"/>
            <a:ext cx="2393965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9200000">
            <a:off x="7285866" y="2494575"/>
            <a:ext cx="731456" cy="671332"/>
          </a:xfrm>
          <a:prstGeom prst="rect">
            <a:avLst/>
          </a:prstGeom>
          <a:solidFill>
            <a:srgbClr val="DE3D6E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rot="19200000">
            <a:off x="7052445" y="1853257"/>
            <a:ext cx="2726888" cy="671332"/>
          </a:xfrm>
          <a:prstGeom prst="rect">
            <a:avLst/>
          </a:prstGeom>
          <a:solidFill>
            <a:srgbClr val="DE3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9200000">
            <a:off x="9677501" y="2771850"/>
            <a:ext cx="579843" cy="622625"/>
          </a:xfrm>
          <a:prstGeom prst="rect">
            <a:avLst/>
          </a:prstGeom>
          <a:solidFill>
            <a:srgbClr val="2BEDA8"/>
          </a:solidFill>
          <a:ln>
            <a:noFill/>
          </a:ln>
          <a:effectLst>
            <a:outerShdw blurRad="101600" dist="508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 rot="19200000">
            <a:off x="9550846" y="2423867"/>
            <a:ext cx="1662575" cy="622625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87166" y="2872625"/>
            <a:ext cx="4348480" cy="518160"/>
          </a:xfrm>
          <a:prstGeom prst="rect">
            <a:avLst/>
          </a:prstGeom>
          <a:solidFill>
            <a:srgbClr val="2BE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452673" y="2839317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현행 시스템 파악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44440" y="4252467"/>
            <a:ext cx="4539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:</a:t>
            </a:r>
            <a:endParaRPr lang="ko-KR" altLang="en-US" sz="88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98410" y="4788085"/>
            <a:ext cx="345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현 시스템 </a:t>
            </a:r>
            <a:r>
              <a:rPr lang="en-US" altLang="ko-KR" sz="36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나무고딕 B" panose="02020603020101020101" pitchFamily="18" charset="-127"/>
                <a:ea typeface="210 나무고딕 B" panose="02020603020101020101" pitchFamily="18" charset="-127"/>
              </a:rPr>
              <a:t>DBMS</a:t>
            </a:r>
            <a:endParaRPr lang="ko-KR" altLang="en-US" sz="36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210 나무고딕 B" panose="02020603020101020101" pitchFamily="18" charset="-127"/>
              <a:ea typeface="210 나무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49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339</TotalTime>
  <Words>72</Words>
  <Application>Microsoft Office PowerPoint</Application>
  <PresentationFormat>와이드스크린</PresentationFormat>
  <Paragraphs>43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210 나무고딕 L</vt:lpstr>
      <vt:lpstr>210 나무고딕 B</vt:lpstr>
      <vt:lpstr>맑은 고딕</vt:lpstr>
      <vt:lpstr>HY헤드라인M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admin</cp:lastModifiedBy>
  <cp:revision>37</cp:revision>
  <dcterms:created xsi:type="dcterms:W3CDTF">2018-05-02T09:12:30Z</dcterms:created>
  <dcterms:modified xsi:type="dcterms:W3CDTF">2020-08-06T06:47:28Z</dcterms:modified>
</cp:coreProperties>
</file>