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73" r:id="rId3"/>
    <p:sldId id="263" r:id="rId4"/>
    <p:sldId id="264" r:id="rId5"/>
    <p:sldId id="257" r:id="rId6"/>
    <p:sldId id="265" r:id="rId7"/>
    <p:sldId id="277" r:id="rId8"/>
    <p:sldId id="278" r:id="rId9"/>
    <p:sldId id="279" r:id="rId10"/>
    <p:sldId id="276" r:id="rId11"/>
    <p:sldId id="275" r:id="rId12"/>
    <p:sldId id="267" r:id="rId13"/>
    <p:sldId id="274" r:id="rId14"/>
    <p:sldId id="272" r:id="rId15"/>
  </p:sldIdLst>
  <p:sldSz cx="12192000" cy="6858000"/>
  <p:notesSz cx="6858000" cy="9144000"/>
  <p:embeddedFontLst>
    <p:embeddedFont>
      <p:font typeface="210 나무고딕 R" panose="02020603020101020101" pitchFamily="18" charset="-127"/>
      <p:regular r:id="rId16"/>
    </p:embeddedFont>
    <p:embeddedFont>
      <p:font typeface="210 나무고딕 EB" panose="02020603020101020101" pitchFamily="18" charset="-127"/>
      <p:regular r:id="rId17"/>
    </p:embeddedFont>
    <p:embeddedFont>
      <p:font typeface="210 나무고딕 B" panose="02020603020101020101" pitchFamily="18" charset="-127"/>
      <p:regular r:id="rId18"/>
    </p:embeddedFont>
    <p:embeddedFont>
      <p:font typeface="a타이틀고딕4" panose="02020600000000000000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210 나무고딕 L" panose="02020603020101020101" pitchFamily="18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EDA8"/>
    <a:srgbClr val="DE3D6E"/>
    <a:srgbClr val="F2FFAF"/>
    <a:srgbClr val="D1FA00"/>
    <a:srgbClr val="B5F9E1"/>
    <a:srgbClr val="8A183B"/>
    <a:srgbClr val="121628"/>
    <a:srgbClr val="171C33"/>
    <a:srgbClr val="373855"/>
    <a:srgbClr val="292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83" autoAdjust="0"/>
    <p:restoredTop sz="94660"/>
  </p:normalViewPr>
  <p:slideViewPr>
    <p:cSldViewPr snapToGrid="0">
      <p:cViewPr>
        <p:scale>
          <a:sx n="50" d="100"/>
          <a:sy n="50" d="100"/>
        </p:scale>
        <p:origin x="2429" y="6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98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3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5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78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11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99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30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95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62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57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94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48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1C284-5924-4ED6-B84C-4F02663D619F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5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16" y="-1203767"/>
            <a:ext cx="532436" cy="625033"/>
          </a:xfrm>
          <a:prstGeom prst="rect">
            <a:avLst/>
          </a:prstGeom>
          <a:solidFill>
            <a:srgbClr val="1415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65" y="-1504455"/>
            <a:ext cx="4181475" cy="105727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-890292" y="482112"/>
            <a:ext cx="11628778" cy="7391529"/>
            <a:chOff x="-890292" y="482112"/>
            <a:chExt cx="11628778" cy="7391529"/>
          </a:xfrm>
        </p:grpSpPr>
        <p:sp>
          <p:nvSpPr>
            <p:cNvPr id="9" name="사다리꼴 8"/>
            <p:cNvSpPr/>
            <p:nvPr/>
          </p:nvSpPr>
          <p:spPr>
            <a:xfrm rot="19560000">
              <a:off x="-848620" y="1358758"/>
              <a:ext cx="10779374" cy="508339"/>
            </a:xfrm>
            <a:prstGeom prst="trapezoid">
              <a:avLst>
                <a:gd name="adj" fmla="val 63920"/>
              </a:avLst>
            </a:prstGeom>
            <a:solidFill>
              <a:srgbClr val="D1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19683686">
              <a:off x="97710" y="4202189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D1FA00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 rot="12788903" flipH="1">
              <a:off x="-890292" y="7365302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D1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/>
            <p:cNvSpPr/>
            <p:nvPr/>
          </p:nvSpPr>
          <p:spPr>
            <a:xfrm rot="19560000">
              <a:off x="-727030" y="482112"/>
              <a:ext cx="9062978" cy="508339"/>
            </a:xfrm>
            <a:prstGeom prst="trapezoid">
              <a:avLst>
                <a:gd name="adj" fmla="val 63920"/>
              </a:avLst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다리꼴 7"/>
            <p:cNvSpPr/>
            <p:nvPr/>
          </p:nvSpPr>
          <p:spPr>
            <a:xfrm rot="19560000">
              <a:off x="-664983" y="1288653"/>
              <a:ext cx="8595184" cy="508339"/>
            </a:xfrm>
            <a:prstGeom prst="trapezoid">
              <a:avLst>
                <a:gd name="adj" fmla="val 63920"/>
              </a:avLst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19683686">
              <a:off x="78795" y="2833068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DE3D6E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/>
            <p:cNvSpPr/>
            <p:nvPr/>
          </p:nvSpPr>
          <p:spPr>
            <a:xfrm rot="12788903" flipH="1">
              <a:off x="-882564" y="6020328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9683686">
              <a:off x="96574" y="3515714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2BEDA8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0"/>
            <p:cNvSpPr/>
            <p:nvPr/>
          </p:nvSpPr>
          <p:spPr>
            <a:xfrm rot="12788903" flipH="1">
              <a:off x="-874837" y="6694634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936325" y="184848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과목명 혹은 </a:t>
            </a:r>
            <a:r>
              <a:rPr lang="ko-KR" altLang="en-US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프로젝트명</a:t>
            </a:r>
            <a:endParaRPr lang="ko-KR" altLang="en-US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856892" y="3173499"/>
            <a:ext cx="1212807" cy="1212807"/>
          </a:xfrm>
          <a:prstGeom prst="ellipse">
            <a:avLst/>
          </a:prstGeom>
          <a:noFill/>
          <a:ln w="34925">
            <a:solidFill>
              <a:srgbClr val="D6B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9B36D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48988" y="2898178"/>
            <a:ext cx="42162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파워포인트의 </a:t>
            </a:r>
            <a:endParaRPr lang="en-US" altLang="ko-KR" sz="4000" b="1" spc="-1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r>
              <a:rPr lang="ko-KR" altLang="en-US" sz="4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제목을 입력해주세요</a:t>
            </a:r>
            <a:endParaRPr lang="ko-KR" altLang="en-US" sz="4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09485" y="3425959"/>
            <a:ext cx="907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6BC50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GO</a:t>
            </a:r>
            <a:endParaRPr lang="ko-KR" altLang="en-US" sz="4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D6BC50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48988" y="4296717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기타 정보를 입력주세요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16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37" y="720387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페이지 제목 입력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436" y="1037887"/>
            <a:ext cx="8573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페이지에 대한 상세한 내용을 입력해주세요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. PPT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템플릿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비밀번호는 이웃추가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-</a:t>
            </a:r>
            <a:r>
              <a:rPr lang="ko-KR" altLang="en-US" sz="16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댓글을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통해 받을 수 있습니다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.</a:t>
            </a:r>
            <a:endParaRPr lang="ko-KR" altLang="en-US" sz="16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6400" y="2336800"/>
            <a:ext cx="10911840" cy="3921760"/>
          </a:xfrm>
          <a:prstGeom prst="rect">
            <a:avLst/>
          </a:prstGeom>
          <a:solidFill>
            <a:srgbClr val="171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06399" y="2336800"/>
            <a:ext cx="11369040" cy="1290320"/>
          </a:xfrm>
          <a:prstGeom prst="rect">
            <a:avLst/>
          </a:prstGeom>
          <a:solidFill>
            <a:schemeClr val="bg1">
              <a:alpha val="3000"/>
            </a:schemeClr>
          </a:solidFill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32796" y="1855832"/>
            <a:ext cx="319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도표 제목 입력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cxnSp>
        <p:nvCxnSpPr>
          <p:cNvPr id="24" name="직선 연결선 23"/>
          <p:cNvCxnSpPr>
            <a:stCxn id="48" idx="1"/>
            <a:endCxn id="48" idx="3"/>
          </p:cNvCxnSpPr>
          <p:nvPr/>
        </p:nvCxnSpPr>
        <p:spPr>
          <a:xfrm>
            <a:off x="406399" y="2981960"/>
            <a:ext cx="113690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06400" y="2336800"/>
            <a:ext cx="1176020" cy="635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26160" y="2377301"/>
            <a:ext cx="556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기준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2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6399" y="2654300"/>
            <a:ext cx="556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기준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1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06400" y="3644900"/>
            <a:ext cx="11369040" cy="617220"/>
          </a:xfrm>
          <a:prstGeom prst="rect">
            <a:avLst/>
          </a:prstGeom>
          <a:solidFill>
            <a:srgbClr val="121628">
              <a:alpha val="70000"/>
            </a:srgbClr>
          </a:solidFill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06400" y="4249659"/>
            <a:ext cx="11369040" cy="617220"/>
          </a:xfrm>
          <a:prstGeom prst="rect">
            <a:avLst/>
          </a:prstGeom>
          <a:solidFill>
            <a:schemeClr val="bg1">
              <a:alpha val="3000"/>
            </a:schemeClr>
          </a:solidFill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06400" y="4872198"/>
            <a:ext cx="11369040" cy="617220"/>
          </a:xfrm>
          <a:prstGeom prst="rect">
            <a:avLst/>
          </a:prstGeom>
          <a:solidFill>
            <a:srgbClr val="121628">
              <a:alpha val="70000"/>
            </a:srgbClr>
          </a:solidFill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06399" y="5485369"/>
            <a:ext cx="11369040" cy="617220"/>
          </a:xfrm>
          <a:prstGeom prst="rect">
            <a:avLst/>
          </a:prstGeom>
          <a:solidFill>
            <a:schemeClr val="bg1">
              <a:alpha val="3000"/>
            </a:schemeClr>
          </a:solidFill>
          <a:ln w="190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2420" y="2336800"/>
            <a:ext cx="0" cy="376578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2938780" y="2336800"/>
            <a:ext cx="0" cy="376578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203700" y="2336800"/>
            <a:ext cx="0" cy="376578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5468620" y="2336800"/>
            <a:ext cx="0" cy="376578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6733540" y="2336800"/>
            <a:ext cx="0" cy="376578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7998460" y="2336800"/>
            <a:ext cx="0" cy="376578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9263380" y="2336800"/>
            <a:ext cx="0" cy="376578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0528300" y="2336800"/>
            <a:ext cx="0" cy="376578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88467" y="3818172"/>
            <a:ext cx="61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범주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B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88467" y="4416271"/>
            <a:ext cx="61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범주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C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88467" y="5034965"/>
            <a:ext cx="61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범주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D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88467" y="5662823"/>
            <a:ext cx="61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범주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E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8467" y="3174980"/>
            <a:ext cx="61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범주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A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944495" y="2528588"/>
            <a:ext cx="61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1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285615" y="2528588"/>
            <a:ext cx="61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2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555613" y="2528588"/>
            <a:ext cx="61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3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769742" y="2528588"/>
            <a:ext cx="61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4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065142" y="2528588"/>
            <a:ext cx="61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5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380860" y="2528588"/>
            <a:ext cx="61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6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607679" y="2528588"/>
            <a:ext cx="61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7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847197" y="2528588"/>
            <a:ext cx="61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8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95" name="사다리꼴 94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86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37" y="729063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페이지 제목 입력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436" y="1037887"/>
            <a:ext cx="8573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페이지에 대한 상세한 내용을 입력해주세요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. PPT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템플릿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비밀번호는 이웃추가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-</a:t>
            </a:r>
            <a:r>
              <a:rPr lang="ko-KR" altLang="en-US" sz="16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댓글을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통해 받을 수 있습니다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.</a:t>
            </a:r>
            <a:endParaRPr lang="ko-KR" altLang="en-US" sz="16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8797" y="2424792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상세제목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1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85801" y="2875702"/>
            <a:ext cx="3651199" cy="0"/>
          </a:xfrm>
          <a:prstGeom prst="line">
            <a:avLst/>
          </a:prstGeom>
          <a:ln w="12700">
            <a:solidFill>
              <a:schemeClr val="bg1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81712" y="2424792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상세제목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2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4378556" y="2875702"/>
            <a:ext cx="3651199" cy="0"/>
          </a:xfrm>
          <a:prstGeom prst="line">
            <a:avLst/>
          </a:prstGeom>
          <a:ln w="12700">
            <a:solidFill>
              <a:schemeClr val="bg1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174467" y="2424792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상세제목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3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8248041" y="2875702"/>
            <a:ext cx="3651199" cy="0"/>
          </a:xfrm>
          <a:prstGeom prst="line">
            <a:avLst/>
          </a:prstGeom>
          <a:ln w="12700">
            <a:solidFill>
              <a:schemeClr val="bg1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5379" y="322743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EB" panose="02020603020101020101" pitchFamily="18" charset="-127"/>
                <a:ea typeface="210 나무고딕 EB" panose="02020603020101020101" pitchFamily="18" charset="-127"/>
              </a:rPr>
              <a:t>제목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210 나무고딕 EB" panose="02020603020101020101" pitchFamily="18" charset="-127"/>
              <a:ea typeface="210 나무고딕 EB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5379" y="3742884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EB" panose="02020603020101020101" pitchFamily="18" charset="-127"/>
                <a:ea typeface="210 나무고딕 EB" panose="02020603020101020101" pitchFamily="18" charset="-127"/>
              </a:rPr>
              <a:t>날짜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210 나무고딕 EB" panose="02020603020101020101" pitchFamily="18" charset="-127"/>
              <a:ea typeface="210 나무고딕 EB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5379" y="4258336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EB" panose="02020603020101020101" pitchFamily="18" charset="-127"/>
                <a:ea typeface="210 나무고딕 EB" panose="02020603020101020101" pitchFamily="18" charset="-127"/>
              </a:rPr>
              <a:t>구성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210 나무고딕 EB" panose="02020603020101020101" pitchFamily="18" charset="-127"/>
              <a:ea typeface="210 나무고딕 EB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5379" y="4773788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EB" panose="02020603020101020101" pitchFamily="18" charset="-127"/>
                <a:ea typeface="210 나무고딕 EB" panose="02020603020101020101" pitchFamily="18" charset="-127"/>
              </a:rPr>
              <a:t>색상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210 나무고딕 EB" panose="02020603020101020101" pitchFamily="18" charset="-127"/>
              <a:ea typeface="210 나무고딕 EB" panose="0202060302010102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5379" y="5289239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EB" panose="02020603020101020101" pitchFamily="18" charset="-127"/>
                <a:ea typeface="210 나무고딕 EB" panose="02020603020101020101" pitchFamily="18" charset="-127"/>
              </a:rPr>
              <a:t>용도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210 나무고딕 EB" panose="02020603020101020101" pitchFamily="18" charset="-127"/>
              <a:ea typeface="210 나무고딕 EB" panose="0202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78556" y="3227432"/>
            <a:ext cx="131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EB" panose="02020603020101020101" pitchFamily="18" charset="-127"/>
                <a:ea typeface="210 나무고딕 EB" panose="02020603020101020101" pitchFamily="18" charset="-127"/>
              </a:rPr>
              <a:t>제목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210 나무고딕 EB" panose="02020603020101020101" pitchFamily="18" charset="-127"/>
              <a:ea typeface="210 나무고딕 EB" panose="0202060302010102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248041" y="3227432"/>
            <a:ext cx="131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EB" panose="02020603020101020101" pitchFamily="18" charset="-127"/>
                <a:ea typeface="210 나무고딕 EB" panose="02020603020101020101" pitchFamily="18" charset="-127"/>
              </a:rPr>
              <a:t>제목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210 나무고딕 EB" panose="02020603020101020101" pitchFamily="18" charset="-127"/>
              <a:ea typeface="210 나무고딕 EB" panose="0202060302010102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8396" y="3227432"/>
            <a:ext cx="1628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파워포인트 템플릿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2BEDA8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65130" y="3227432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무료 공유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8396" y="3742884"/>
            <a:ext cx="2360309" cy="402396"/>
          </a:xfrm>
          <a:prstGeom prst="roundRect">
            <a:avLst>
              <a:gd name="adj" fmla="val 12880"/>
            </a:avLst>
          </a:prstGeom>
          <a:noFill/>
          <a:ln>
            <a:solidFill>
              <a:schemeClr val="bg1">
                <a:lumMod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3564228" y="3898061"/>
            <a:ext cx="156872" cy="92042"/>
          </a:xfrm>
          <a:prstGeom prst="triangle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591936" y="3774805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YYYY/DD/MM</a:t>
            </a:r>
            <a:endParaRPr lang="ko-KR" altLang="en-US" sz="1600" spc="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88396" y="4258336"/>
            <a:ext cx="2648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표지 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+ 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목차 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+ 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속지 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+ 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사이 페이지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88396" y="4773788"/>
            <a:ext cx="2648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사용색상 다섯 가지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88396" y="5289239"/>
            <a:ext cx="2648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개인과제 및 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PPT 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제작연습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78556" y="3651550"/>
            <a:ext cx="2648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그 외 내용을 입력해주세요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78555" y="3954943"/>
            <a:ext cx="3795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해당 페이지는 텍스트 위주의 페이지 입니다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.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78555" y="4258336"/>
            <a:ext cx="3795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입력하실 내용을 자유롭게 입력해주세요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248040" y="3651550"/>
            <a:ext cx="3651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파워포인트 템플릿은 별도의 과정을 거친 후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,</a:t>
            </a:r>
          </a:p>
          <a:p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다운로드 하실 수 있습니다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.</a:t>
            </a:r>
          </a:p>
          <a:p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템플릿에는 비밀번호가 설정되어 있으므로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,</a:t>
            </a:r>
          </a:p>
          <a:p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이웃추가 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– </a:t>
            </a:r>
            <a:r>
              <a:rPr lang="ko-KR" altLang="en-US" sz="16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댓글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혹은 스크랩 과정을 통해</a:t>
            </a:r>
            <a:endParaRPr lang="en-US" altLang="ko-KR" sz="1600" b="1" spc="-1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비밀번호를 받을 수 있습니다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.</a:t>
            </a:r>
            <a:endParaRPr lang="en-US" altLang="ko-KR" sz="16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70" name="사다리꼴 69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다리꼴 70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46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8543" y="616700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페이지 제목 입력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542" y="956801"/>
            <a:ext cx="8573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페이지에 대한 상세한 내용을 입력해주세요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. PPT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템플릿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비밀번호는 이웃추가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-</a:t>
            </a:r>
            <a:r>
              <a:rPr lang="ko-KR" altLang="en-US" sz="16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댓글을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통해 받을 수 있습니다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.</a:t>
            </a:r>
            <a:endParaRPr lang="ko-KR" altLang="en-US" sz="16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9436" y="1480496"/>
            <a:ext cx="10406076" cy="719345"/>
            <a:chOff x="419436" y="1350588"/>
            <a:chExt cx="10406076" cy="1053194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419436" y="1476631"/>
              <a:ext cx="10406076" cy="801109"/>
            </a:xfrm>
            <a:prstGeom prst="roundRect">
              <a:avLst/>
            </a:prstGeom>
            <a:gradFill flip="none" rotWithShape="1">
              <a:gsLst>
                <a:gs pos="100000">
                  <a:srgbClr val="292A40"/>
                </a:gs>
                <a:gs pos="0">
                  <a:srgbClr val="37385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27000" dist="12700" sx="101000" sy="101000" algn="ctr" rotWithShape="0">
                <a:schemeClr val="tx1">
                  <a:lumMod val="85000"/>
                  <a:lumOff val="1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19436" y="1350588"/>
              <a:ext cx="752839" cy="1053194"/>
            </a:xfrm>
            <a:prstGeom prst="rect">
              <a:avLst/>
            </a:prstGeom>
            <a:solidFill>
              <a:srgbClr val="DE3D6E"/>
            </a:solidFill>
            <a:ln>
              <a:noFill/>
            </a:ln>
            <a:effectLst>
              <a:outerShdw blurRad="101600" dist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654" y="1665336"/>
              <a:ext cx="692818" cy="450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키워드 </a:t>
              </a:r>
              <a:r>
                <a:rPr lang="en-US" altLang="ko-KR" sz="140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1</a:t>
              </a:r>
              <a:endPara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558089" y="1665336"/>
              <a:ext cx="720070" cy="450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키워드 </a:t>
              </a:r>
              <a:r>
                <a:rPr lang="en-US" altLang="ko-KR" sz="140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2</a:t>
              </a:r>
              <a:endPara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733349" y="1665336"/>
              <a:ext cx="724878" cy="450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키워드 </a:t>
              </a:r>
              <a:r>
                <a:rPr lang="en-US" altLang="ko-KR" sz="140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3</a:t>
              </a:r>
              <a:endPara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910211" y="1665336"/>
              <a:ext cx="726482" cy="450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키워드 </a:t>
              </a:r>
              <a:r>
                <a:rPr lang="en-US" altLang="ko-KR" sz="140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4</a:t>
              </a:r>
              <a:endPara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089477" y="1665336"/>
              <a:ext cx="723276" cy="450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키워드 </a:t>
              </a:r>
              <a:r>
                <a:rPr lang="en-US" altLang="ko-KR" sz="140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5</a:t>
              </a:r>
              <a:endParaRPr lang="ko-KR" altLang="en-US" sz="14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19436" y="2550234"/>
            <a:ext cx="4140989" cy="401312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4589405" y="4351257"/>
            <a:ext cx="1463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E3D6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키워드 </a:t>
            </a:r>
            <a:r>
              <a:rPr lang="en-US" altLang="ko-KR" sz="32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E3D6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1</a:t>
            </a:r>
            <a:endParaRPr lang="ko-KR" altLang="en-US" sz="32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DE3D6E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923498" y="4187270"/>
            <a:ext cx="344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E3D6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:</a:t>
            </a:r>
            <a:endParaRPr lang="ko-KR" altLang="en-US" sz="54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DE3D6E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58246" y="4905255"/>
            <a:ext cx="1931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내용을 입력해주세요</a:t>
            </a:r>
            <a:endParaRPr lang="ko-KR" altLang="en-US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636693" y="5347400"/>
            <a:ext cx="53679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현재 </a:t>
            </a:r>
            <a:r>
              <a:rPr lang="ko-KR" altLang="en-US" sz="16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블로그를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운영하시는 분들을 위해 이벤트를 열고 있습니다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.</a:t>
            </a:r>
          </a:p>
          <a:p>
            <a:r>
              <a:rPr lang="ko-KR" altLang="en-US" sz="16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공지글을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보시면 </a:t>
            </a:r>
            <a:r>
              <a:rPr lang="ko-KR" altLang="en-US" sz="16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블로그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스킨 제작 이벤트에 관한 내용이 있어요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!</a:t>
            </a:r>
          </a:p>
          <a:p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참가하셔서 멋진 </a:t>
            </a:r>
            <a:r>
              <a:rPr lang="ko-KR" altLang="en-US" sz="16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블로그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배경 받아가세요 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~.~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19" name="사다리꼴 18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87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415280" y="505658"/>
            <a:ext cx="6189650" cy="5173782"/>
            <a:chOff x="5364480" y="465018"/>
            <a:chExt cx="6189650" cy="5173782"/>
          </a:xfrm>
        </p:grpSpPr>
        <p:sp>
          <p:nvSpPr>
            <p:cNvPr id="5" name="L 도형 4"/>
            <p:cNvSpPr/>
            <p:nvPr/>
          </p:nvSpPr>
          <p:spPr>
            <a:xfrm>
              <a:off x="5364480" y="965200"/>
              <a:ext cx="5709920" cy="4673600"/>
            </a:xfrm>
            <a:prstGeom prst="corner">
              <a:avLst>
                <a:gd name="adj1" fmla="val 12391"/>
                <a:gd name="adj2" fmla="val 14065"/>
              </a:avLst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983596" y="465018"/>
              <a:ext cx="5570534" cy="460932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364480" y="965200"/>
              <a:ext cx="5709920" cy="4673600"/>
            </a:xfrm>
            <a:prstGeom prst="rect">
              <a:avLst/>
            </a:prstGeom>
            <a:solidFill>
              <a:srgbClr val="2BEDA8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23" name="사다리꼴 22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다리꼴 23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96077" y="2859774"/>
            <a:ext cx="3903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키워드에 대한 설명</a:t>
            </a:r>
            <a:endParaRPr lang="ko-KR" altLang="en-US" sz="4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160" y="3669883"/>
            <a:ext cx="4681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페이지에 대한 상세한 내용을 입력해주세요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. </a:t>
            </a:r>
          </a:p>
          <a:p>
            <a:pPr algn="r"/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PPT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템플릿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비밀번호는 이웃추가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-</a:t>
            </a:r>
            <a:r>
              <a:rPr lang="ko-KR" altLang="en-US" sz="16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댓글을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endParaRPr lang="en-US" altLang="ko-KR" sz="1600" b="1" spc="-1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2BEDA8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pPr algn="r"/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통해 받을 수 있습니다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.</a:t>
            </a:r>
            <a:endParaRPr lang="ko-KR" altLang="en-US" sz="16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10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16" y="-1203767"/>
            <a:ext cx="532436" cy="625033"/>
          </a:xfrm>
          <a:prstGeom prst="rect">
            <a:avLst/>
          </a:prstGeom>
          <a:solidFill>
            <a:srgbClr val="1415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65" y="-1504455"/>
            <a:ext cx="4181475" cy="105727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-890292" y="482112"/>
            <a:ext cx="11628778" cy="7391529"/>
            <a:chOff x="-890292" y="482112"/>
            <a:chExt cx="11628778" cy="7391529"/>
          </a:xfrm>
        </p:grpSpPr>
        <p:sp>
          <p:nvSpPr>
            <p:cNvPr id="9" name="사다리꼴 8"/>
            <p:cNvSpPr/>
            <p:nvPr/>
          </p:nvSpPr>
          <p:spPr>
            <a:xfrm rot="19560000">
              <a:off x="-848620" y="1358758"/>
              <a:ext cx="10779374" cy="508339"/>
            </a:xfrm>
            <a:prstGeom prst="trapezoid">
              <a:avLst>
                <a:gd name="adj" fmla="val 63920"/>
              </a:avLst>
            </a:prstGeom>
            <a:solidFill>
              <a:srgbClr val="D1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19683686">
              <a:off x="97710" y="4202189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D1FA00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 rot="12788903" flipH="1">
              <a:off x="-890292" y="7365302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D1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/>
            <p:cNvSpPr/>
            <p:nvPr/>
          </p:nvSpPr>
          <p:spPr>
            <a:xfrm rot="19560000">
              <a:off x="-727030" y="482112"/>
              <a:ext cx="9062978" cy="508339"/>
            </a:xfrm>
            <a:prstGeom prst="trapezoid">
              <a:avLst>
                <a:gd name="adj" fmla="val 63920"/>
              </a:avLst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다리꼴 7"/>
            <p:cNvSpPr/>
            <p:nvPr/>
          </p:nvSpPr>
          <p:spPr>
            <a:xfrm rot="19560000">
              <a:off x="-664983" y="1288653"/>
              <a:ext cx="8595184" cy="508339"/>
            </a:xfrm>
            <a:prstGeom prst="trapezoid">
              <a:avLst>
                <a:gd name="adj" fmla="val 63920"/>
              </a:avLst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19683686">
              <a:off x="78795" y="2833068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DE3D6E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/>
            <p:cNvSpPr/>
            <p:nvPr/>
          </p:nvSpPr>
          <p:spPr>
            <a:xfrm rot="12788903" flipH="1">
              <a:off x="-882564" y="6020328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9683686">
              <a:off x="96574" y="3515714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2BEDA8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0"/>
            <p:cNvSpPr/>
            <p:nvPr/>
          </p:nvSpPr>
          <p:spPr>
            <a:xfrm rot="12788903" flipH="1">
              <a:off x="-874837" y="6694634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936325" y="184848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과목명 혹은 </a:t>
            </a:r>
            <a:r>
              <a:rPr lang="ko-KR" altLang="en-US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프로젝트명</a:t>
            </a:r>
            <a:endParaRPr lang="ko-KR" altLang="en-US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856892" y="3173499"/>
            <a:ext cx="1212807" cy="1212807"/>
          </a:xfrm>
          <a:prstGeom prst="ellipse">
            <a:avLst/>
          </a:prstGeom>
          <a:noFill/>
          <a:ln w="34925">
            <a:solidFill>
              <a:srgbClr val="D6B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9B36D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48988" y="3227809"/>
            <a:ext cx="38331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감사합니다</a:t>
            </a:r>
            <a:endParaRPr lang="ko-KR" altLang="en-US" sz="66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79830" y="3487515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6BC50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END</a:t>
            </a:r>
            <a:endParaRPr lang="ko-KR" altLang="en-US" sz="32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D6BC50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2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16" y="-1203767"/>
            <a:ext cx="532436" cy="625033"/>
          </a:xfrm>
          <a:prstGeom prst="rect">
            <a:avLst/>
          </a:prstGeom>
          <a:solidFill>
            <a:srgbClr val="1415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65" y="-1504455"/>
            <a:ext cx="4181475" cy="1057275"/>
          </a:xfrm>
          <a:prstGeom prst="rect">
            <a:avLst/>
          </a:prstGeom>
        </p:spPr>
      </p:pic>
      <p:sp>
        <p:nvSpPr>
          <p:cNvPr id="9" name="사다리꼴 8"/>
          <p:cNvSpPr/>
          <p:nvPr/>
        </p:nvSpPr>
        <p:spPr>
          <a:xfrm>
            <a:off x="-854504" y="5238233"/>
            <a:ext cx="14347346" cy="508339"/>
          </a:xfrm>
          <a:prstGeom prst="trapezoid">
            <a:avLst>
              <a:gd name="adj" fmla="val 63920"/>
            </a:avLst>
          </a:prstGeom>
          <a:solidFill>
            <a:srgbClr val="D1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다리꼴 6"/>
          <p:cNvSpPr/>
          <p:nvPr/>
        </p:nvSpPr>
        <p:spPr>
          <a:xfrm>
            <a:off x="-672279" y="1689364"/>
            <a:ext cx="13852606" cy="508339"/>
          </a:xfrm>
          <a:prstGeom prst="trapezoid">
            <a:avLst>
              <a:gd name="adj" fmla="val 63920"/>
            </a:avLst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다리꼴 7"/>
          <p:cNvSpPr/>
          <p:nvPr/>
        </p:nvSpPr>
        <p:spPr>
          <a:xfrm>
            <a:off x="-2278790" y="3463798"/>
            <a:ext cx="16749581" cy="508339"/>
          </a:xfrm>
          <a:prstGeom prst="trapezoid">
            <a:avLst>
              <a:gd name="adj" fmla="val 63920"/>
            </a:avLst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66259" y="5050408"/>
            <a:ext cx="4259483" cy="1004019"/>
          </a:xfrm>
          <a:prstGeom prst="rect">
            <a:avLst/>
          </a:prstGeom>
          <a:solidFill>
            <a:srgbClr val="D1FA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966259" y="3243270"/>
            <a:ext cx="4259483" cy="1004019"/>
          </a:xfrm>
          <a:prstGeom prst="rect">
            <a:avLst/>
          </a:prstGeom>
          <a:solidFill>
            <a:srgbClr val="2BEDA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966259" y="1436133"/>
            <a:ext cx="4259483" cy="1004019"/>
          </a:xfrm>
          <a:prstGeom prst="rect">
            <a:avLst/>
          </a:prstGeom>
          <a:solidFill>
            <a:srgbClr val="DE3D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073925" y="226492"/>
            <a:ext cx="2044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목차 입력</a:t>
            </a:r>
            <a:endParaRPr lang="ko-KR" altLang="en-US" sz="4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795804" y="1589591"/>
            <a:ext cx="2600392" cy="4316769"/>
            <a:chOff x="4158412" y="1589591"/>
            <a:chExt cx="2600392" cy="4316769"/>
          </a:xfrm>
        </p:grpSpPr>
        <p:sp>
          <p:nvSpPr>
            <p:cNvPr id="32" name="TextBox 31"/>
            <p:cNvSpPr txBox="1"/>
            <p:nvPr/>
          </p:nvSpPr>
          <p:spPr>
            <a:xfrm>
              <a:off x="4158412" y="1589591"/>
              <a:ext cx="26003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첫 번째 주제</a:t>
              </a:r>
              <a:endParaRPr lang="ko-KR" altLang="en-US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58412" y="3404871"/>
              <a:ext cx="26003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spc="-15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두 번째 주제</a:t>
              </a:r>
              <a:endParaRPr lang="ko-KR" altLang="en-US" sz="4000" b="1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58412" y="5198474"/>
              <a:ext cx="26003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spc="-15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210 나무고딕 B" panose="02020603020101020101" pitchFamily="18" charset="-127"/>
                  <a:ea typeface="210 나무고딕 B" panose="02020603020101020101" pitchFamily="18" charset="-127"/>
                </a:rPr>
                <a:t>세 번째 주제</a:t>
              </a:r>
              <a:endParaRPr lang="ko-KR" altLang="en-US" sz="4000" b="1" spc="-15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5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19254656">
            <a:off x="9261289" y="-55817"/>
            <a:ext cx="2916820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rot="19254656">
            <a:off x="10020953" y="5363351"/>
            <a:ext cx="2742672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 rot="13800000">
            <a:off x="9494916" y="3166827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 rot="13800000">
            <a:off x="10703571" y="4868020"/>
            <a:ext cx="2108342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rot="19200000">
            <a:off x="11000123" y="1225255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13800000">
            <a:off x="8823316" y="5370921"/>
            <a:ext cx="2393965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13800000">
            <a:off x="6987174" y="3179954"/>
            <a:ext cx="2393965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9200000">
            <a:off x="7285866" y="2494575"/>
            <a:ext cx="731456" cy="671332"/>
          </a:xfrm>
          <a:prstGeom prst="rect">
            <a:avLst/>
          </a:prstGeom>
          <a:solidFill>
            <a:srgbClr val="DE3D6E"/>
          </a:solidFill>
          <a:ln>
            <a:noFill/>
          </a:ln>
          <a:effectLst>
            <a:outerShdw blurRad="101600" dist="508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 rot="19200000">
            <a:off x="7052445" y="1853257"/>
            <a:ext cx="2726888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rot="19200000">
            <a:off x="9677501" y="2771850"/>
            <a:ext cx="579843" cy="622625"/>
          </a:xfrm>
          <a:prstGeom prst="rect">
            <a:avLst/>
          </a:prstGeom>
          <a:solidFill>
            <a:srgbClr val="2BEDA8"/>
          </a:solidFill>
          <a:ln>
            <a:noFill/>
          </a:ln>
          <a:effectLst>
            <a:outerShdw blurRad="101600" dist="508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rot="19200000">
            <a:off x="9550846" y="2423867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87166" y="2872625"/>
            <a:ext cx="4348480" cy="518160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511" y="803555"/>
            <a:ext cx="195919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3900" dirty="0" smtClean="0">
                <a:gradFill flip="none" rotWithShape="1">
                  <a:gsLst>
                    <a:gs pos="100000">
                      <a:srgbClr val="DE3D6E"/>
                    </a:gs>
                    <a:gs pos="100000">
                      <a:srgbClr val="2BEDA8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1</a:t>
            </a:r>
            <a:endParaRPr lang="ko-KR" altLang="en-US" sz="23900" dirty="0">
              <a:gradFill flip="none" rotWithShape="1">
                <a:gsLst>
                  <a:gs pos="100000">
                    <a:srgbClr val="DE3D6E"/>
                  </a:gs>
                  <a:gs pos="100000">
                    <a:srgbClr val="2BEDA8"/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44346" y="2839317"/>
            <a:ext cx="2864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첫 번째 주제 입력</a:t>
            </a:r>
            <a:endParaRPr lang="ko-KR" altLang="en-US" sz="32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44440" y="4387976"/>
            <a:ext cx="4539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:</a:t>
            </a:r>
            <a:endParaRPr lang="ko-KR" altLang="en-US" sz="88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98410" y="4788085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간단한 소개사항을 입력해주세요</a:t>
            </a:r>
            <a:endParaRPr lang="ko-KR" altLang="en-US" sz="36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08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19254656">
            <a:off x="9261289" y="-55817"/>
            <a:ext cx="2916820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rot="19254656">
            <a:off x="10020953" y="5363351"/>
            <a:ext cx="2742672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 rot="13800000">
            <a:off x="9494916" y="3166827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 rot="13800000">
            <a:off x="10703571" y="4868020"/>
            <a:ext cx="2108342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rot="19200000">
            <a:off x="11000123" y="1225255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13800000">
            <a:off x="8823316" y="5370921"/>
            <a:ext cx="2393965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13800000">
            <a:off x="6987174" y="3179954"/>
            <a:ext cx="2393965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9200000">
            <a:off x="7285866" y="2494575"/>
            <a:ext cx="731456" cy="671332"/>
          </a:xfrm>
          <a:prstGeom prst="rect">
            <a:avLst/>
          </a:prstGeom>
          <a:solidFill>
            <a:srgbClr val="DE3D6E"/>
          </a:solidFill>
          <a:ln>
            <a:noFill/>
          </a:ln>
          <a:effectLst>
            <a:outerShdw blurRad="101600" dist="508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 rot="19200000">
            <a:off x="7052445" y="1853257"/>
            <a:ext cx="2726888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rot="19200000">
            <a:off x="9677501" y="2771850"/>
            <a:ext cx="579843" cy="622625"/>
          </a:xfrm>
          <a:prstGeom prst="rect">
            <a:avLst/>
          </a:prstGeom>
          <a:solidFill>
            <a:srgbClr val="2BEDA8"/>
          </a:solidFill>
          <a:ln>
            <a:noFill/>
          </a:ln>
          <a:effectLst>
            <a:outerShdw blurRad="101600" dist="508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rot="19200000">
            <a:off x="9550846" y="2423867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87166" y="2872625"/>
            <a:ext cx="4348480" cy="518160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511" y="803555"/>
            <a:ext cx="195919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3900" dirty="0" smtClean="0">
                <a:gradFill flip="none" rotWithShape="1">
                  <a:gsLst>
                    <a:gs pos="100000">
                      <a:srgbClr val="DE3D6E"/>
                    </a:gs>
                    <a:gs pos="100000">
                      <a:srgbClr val="2BEDA8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2</a:t>
            </a:r>
            <a:endParaRPr lang="ko-KR" altLang="en-US" sz="23900" dirty="0">
              <a:gradFill flip="none" rotWithShape="1">
                <a:gsLst>
                  <a:gs pos="100000">
                    <a:srgbClr val="DE3D6E"/>
                  </a:gs>
                  <a:gs pos="100000">
                    <a:srgbClr val="2BEDA8"/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44346" y="2839317"/>
            <a:ext cx="2864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두 번째 주제 입력</a:t>
            </a:r>
            <a:endParaRPr lang="ko-KR" altLang="en-US" sz="32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44440" y="4387976"/>
            <a:ext cx="4539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:</a:t>
            </a:r>
            <a:endParaRPr lang="ko-KR" altLang="en-US" sz="88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98410" y="4788085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간단한 소개사항을 입력해주세요</a:t>
            </a:r>
            <a:endParaRPr lang="ko-KR" altLang="en-US" sz="36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8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37" y="718799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페이지 제목 입력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436" y="1037887"/>
            <a:ext cx="8573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페이지에 대한 상세한 내용을 입력해주세요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. PPT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템플릿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비밀번호는 이웃추가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-</a:t>
            </a:r>
            <a:r>
              <a:rPr lang="ko-KR" altLang="en-US" sz="16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댓글을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통해 받을 수 있습니다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.</a:t>
            </a:r>
            <a:endParaRPr lang="ko-KR" altLang="en-US" sz="16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67796" y="1869455"/>
            <a:ext cx="1883516" cy="497425"/>
          </a:xfrm>
          <a:prstGeom prst="roundRect">
            <a:avLst/>
          </a:prstGeom>
          <a:gradFill flip="none" rotWithShape="1">
            <a:gsLst>
              <a:gs pos="100000">
                <a:srgbClr val="292A40"/>
              </a:gs>
              <a:gs pos="0">
                <a:srgbClr val="373855"/>
              </a:gs>
            </a:gsLst>
            <a:lin ang="5400000" scaled="1"/>
            <a:tileRect/>
          </a:gradFill>
          <a:ln>
            <a:noFill/>
          </a:ln>
          <a:effectLst>
            <a:outerShdw blurRad="127000" dist="12700" sx="101000" sy="101000" algn="ctr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3001" y="1933501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6BC50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그래프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6BC50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1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6BC50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의 제목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D6BC50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56517" y="1869455"/>
            <a:ext cx="1883516" cy="497425"/>
          </a:xfrm>
          <a:prstGeom prst="roundRect">
            <a:avLst/>
          </a:prstGeom>
          <a:gradFill flip="none" rotWithShape="1">
            <a:gsLst>
              <a:gs pos="100000">
                <a:srgbClr val="292A40"/>
              </a:gs>
              <a:gs pos="0">
                <a:srgbClr val="373855"/>
              </a:gs>
            </a:gsLst>
            <a:lin ang="5400000" scaled="1"/>
            <a:tileRect/>
          </a:gradFill>
          <a:ln>
            <a:noFill/>
          </a:ln>
          <a:effectLst>
            <a:outerShdw blurRad="127000" dist="12700" sx="101000" sy="101000" algn="ctr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45692" y="1933501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그래프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2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의 제목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67796" y="2849880"/>
            <a:ext cx="1160849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67796" y="3547872"/>
            <a:ext cx="1160849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7796" y="4245864"/>
            <a:ext cx="1160849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67796" y="4943856"/>
            <a:ext cx="1160849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67796" y="5641848"/>
            <a:ext cx="1160849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67796" y="6339840"/>
            <a:ext cx="1160849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36" y="2849021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1,000</a:t>
            </a:r>
            <a:endParaRPr lang="ko-KR" altLang="en-US" sz="14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5436" y="3539244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750</a:t>
            </a:r>
            <a:endParaRPr lang="ko-KR" altLang="en-US" sz="14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5436" y="4250847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500</a:t>
            </a:r>
            <a:endParaRPr lang="ko-KR" altLang="en-US" sz="14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5436" y="494107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250</a:t>
            </a:r>
            <a:endParaRPr lang="ko-KR" altLang="en-US" sz="14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436" y="564209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0</a:t>
            </a:r>
            <a:endParaRPr lang="ko-KR" altLang="en-US" sz="14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5436" y="6340088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단위</a:t>
            </a:r>
            <a:endParaRPr lang="ko-KR" altLang="en-US" sz="14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24" name="자유형 23"/>
          <p:cNvSpPr/>
          <p:nvPr/>
        </p:nvSpPr>
        <p:spPr>
          <a:xfrm rot="11820000">
            <a:off x="564929" y="4390908"/>
            <a:ext cx="11239018" cy="3614361"/>
          </a:xfrm>
          <a:custGeom>
            <a:avLst/>
            <a:gdLst>
              <a:gd name="connsiteX0" fmla="*/ 0 w 11239018"/>
              <a:gd name="connsiteY0" fmla="*/ 3356658 h 3614361"/>
              <a:gd name="connsiteX1" fmla="*/ 2442258 w 11239018"/>
              <a:gd name="connsiteY1" fmla="*/ 3287210 h 3614361"/>
              <a:gd name="connsiteX2" fmla="*/ 4190036 w 11239018"/>
              <a:gd name="connsiteY2" fmla="*/ 2118167 h 3614361"/>
              <a:gd name="connsiteX3" fmla="*/ 5879939 w 11239018"/>
              <a:gd name="connsiteY3" fmla="*/ 2673752 h 3614361"/>
              <a:gd name="connsiteX4" fmla="*/ 7569843 w 11239018"/>
              <a:gd name="connsiteY4" fmla="*/ 2118167 h 3614361"/>
              <a:gd name="connsiteX5" fmla="*/ 9965803 w 11239018"/>
              <a:gd name="connsiteY5" fmla="*/ 3565003 h 3614361"/>
              <a:gd name="connsiteX6" fmla="*/ 11239018 w 11239018"/>
              <a:gd name="connsiteY6" fmla="*/ 0 h 361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39018" h="3614361">
                <a:moveTo>
                  <a:pt x="0" y="3356658"/>
                </a:moveTo>
                <a:cubicBezTo>
                  <a:pt x="871959" y="3425141"/>
                  <a:pt x="1743919" y="3493625"/>
                  <a:pt x="2442258" y="3287210"/>
                </a:cubicBezTo>
                <a:cubicBezTo>
                  <a:pt x="3140597" y="3080795"/>
                  <a:pt x="3617089" y="2220410"/>
                  <a:pt x="4190036" y="2118167"/>
                </a:cubicBezTo>
                <a:cubicBezTo>
                  <a:pt x="4762983" y="2015924"/>
                  <a:pt x="5316638" y="2673752"/>
                  <a:pt x="5879939" y="2673752"/>
                </a:cubicBezTo>
                <a:cubicBezTo>
                  <a:pt x="6443240" y="2673752"/>
                  <a:pt x="6888866" y="1969625"/>
                  <a:pt x="7569843" y="2118167"/>
                </a:cubicBezTo>
                <a:cubicBezTo>
                  <a:pt x="8250820" y="2266709"/>
                  <a:pt x="9354274" y="3918031"/>
                  <a:pt x="9965803" y="3565003"/>
                </a:cubicBezTo>
                <a:cubicBezTo>
                  <a:pt x="10577332" y="3211975"/>
                  <a:pt x="10953509" y="607671"/>
                  <a:pt x="11239018" y="0"/>
                </a:cubicBezTo>
              </a:path>
            </a:pathLst>
          </a:custGeom>
          <a:gradFill>
            <a:gsLst>
              <a:gs pos="0">
                <a:srgbClr val="DE3D6E">
                  <a:alpha val="10000"/>
                </a:srgbClr>
              </a:gs>
              <a:gs pos="54000">
                <a:srgbClr val="DE3D6E">
                  <a:alpha val="5000"/>
                </a:srgbClr>
              </a:gs>
              <a:gs pos="100000">
                <a:srgbClr val="2BEDA8">
                  <a:alpha val="20000"/>
                </a:srgbClr>
              </a:gs>
            </a:gsLst>
            <a:lin ang="10800000" scaled="1"/>
          </a:gradFill>
          <a:ln>
            <a:gradFill flip="none" rotWithShape="1">
              <a:gsLst>
                <a:gs pos="0">
                  <a:srgbClr val="DE3D6E"/>
                </a:gs>
                <a:gs pos="54000">
                  <a:srgbClr val="DE3D6E"/>
                </a:gs>
                <a:gs pos="100000">
                  <a:srgbClr val="2BEDA8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0" y="5659606"/>
            <a:ext cx="12192000" cy="131015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71000">
                <a:schemeClr val="bg1">
                  <a:alpha val="0"/>
                </a:schemeClr>
              </a:gs>
              <a:gs pos="51000">
                <a:srgbClr val="FFFFFF">
                  <a:alpha val="11000"/>
                </a:srgbClr>
              </a:gs>
              <a:gs pos="100000">
                <a:srgbClr val="292A4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594859" y="1130205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결과요약</a:t>
            </a:r>
            <a:endParaRPr lang="ko-KR" altLang="en-US" sz="20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94859" y="1515437"/>
            <a:ext cx="1640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DATA 1 : 890</a:t>
            </a:r>
            <a:endParaRPr lang="ko-KR" altLang="en-US" sz="1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2BEDA8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94859" y="1830396"/>
            <a:ext cx="1640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DATA 2 : 1,990</a:t>
            </a:r>
            <a:endParaRPr lang="ko-KR" altLang="en-US" sz="1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2BEDA8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938538" y="3364277"/>
            <a:ext cx="158114" cy="158114"/>
            <a:chOff x="5233942" y="4121887"/>
            <a:chExt cx="158114" cy="158114"/>
          </a:xfrm>
        </p:grpSpPr>
        <p:sp>
          <p:nvSpPr>
            <p:cNvPr id="30" name="타원 29"/>
            <p:cNvSpPr/>
            <p:nvPr/>
          </p:nvSpPr>
          <p:spPr>
            <a:xfrm>
              <a:off x="5233942" y="4121887"/>
              <a:ext cx="158114" cy="158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5259002" y="4146947"/>
              <a:ext cx="107995" cy="107995"/>
            </a:xfrm>
            <a:prstGeom prst="ellipse">
              <a:avLst/>
            </a:prstGeom>
            <a:solidFill>
              <a:srgbClr val="292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121712" y="3235113"/>
            <a:ext cx="546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데이터에 대한 내용</a:t>
            </a:r>
            <a:endParaRPr lang="ko-KR" altLang="en-US" sz="20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644837" y="1869455"/>
            <a:ext cx="1883516" cy="497425"/>
          </a:xfrm>
          <a:prstGeom prst="roundRect">
            <a:avLst/>
          </a:prstGeom>
          <a:gradFill flip="none" rotWithShape="1">
            <a:gsLst>
              <a:gs pos="100000">
                <a:srgbClr val="292A40"/>
              </a:gs>
              <a:gs pos="0">
                <a:srgbClr val="373855"/>
              </a:gs>
            </a:gsLst>
            <a:lin ang="5400000" scaled="1"/>
            <a:tileRect/>
          </a:gradFill>
          <a:ln>
            <a:noFill/>
          </a:ln>
          <a:effectLst>
            <a:outerShdw blurRad="127000" dist="12700" sx="101000" sy="101000" algn="ctr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934012" y="1933501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그래프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3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의 제목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37" name="사다리꼴 36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다리꼴 37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891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37" y="714536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페이지 제목 입력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436" y="1037887"/>
            <a:ext cx="8573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페이지에 대한 상세한 내용을 입력해주세요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. PPT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템플릿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비밀번호는 이웃추가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-</a:t>
            </a:r>
            <a:r>
              <a:rPr lang="ko-KR" altLang="en-US" sz="16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댓글을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통해 받을 수 있습니다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.</a:t>
            </a:r>
            <a:endParaRPr lang="ko-KR" altLang="en-US" sz="16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67796" y="1869455"/>
            <a:ext cx="1883516" cy="497425"/>
          </a:xfrm>
          <a:prstGeom prst="roundRect">
            <a:avLst/>
          </a:prstGeom>
          <a:gradFill flip="none" rotWithShape="1">
            <a:gsLst>
              <a:gs pos="100000">
                <a:srgbClr val="292A40"/>
              </a:gs>
              <a:gs pos="0">
                <a:srgbClr val="373855"/>
              </a:gs>
            </a:gsLst>
            <a:lin ang="5400000" scaled="1"/>
            <a:tileRect/>
          </a:gradFill>
          <a:ln>
            <a:noFill/>
          </a:ln>
          <a:effectLst>
            <a:outerShdw blurRad="127000" dist="12700" sx="101000" sy="101000" algn="ctr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3001" y="1933501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그래프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1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의 제목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56517" y="1869455"/>
            <a:ext cx="1883516" cy="497425"/>
          </a:xfrm>
          <a:prstGeom prst="roundRect">
            <a:avLst/>
          </a:prstGeom>
          <a:gradFill flip="none" rotWithShape="1">
            <a:gsLst>
              <a:gs pos="100000">
                <a:srgbClr val="292A40"/>
              </a:gs>
              <a:gs pos="0">
                <a:srgbClr val="373855"/>
              </a:gs>
            </a:gsLst>
            <a:lin ang="5400000" scaled="1"/>
            <a:tileRect/>
          </a:gradFill>
          <a:ln>
            <a:noFill/>
          </a:ln>
          <a:effectLst>
            <a:outerShdw blurRad="127000" dist="12700" sx="101000" sy="101000" algn="ctr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45692" y="1933501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6BC50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그래프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6BC50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2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6BC50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의 제목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D6BC50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67796" y="2849880"/>
            <a:ext cx="1160849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67796" y="3547872"/>
            <a:ext cx="1160849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7796" y="4245864"/>
            <a:ext cx="1160849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67796" y="4943856"/>
            <a:ext cx="1160849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67796" y="5641848"/>
            <a:ext cx="1160849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67796" y="6339840"/>
            <a:ext cx="1160849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36" y="2849021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1,000</a:t>
            </a:r>
            <a:endParaRPr lang="ko-KR" altLang="en-US" sz="14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5436" y="3539244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750</a:t>
            </a:r>
            <a:endParaRPr lang="ko-KR" altLang="en-US" sz="14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5436" y="4250847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500</a:t>
            </a:r>
            <a:endParaRPr lang="ko-KR" altLang="en-US" sz="14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5436" y="494107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250</a:t>
            </a:r>
            <a:endParaRPr lang="ko-KR" altLang="en-US" sz="14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436" y="564209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0</a:t>
            </a:r>
            <a:endParaRPr lang="ko-KR" altLang="en-US" sz="14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5436" y="6340088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단위</a:t>
            </a:r>
            <a:endParaRPr lang="ko-KR" altLang="en-US" sz="14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5659606"/>
            <a:ext cx="12192000" cy="131015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71000">
                <a:schemeClr val="bg1">
                  <a:alpha val="0"/>
                </a:schemeClr>
              </a:gs>
              <a:gs pos="51000">
                <a:srgbClr val="FFFFFF">
                  <a:alpha val="11000"/>
                </a:srgbClr>
              </a:gs>
              <a:gs pos="100000">
                <a:srgbClr val="292A4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594859" y="1130205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결과요약</a:t>
            </a:r>
            <a:endParaRPr lang="ko-KR" altLang="en-US" sz="20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94859" y="1515437"/>
            <a:ext cx="1640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DATA 1 : 890</a:t>
            </a:r>
            <a:endParaRPr lang="ko-KR" altLang="en-US" sz="1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2BEDA8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94859" y="1830396"/>
            <a:ext cx="1640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DATA 2 : 1,990</a:t>
            </a:r>
            <a:endParaRPr lang="ko-KR" altLang="en-US" sz="1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2BEDA8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22976" y="3721229"/>
            <a:ext cx="294013" cy="2647516"/>
          </a:xfrm>
          <a:prstGeom prst="rect">
            <a:avLst/>
          </a:prstGeom>
          <a:gradFill flip="none" rotWithShape="1">
            <a:gsLst>
              <a:gs pos="0">
                <a:srgbClr val="2BEDA8">
                  <a:alpha val="0"/>
                </a:srgbClr>
              </a:gs>
              <a:gs pos="47000">
                <a:srgbClr val="2BEDA8">
                  <a:alpha val="50000"/>
                </a:srgbClr>
              </a:gs>
              <a:gs pos="100000">
                <a:srgbClr val="2BEDA8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092667" y="3189026"/>
            <a:ext cx="294013" cy="3179719"/>
          </a:xfrm>
          <a:prstGeom prst="rect">
            <a:avLst/>
          </a:prstGeom>
          <a:gradFill flip="none" rotWithShape="1">
            <a:gsLst>
              <a:gs pos="0">
                <a:srgbClr val="2BEDA8">
                  <a:alpha val="0"/>
                </a:srgbClr>
              </a:gs>
              <a:gs pos="47000">
                <a:srgbClr val="2BEDA8">
                  <a:alpha val="50000"/>
                </a:srgbClr>
              </a:gs>
              <a:gs pos="100000">
                <a:srgbClr val="2BEDA8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862358" y="2727960"/>
            <a:ext cx="294013" cy="3640785"/>
          </a:xfrm>
          <a:prstGeom prst="rect">
            <a:avLst/>
          </a:prstGeom>
          <a:gradFill flip="none" rotWithShape="1">
            <a:gsLst>
              <a:gs pos="0">
                <a:srgbClr val="2BEDA8">
                  <a:alpha val="0"/>
                </a:srgbClr>
              </a:gs>
              <a:gs pos="47000">
                <a:srgbClr val="2BEDA8">
                  <a:alpha val="50000"/>
                </a:srgbClr>
              </a:gs>
              <a:gs pos="100000">
                <a:srgbClr val="2BEDA8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632049" y="3904692"/>
            <a:ext cx="294013" cy="2464053"/>
          </a:xfrm>
          <a:prstGeom prst="rect">
            <a:avLst/>
          </a:prstGeom>
          <a:gradFill flip="none" rotWithShape="1">
            <a:gsLst>
              <a:gs pos="0">
                <a:srgbClr val="2BEDA8">
                  <a:alpha val="0"/>
                </a:srgbClr>
              </a:gs>
              <a:gs pos="47000">
                <a:srgbClr val="2BEDA8">
                  <a:alpha val="50000"/>
                </a:srgbClr>
              </a:gs>
              <a:gs pos="100000">
                <a:srgbClr val="2BEDA8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401740" y="4656624"/>
            <a:ext cx="294013" cy="1712121"/>
          </a:xfrm>
          <a:prstGeom prst="rect">
            <a:avLst/>
          </a:prstGeom>
          <a:gradFill flip="none" rotWithShape="1">
            <a:gsLst>
              <a:gs pos="0">
                <a:srgbClr val="2BEDA8">
                  <a:alpha val="0"/>
                </a:srgbClr>
              </a:gs>
              <a:gs pos="47000">
                <a:srgbClr val="2BEDA8">
                  <a:alpha val="50000"/>
                </a:srgbClr>
              </a:gs>
              <a:gs pos="100000">
                <a:srgbClr val="2BEDA8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171429" y="5329089"/>
            <a:ext cx="294013" cy="1039656"/>
          </a:xfrm>
          <a:prstGeom prst="rect">
            <a:avLst/>
          </a:prstGeom>
          <a:gradFill flip="none" rotWithShape="1">
            <a:gsLst>
              <a:gs pos="0">
                <a:srgbClr val="2BEDA8">
                  <a:alpha val="0"/>
                </a:srgbClr>
              </a:gs>
              <a:gs pos="47000">
                <a:srgbClr val="2BEDA8">
                  <a:alpha val="50000"/>
                </a:srgbClr>
              </a:gs>
              <a:gs pos="100000">
                <a:srgbClr val="2BEDA8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753200" y="4558623"/>
            <a:ext cx="294013" cy="1810121"/>
          </a:xfrm>
          <a:prstGeom prst="rect">
            <a:avLst/>
          </a:prstGeom>
          <a:gradFill flip="none" rotWithShape="1">
            <a:gsLst>
              <a:gs pos="0">
                <a:srgbClr val="DE3D6E">
                  <a:alpha val="0"/>
                </a:srgbClr>
              </a:gs>
              <a:gs pos="49000">
                <a:srgbClr val="DE3D6E">
                  <a:alpha val="50000"/>
                </a:srgbClr>
              </a:gs>
              <a:gs pos="100000">
                <a:srgbClr val="DE3D6E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522891" y="4194754"/>
            <a:ext cx="294013" cy="2173991"/>
          </a:xfrm>
          <a:prstGeom prst="rect">
            <a:avLst/>
          </a:prstGeom>
          <a:gradFill flip="none" rotWithShape="1">
            <a:gsLst>
              <a:gs pos="0">
                <a:srgbClr val="DE3D6E">
                  <a:alpha val="0"/>
                </a:srgbClr>
              </a:gs>
              <a:gs pos="49000">
                <a:srgbClr val="DE3D6E">
                  <a:alpha val="50000"/>
                </a:srgbClr>
              </a:gs>
              <a:gs pos="100000">
                <a:srgbClr val="DE3D6E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292582" y="3879521"/>
            <a:ext cx="294013" cy="2489224"/>
          </a:xfrm>
          <a:prstGeom prst="rect">
            <a:avLst/>
          </a:prstGeom>
          <a:gradFill flip="none" rotWithShape="1">
            <a:gsLst>
              <a:gs pos="0">
                <a:srgbClr val="DE3D6E">
                  <a:alpha val="0"/>
                </a:srgbClr>
              </a:gs>
              <a:gs pos="49000">
                <a:srgbClr val="DE3D6E">
                  <a:alpha val="50000"/>
                </a:srgbClr>
              </a:gs>
              <a:gs pos="100000">
                <a:srgbClr val="DE3D6E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062273" y="4684059"/>
            <a:ext cx="294013" cy="1684686"/>
          </a:xfrm>
          <a:prstGeom prst="rect">
            <a:avLst/>
          </a:prstGeom>
          <a:gradFill flip="none" rotWithShape="1">
            <a:gsLst>
              <a:gs pos="0">
                <a:srgbClr val="DE3D6E">
                  <a:alpha val="0"/>
                </a:srgbClr>
              </a:gs>
              <a:gs pos="49000">
                <a:srgbClr val="DE3D6E">
                  <a:alpha val="50000"/>
                </a:srgbClr>
              </a:gs>
              <a:gs pos="100000">
                <a:srgbClr val="DE3D6E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831964" y="5198159"/>
            <a:ext cx="294013" cy="1170586"/>
          </a:xfrm>
          <a:prstGeom prst="rect">
            <a:avLst/>
          </a:prstGeom>
          <a:gradFill flip="none" rotWithShape="1">
            <a:gsLst>
              <a:gs pos="0">
                <a:srgbClr val="DE3D6E">
                  <a:alpha val="0"/>
                </a:srgbClr>
              </a:gs>
              <a:gs pos="49000">
                <a:srgbClr val="DE3D6E">
                  <a:alpha val="50000"/>
                </a:srgbClr>
              </a:gs>
              <a:gs pos="100000">
                <a:srgbClr val="DE3D6E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0601653" y="5657927"/>
            <a:ext cx="294013" cy="710818"/>
          </a:xfrm>
          <a:prstGeom prst="rect">
            <a:avLst/>
          </a:prstGeom>
          <a:gradFill flip="none" rotWithShape="1">
            <a:gsLst>
              <a:gs pos="0">
                <a:srgbClr val="DE3D6E">
                  <a:alpha val="0"/>
                </a:srgbClr>
              </a:gs>
              <a:gs pos="49000">
                <a:srgbClr val="DE3D6E">
                  <a:alpha val="50000"/>
                </a:srgbClr>
              </a:gs>
              <a:gs pos="100000">
                <a:srgbClr val="DE3D6E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644837" y="1869455"/>
            <a:ext cx="1883516" cy="497425"/>
          </a:xfrm>
          <a:prstGeom prst="roundRect">
            <a:avLst/>
          </a:prstGeom>
          <a:gradFill flip="none" rotWithShape="1">
            <a:gsLst>
              <a:gs pos="100000">
                <a:srgbClr val="292A40"/>
              </a:gs>
              <a:gs pos="0">
                <a:srgbClr val="373855"/>
              </a:gs>
            </a:gsLst>
            <a:lin ang="5400000" scaled="1"/>
            <a:tileRect/>
          </a:gradFill>
          <a:ln>
            <a:noFill/>
          </a:ln>
          <a:effectLst>
            <a:outerShdw blurRad="127000" dist="12700" sx="101000" sy="101000" algn="ctr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934012" y="1933501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그래프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3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의 제목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48" name="사다리꼴 47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다리꼴 48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530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58"/>
          <p:cNvSpPr/>
          <p:nvPr/>
        </p:nvSpPr>
        <p:spPr>
          <a:xfrm>
            <a:off x="693757" y="4264668"/>
            <a:ext cx="10929283" cy="725722"/>
          </a:xfrm>
          <a:prstGeom prst="roundRect">
            <a:avLst/>
          </a:prstGeom>
          <a:solidFill>
            <a:srgbClr val="2BEDA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5437" y="710961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페이지 제목 입력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436" y="1037887"/>
            <a:ext cx="8573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페이지에 대한 상세한 내용을 입력해주세요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. PPT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템플릿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비밀번호는 이웃추가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-</a:t>
            </a:r>
            <a:r>
              <a:rPr lang="ko-KR" altLang="en-US" sz="16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댓글을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통해 받을 수 있습니다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.</a:t>
            </a:r>
            <a:endParaRPr lang="ko-KR" altLang="en-US" sz="16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3757" y="2018392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제목입력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3757" y="2660343"/>
            <a:ext cx="164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키워드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1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에 대한 설명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3757" y="3555513"/>
            <a:ext cx="1673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키워드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2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에 대한 설명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757" y="4450683"/>
            <a:ext cx="1673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키워드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나무고딕 R" panose="02020603020101020101" pitchFamily="18" charset="-127"/>
                <a:ea typeface="210 나무고딕 R" panose="02020603020101020101" pitchFamily="18" charset="-127"/>
              </a:rPr>
              <a:t>3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에 대한 설명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3757" y="5345854"/>
            <a:ext cx="1673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키워드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4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에 대한 설명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2717" y="2621996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EB" panose="02020603020101020101" pitchFamily="18" charset="-127"/>
                <a:ea typeface="210 나무고딕 EB" panose="02020603020101020101" pitchFamily="18" charset="-127"/>
              </a:rPr>
              <a:t>75%</a:t>
            </a:r>
            <a:endParaRPr lang="ko-KR" altLang="en-US" sz="20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EB" panose="02020603020101020101" pitchFamily="18" charset="-127"/>
              <a:ea typeface="210 나무고딕 EB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32717" y="3524735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EB" panose="02020603020101020101" pitchFamily="18" charset="-127"/>
                <a:ea typeface="210 나무고딕 EB" panose="02020603020101020101" pitchFamily="18" charset="-127"/>
              </a:rPr>
              <a:t>45%</a:t>
            </a:r>
            <a:endParaRPr lang="ko-KR" altLang="en-US" sz="20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EB" panose="02020603020101020101" pitchFamily="18" charset="-127"/>
              <a:ea typeface="210 나무고딕 EB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32717" y="4427474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210 나무고딕 EB" panose="02020603020101020101" pitchFamily="18" charset="-127"/>
                <a:ea typeface="210 나무고딕 EB" panose="02020603020101020101" pitchFamily="18" charset="-127"/>
              </a:rPr>
              <a:t>95%</a:t>
            </a:r>
            <a:endParaRPr lang="ko-KR" altLang="en-US" sz="2000" b="1" dirty="0">
              <a:ln>
                <a:solidFill>
                  <a:schemeClr val="tx1">
                    <a:alpha val="0"/>
                  </a:schemeClr>
                </a:solidFill>
              </a:ln>
              <a:latin typeface="210 나무고딕 EB" panose="02020603020101020101" pitchFamily="18" charset="-127"/>
              <a:ea typeface="210 나무고딕 EB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32717" y="5315076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EB" panose="02020603020101020101" pitchFamily="18" charset="-127"/>
                <a:ea typeface="210 나무고딕 EB" panose="02020603020101020101" pitchFamily="18" charset="-127"/>
              </a:rPr>
              <a:t>25%</a:t>
            </a:r>
            <a:endParaRPr lang="ko-KR" altLang="en-US" sz="20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EB" panose="02020603020101020101" pitchFamily="18" charset="-127"/>
              <a:ea typeface="210 나무고딕 EB" panose="0202060302010102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405066" y="2660343"/>
            <a:ext cx="6847840" cy="3385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25400" sx="101000" sy="101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405066" y="3558113"/>
            <a:ext cx="3148134" cy="3385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25400" sx="101000" sy="101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405066" y="4458252"/>
            <a:ext cx="7903014" cy="3385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25400" sx="101000" sy="101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405066" y="5317316"/>
            <a:ext cx="1624134" cy="3385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25400" sx="101000" sy="101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61" name="사다리꼴 60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다리꼴 61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466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3" name="사다리꼴 2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다리꼴 22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5437" y="716912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페이지 제목 입력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436" y="1037887"/>
            <a:ext cx="8573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페이지에 대한 상세한 내용을 입력해주세요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. PPT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템플릿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비밀번호는 이웃추가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-</a:t>
            </a:r>
            <a:r>
              <a:rPr lang="ko-KR" altLang="en-US" sz="16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댓글을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통해 받을 수 있습니다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.</a:t>
            </a:r>
            <a:endParaRPr lang="ko-KR" altLang="en-US" sz="16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3757" y="2018392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제목입력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3757" y="2660343"/>
            <a:ext cx="164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키워드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1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에 대한 설명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3757" y="3555513"/>
            <a:ext cx="1673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키워드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2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에 대한 설명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757" y="4450683"/>
            <a:ext cx="1673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키워드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3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에 대한 설명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3757" y="5345854"/>
            <a:ext cx="1673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키워드</a:t>
            </a:r>
            <a:r>
              <a:rPr lang="en-US" altLang="ko-KR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4</a:t>
            </a:r>
            <a:r>
              <a:rPr lang="ko-KR" altLang="en-US" sz="16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에 대한 설명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2717" y="2621996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EB" panose="02020603020101020101" pitchFamily="18" charset="-127"/>
                <a:ea typeface="210 나무고딕 EB" panose="02020603020101020101" pitchFamily="18" charset="-127"/>
              </a:rPr>
              <a:t>75%</a:t>
            </a:r>
            <a:endParaRPr lang="ko-KR" altLang="en-US" sz="20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EB" panose="02020603020101020101" pitchFamily="18" charset="-127"/>
              <a:ea typeface="210 나무고딕 EB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32717" y="3524735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EB" panose="02020603020101020101" pitchFamily="18" charset="-127"/>
                <a:ea typeface="210 나무고딕 EB" panose="02020603020101020101" pitchFamily="18" charset="-127"/>
              </a:rPr>
              <a:t>45%</a:t>
            </a:r>
            <a:endParaRPr lang="ko-KR" altLang="en-US" sz="20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EB" panose="02020603020101020101" pitchFamily="18" charset="-127"/>
              <a:ea typeface="210 나무고딕 EB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32717" y="4427474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EB" panose="02020603020101020101" pitchFamily="18" charset="-127"/>
                <a:ea typeface="210 나무고딕 EB" panose="02020603020101020101" pitchFamily="18" charset="-127"/>
              </a:rPr>
              <a:t>95%</a:t>
            </a:r>
            <a:endParaRPr lang="ko-KR" altLang="en-US" sz="20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EB" panose="02020603020101020101" pitchFamily="18" charset="-127"/>
              <a:ea typeface="210 나무고딕 EB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32717" y="5315076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EB" panose="02020603020101020101" pitchFamily="18" charset="-127"/>
                <a:ea typeface="210 나무고딕 EB" panose="02020603020101020101" pitchFamily="18" charset="-127"/>
              </a:rPr>
              <a:t>25%</a:t>
            </a:r>
            <a:endParaRPr lang="ko-KR" altLang="en-US" sz="20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EB" panose="02020603020101020101" pitchFamily="18" charset="-127"/>
              <a:ea typeface="210 나무고딕 EB" panose="0202060302010102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405066" y="2660343"/>
            <a:ext cx="6847840" cy="3385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25400" sx="101000" sy="101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405066" y="3558113"/>
            <a:ext cx="6847840" cy="3385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25400" sx="101000" sy="101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405066" y="4458252"/>
            <a:ext cx="6847840" cy="3385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25400" sx="101000" sy="101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405066" y="5317316"/>
            <a:ext cx="6847840" cy="3385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25400" sx="101000" sy="101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05066" y="2662934"/>
            <a:ext cx="5484934" cy="338554"/>
          </a:xfrm>
          <a:prstGeom prst="roundRect">
            <a:avLst/>
          </a:prstGeom>
          <a:solidFill>
            <a:srgbClr val="2BEDA8"/>
          </a:solidFill>
          <a:ln>
            <a:noFill/>
          </a:ln>
          <a:effectLst>
            <a:outerShdw blurRad="127000" dist="25400" sx="101000" sy="101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405066" y="3560344"/>
            <a:ext cx="3026214" cy="338554"/>
          </a:xfrm>
          <a:prstGeom prst="roundRect">
            <a:avLst/>
          </a:prstGeom>
          <a:solidFill>
            <a:srgbClr val="D1FA00"/>
          </a:solidFill>
          <a:ln>
            <a:noFill/>
          </a:ln>
          <a:effectLst>
            <a:outerShdw blurRad="127000" dist="25400" sx="101000" sy="101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405066" y="4458114"/>
            <a:ext cx="6297734" cy="338554"/>
          </a:xfrm>
          <a:prstGeom prst="roundRect">
            <a:avLst/>
          </a:prstGeom>
          <a:solidFill>
            <a:srgbClr val="2BEDA8"/>
          </a:solidFill>
          <a:ln>
            <a:noFill/>
          </a:ln>
          <a:effectLst>
            <a:outerShdw blurRad="127000" dist="25400" sx="101000" sy="101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405066" y="5317178"/>
            <a:ext cx="1664774" cy="338554"/>
          </a:xfrm>
          <a:prstGeom prst="roundRect">
            <a:avLst/>
          </a:prstGeom>
          <a:solidFill>
            <a:srgbClr val="D1FA00"/>
          </a:solidFill>
          <a:ln>
            <a:noFill/>
          </a:ln>
          <a:effectLst>
            <a:outerShdw blurRad="127000" dist="25400" sx="101000" sy="101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18900000">
            <a:off x="-820405" y="139138"/>
            <a:ext cx="2153920" cy="513594"/>
            <a:chOff x="-2336800" y="331832"/>
            <a:chExt cx="2153920" cy="513594"/>
          </a:xfrm>
        </p:grpSpPr>
        <p:sp>
          <p:nvSpPr>
            <p:cNvPr id="3" name="사다리꼴 2"/>
            <p:cNvSpPr/>
            <p:nvPr/>
          </p:nvSpPr>
          <p:spPr>
            <a:xfrm>
              <a:off x="-2336800" y="331832"/>
              <a:ext cx="2153920" cy="226968"/>
            </a:xfrm>
            <a:prstGeom prst="trapezoid">
              <a:avLst/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다리꼴 22"/>
            <p:cNvSpPr/>
            <p:nvPr/>
          </p:nvSpPr>
          <p:spPr>
            <a:xfrm>
              <a:off x="-2336800" y="618458"/>
              <a:ext cx="2153920" cy="226968"/>
            </a:xfrm>
            <a:prstGeom prst="trapezoid">
              <a:avLst/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5437" y="716912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페이지 제목 입력</a:t>
            </a:r>
            <a:endParaRPr lang="ko-KR" altLang="en-US" sz="2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436" y="1037887"/>
            <a:ext cx="8573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페이지에 대한 상세한 내용을 입력해주세요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. PPT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템플릿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비밀번호는 이웃추가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-</a:t>
            </a:r>
            <a:r>
              <a:rPr lang="ko-KR" altLang="en-US" sz="1600" b="1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댓글을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2BEDA8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통해 받을 수 있습니다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.</a:t>
            </a:r>
            <a:endParaRPr lang="ko-KR" altLang="en-US" sz="16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3680734" y="4597852"/>
            <a:ext cx="1948069" cy="2246243"/>
          </a:xfrm>
          <a:custGeom>
            <a:avLst/>
            <a:gdLst>
              <a:gd name="connsiteX0" fmla="*/ 0 w 1948069"/>
              <a:gd name="connsiteY0" fmla="*/ 0 h 2246243"/>
              <a:gd name="connsiteX1" fmla="*/ 1948069 w 1948069"/>
              <a:gd name="connsiteY1" fmla="*/ 271669 h 2246243"/>
              <a:gd name="connsiteX2" fmla="*/ 1948069 w 1948069"/>
              <a:gd name="connsiteY2" fmla="*/ 2246243 h 2246243"/>
              <a:gd name="connsiteX3" fmla="*/ 46382 w 1948069"/>
              <a:gd name="connsiteY3" fmla="*/ 2246243 h 2246243"/>
              <a:gd name="connsiteX4" fmla="*/ 0 w 1948069"/>
              <a:gd name="connsiteY4" fmla="*/ 0 h 224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069" h="2246243">
                <a:moveTo>
                  <a:pt x="0" y="0"/>
                </a:moveTo>
                <a:lnTo>
                  <a:pt x="1948069" y="271669"/>
                </a:lnTo>
                <a:lnTo>
                  <a:pt x="1948069" y="2246243"/>
                </a:lnTo>
                <a:lnTo>
                  <a:pt x="46382" y="224624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2BEDA8">
                  <a:alpha val="0"/>
                </a:srgbClr>
              </a:gs>
              <a:gs pos="50000">
                <a:srgbClr val="2BEDA8">
                  <a:alpha val="20000"/>
                </a:srgbClr>
              </a:gs>
              <a:gs pos="100000">
                <a:srgbClr val="2BEDA8">
                  <a:alpha val="6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309224" y="2427942"/>
            <a:ext cx="2773978" cy="2773978"/>
            <a:chOff x="6726907" y="2478742"/>
            <a:chExt cx="2773978" cy="2773978"/>
          </a:xfrm>
          <a:effectLst>
            <a:outerShdw blurRad="101600" dist="114300" dir="5400000" algn="t" rotWithShape="0">
              <a:schemeClr val="tx1">
                <a:alpha val="50000"/>
              </a:schemeClr>
            </a:outerShdw>
          </a:effectLst>
        </p:grpSpPr>
        <p:sp>
          <p:nvSpPr>
            <p:cNvPr id="11" name="타원 10"/>
            <p:cNvSpPr/>
            <p:nvPr/>
          </p:nvSpPr>
          <p:spPr>
            <a:xfrm>
              <a:off x="6815925" y="2598478"/>
              <a:ext cx="2542364" cy="2542364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6726907" y="2478742"/>
              <a:ext cx="2773978" cy="2773978"/>
              <a:chOff x="5964907" y="2509222"/>
              <a:chExt cx="2773978" cy="2773978"/>
            </a:xfrm>
          </p:grpSpPr>
          <p:sp>
            <p:nvSpPr>
              <p:cNvPr id="8" name="막힌 원호 7"/>
              <p:cNvSpPr/>
              <p:nvPr/>
            </p:nvSpPr>
            <p:spPr>
              <a:xfrm rot="16200000">
                <a:off x="6568979" y="3113294"/>
                <a:ext cx="1565838" cy="1565838"/>
              </a:xfrm>
              <a:prstGeom prst="blockArc">
                <a:avLst>
                  <a:gd name="adj1" fmla="val 5383936"/>
                  <a:gd name="adj2" fmla="val 160245"/>
                  <a:gd name="adj3" fmla="val 11505"/>
                </a:avLst>
              </a:prstGeom>
              <a:solidFill>
                <a:srgbClr val="B5F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막힌 원호 25"/>
              <p:cNvSpPr/>
              <p:nvPr/>
            </p:nvSpPr>
            <p:spPr>
              <a:xfrm rot="16200000">
                <a:off x="6404565" y="2948880"/>
                <a:ext cx="1894665" cy="1894665"/>
              </a:xfrm>
              <a:prstGeom prst="blockArc">
                <a:avLst>
                  <a:gd name="adj1" fmla="val 8353426"/>
                  <a:gd name="adj2" fmla="val 160245"/>
                  <a:gd name="adj3" fmla="val 1150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막힌 원호 26"/>
              <p:cNvSpPr/>
              <p:nvPr/>
            </p:nvSpPr>
            <p:spPr>
              <a:xfrm rot="16200000">
                <a:off x="6205625" y="2749940"/>
                <a:ext cx="2292544" cy="2292544"/>
              </a:xfrm>
              <a:prstGeom prst="blockArc">
                <a:avLst>
                  <a:gd name="adj1" fmla="val 8677205"/>
                  <a:gd name="adj2" fmla="val 160245"/>
                  <a:gd name="adj3" fmla="val 11505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막힌 원호 27"/>
              <p:cNvSpPr/>
              <p:nvPr/>
            </p:nvSpPr>
            <p:spPr>
              <a:xfrm rot="16200000">
                <a:off x="5964907" y="2509222"/>
                <a:ext cx="2773978" cy="2773978"/>
              </a:xfrm>
              <a:prstGeom prst="blockArc">
                <a:avLst>
                  <a:gd name="adj1" fmla="val 6659792"/>
                  <a:gd name="adj2" fmla="val 160245"/>
                  <a:gd name="adj3" fmla="val 11505"/>
                </a:avLst>
              </a:prstGeom>
              <a:solidFill>
                <a:srgbClr val="2BED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7" name="직선 연결선 16"/>
          <p:cNvCxnSpPr/>
          <p:nvPr/>
        </p:nvCxnSpPr>
        <p:spPr>
          <a:xfrm>
            <a:off x="3048207" y="2968983"/>
            <a:ext cx="1209123" cy="0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199418" y="3250304"/>
            <a:ext cx="1350524" cy="0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094801" y="4484514"/>
            <a:ext cx="1209123" cy="0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672582" y="4225049"/>
            <a:ext cx="1432905" cy="0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4229654" y="4442330"/>
            <a:ext cx="84368" cy="843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159175" y="4182865"/>
            <a:ext cx="84368" cy="843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556524" y="3208120"/>
            <a:ext cx="84368" cy="843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183060" y="2929339"/>
            <a:ext cx="84368" cy="843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987669" y="2799706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spc="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키워드</a:t>
            </a:r>
            <a:r>
              <a:rPr lang="en-US" altLang="ko-KR" sz="1600" b="1" spc="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1</a:t>
            </a:r>
            <a:endParaRPr lang="ko-KR" altLang="en-US" sz="1600" b="1" spc="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09820" y="3081027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spc="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키워드</a:t>
            </a:r>
            <a:r>
              <a:rPr lang="en-US" altLang="ko-KR" sz="1600" b="1" spc="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2</a:t>
            </a:r>
            <a:endParaRPr lang="ko-KR" altLang="en-US" sz="1600" b="1" spc="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89186" y="4055772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spc="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키워드</a:t>
            </a:r>
            <a:r>
              <a:rPr lang="en-US" altLang="ko-KR" sz="1600" b="1" spc="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3</a:t>
            </a:r>
            <a:endParaRPr lang="ko-KR" altLang="en-US" sz="1600" b="1" spc="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56198" y="4326583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spc="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키워드</a:t>
            </a:r>
            <a:r>
              <a:rPr lang="en-US" altLang="ko-KR" sz="1600" b="1" spc="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4</a:t>
            </a:r>
            <a:endParaRPr lang="ko-KR" altLang="en-US" sz="1600" b="1" spc="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63" name="자유형 62"/>
          <p:cNvSpPr/>
          <p:nvPr/>
        </p:nvSpPr>
        <p:spPr>
          <a:xfrm flipH="1">
            <a:off x="6563198" y="4597852"/>
            <a:ext cx="1948069" cy="2246243"/>
          </a:xfrm>
          <a:custGeom>
            <a:avLst/>
            <a:gdLst>
              <a:gd name="connsiteX0" fmla="*/ 0 w 1948069"/>
              <a:gd name="connsiteY0" fmla="*/ 0 h 2246243"/>
              <a:gd name="connsiteX1" fmla="*/ 1948069 w 1948069"/>
              <a:gd name="connsiteY1" fmla="*/ 271669 h 2246243"/>
              <a:gd name="connsiteX2" fmla="*/ 1948069 w 1948069"/>
              <a:gd name="connsiteY2" fmla="*/ 2246243 h 2246243"/>
              <a:gd name="connsiteX3" fmla="*/ 46382 w 1948069"/>
              <a:gd name="connsiteY3" fmla="*/ 2246243 h 2246243"/>
              <a:gd name="connsiteX4" fmla="*/ 0 w 1948069"/>
              <a:gd name="connsiteY4" fmla="*/ 0 h 224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8069" h="2246243">
                <a:moveTo>
                  <a:pt x="0" y="0"/>
                </a:moveTo>
                <a:lnTo>
                  <a:pt x="1948069" y="271669"/>
                </a:lnTo>
                <a:lnTo>
                  <a:pt x="1948069" y="2246243"/>
                </a:lnTo>
                <a:lnTo>
                  <a:pt x="46382" y="224624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D1FA00">
                  <a:alpha val="0"/>
                </a:srgbClr>
              </a:gs>
              <a:gs pos="50000">
                <a:srgbClr val="D1FA00">
                  <a:alpha val="20000"/>
                </a:srgbClr>
              </a:gs>
              <a:gs pos="100000">
                <a:srgbClr val="D1FA00">
                  <a:alpha val="6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 flipH="1">
            <a:off x="6251395" y="2547678"/>
            <a:ext cx="2542364" cy="254236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막힌 원호 66"/>
          <p:cNvSpPr/>
          <p:nvPr/>
        </p:nvSpPr>
        <p:spPr>
          <a:xfrm rot="5400000" flipH="1">
            <a:off x="6712867" y="3032014"/>
            <a:ext cx="1565838" cy="1565838"/>
          </a:xfrm>
          <a:prstGeom prst="blockArc">
            <a:avLst>
              <a:gd name="adj1" fmla="val 5383936"/>
              <a:gd name="adj2" fmla="val 160245"/>
              <a:gd name="adj3" fmla="val 11505"/>
            </a:avLst>
          </a:prstGeom>
          <a:solidFill>
            <a:srgbClr val="F2F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막힌 원호 67"/>
          <p:cNvSpPr/>
          <p:nvPr/>
        </p:nvSpPr>
        <p:spPr>
          <a:xfrm rot="5400000" flipH="1">
            <a:off x="6548454" y="2867600"/>
            <a:ext cx="1894665" cy="1894665"/>
          </a:xfrm>
          <a:prstGeom prst="blockArc">
            <a:avLst>
              <a:gd name="adj1" fmla="val 8353426"/>
              <a:gd name="adj2" fmla="val 160245"/>
              <a:gd name="adj3" fmla="val 1150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막힌 원호 68"/>
          <p:cNvSpPr/>
          <p:nvPr/>
        </p:nvSpPr>
        <p:spPr>
          <a:xfrm rot="5400000" flipH="1">
            <a:off x="6349515" y="2668660"/>
            <a:ext cx="2292544" cy="2292544"/>
          </a:xfrm>
          <a:prstGeom prst="blockArc">
            <a:avLst>
              <a:gd name="adj1" fmla="val 8677205"/>
              <a:gd name="adj2" fmla="val 160245"/>
              <a:gd name="adj3" fmla="val 1150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막힌 원호 69"/>
          <p:cNvSpPr/>
          <p:nvPr/>
        </p:nvSpPr>
        <p:spPr>
          <a:xfrm rot="5400000" flipH="1">
            <a:off x="6108799" y="2427942"/>
            <a:ext cx="2773978" cy="2773978"/>
          </a:xfrm>
          <a:prstGeom prst="blockArc">
            <a:avLst>
              <a:gd name="adj1" fmla="val 6659792"/>
              <a:gd name="adj2" fmla="val 160245"/>
              <a:gd name="adj3" fmla="val 11505"/>
            </a:avLst>
          </a:prstGeom>
          <a:solidFill>
            <a:srgbClr val="D1F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1" name="직선 연결선 70"/>
          <p:cNvCxnSpPr/>
          <p:nvPr/>
        </p:nvCxnSpPr>
        <p:spPr>
          <a:xfrm flipH="1">
            <a:off x="8038567" y="2968983"/>
            <a:ext cx="1330035" cy="0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8738885" y="3250304"/>
            <a:ext cx="1485576" cy="0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7991973" y="4484514"/>
            <a:ext cx="1330035" cy="0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8179221" y="4225049"/>
            <a:ext cx="1576195" cy="0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 flipH="1">
            <a:off x="7877979" y="4442330"/>
            <a:ext cx="84368" cy="843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 flipH="1">
            <a:off x="7948458" y="4182865"/>
            <a:ext cx="84368" cy="843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 flipH="1">
            <a:off x="8551109" y="3208120"/>
            <a:ext cx="84368" cy="843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 flipH="1">
            <a:off x="7924573" y="2929339"/>
            <a:ext cx="84368" cy="843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 flipH="1">
            <a:off x="9391562" y="2799706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spc="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키워드</a:t>
            </a:r>
            <a:r>
              <a:rPr lang="en-US" altLang="ko-KR" sz="1600" b="1" spc="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1</a:t>
            </a:r>
            <a:endParaRPr lang="ko-KR" altLang="en-US" sz="1600" b="1" spc="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 flipH="1">
            <a:off x="10337351" y="3081027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spc="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키워드</a:t>
            </a:r>
            <a:r>
              <a:rPr lang="en-US" altLang="ko-KR" sz="1600" b="1" spc="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2</a:t>
            </a:r>
            <a:endParaRPr lang="ko-KR" altLang="en-US" sz="1600" b="1" spc="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 flipH="1">
            <a:off x="9857985" y="4055772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spc="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키워드</a:t>
            </a:r>
            <a:r>
              <a:rPr lang="en-US" altLang="ko-KR" sz="1600" b="1" spc="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3</a:t>
            </a:r>
            <a:endParaRPr lang="ko-KR" altLang="en-US" sz="1600" b="1" spc="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 flipH="1">
            <a:off x="9290973" y="4326583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spc="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키워드</a:t>
            </a:r>
            <a:r>
              <a:rPr lang="en-US" altLang="ko-KR" sz="1600" b="1" spc="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4</a:t>
            </a:r>
            <a:endParaRPr lang="ko-KR" altLang="en-US" sz="1600" b="1" spc="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75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497</Words>
  <Application>Microsoft Office PowerPoint</Application>
  <PresentationFormat>와이드스크린</PresentationFormat>
  <Paragraphs>142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210 나무고딕 R</vt:lpstr>
      <vt:lpstr>210 나무고딕 EB</vt:lpstr>
      <vt:lpstr>210 나무고딕 B</vt:lpstr>
      <vt:lpstr>Arial</vt:lpstr>
      <vt:lpstr>a타이틀고딕4</vt:lpstr>
      <vt:lpstr>맑은 고딕</vt:lpstr>
      <vt:lpstr>210 나무고딕 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23</cp:revision>
  <dcterms:created xsi:type="dcterms:W3CDTF">2018-05-02T09:12:30Z</dcterms:created>
  <dcterms:modified xsi:type="dcterms:W3CDTF">2019-11-19T08:26:56Z</dcterms:modified>
</cp:coreProperties>
</file>