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Porrith Suong</a:t>
            </a:r>
          </a:p>
        </p:txBody>
      </p:sp>
    </p:spTree>
    <p:extLst>
      <p:ext uri="{BB962C8B-B14F-4D97-AF65-F5344CB8AC3E}">
        <p14:creationId xmlns:p14="http://schemas.microsoft.com/office/powerpoint/2010/main" val="388420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flocking?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Flocking is the behavior groups of animals exhibit which allows large groups of organisms to easily move from destination to destination</a:t>
            </a:r>
          </a:p>
          <a:p>
            <a:r>
              <a:rPr lang="en-US" dirty="0"/>
              <a:t>A leaderless system</a:t>
            </a:r>
          </a:p>
          <a:p>
            <a:r>
              <a:rPr lang="en-US" dirty="0"/>
              <a:t>Shows spatial awareness</a:t>
            </a:r>
          </a:p>
        </p:txBody>
      </p:sp>
    </p:spTree>
    <p:extLst>
      <p:ext uri="{BB962C8B-B14F-4D97-AF65-F5344CB8AC3E}">
        <p14:creationId xmlns:p14="http://schemas.microsoft.com/office/powerpoint/2010/main" val="51499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Flocking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rules for flocking</a:t>
            </a:r>
          </a:p>
          <a:p>
            <a:r>
              <a:rPr lang="en-US" dirty="0"/>
              <a:t>Alignment</a:t>
            </a:r>
          </a:p>
          <a:p>
            <a:r>
              <a:rPr lang="en-US" dirty="0"/>
              <a:t>Cohesion</a:t>
            </a:r>
          </a:p>
          <a:p>
            <a:r>
              <a:rPr lang="en-US" dirty="0"/>
              <a:t>Separation</a:t>
            </a:r>
          </a:p>
          <a:p>
            <a:endParaRPr lang="en-US" dirty="0"/>
          </a:p>
          <a:p>
            <a:r>
              <a:rPr lang="en-US" dirty="0"/>
              <a:t>Of course…you can extend and add more rules</a:t>
            </a:r>
          </a:p>
        </p:txBody>
      </p:sp>
    </p:spTree>
    <p:extLst>
      <p:ext uri="{BB962C8B-B14F-4D97-AF65-F5344CB8AC3E}">
        <p14:creationId xmlns:p14="http://schemas.microsoft.com/office/powerpoint/2010/main" val="131597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Alignment describes how each </a:t>
            </a:r>
            <a:r>
              <a:rPr lang="en-US" dirty="0" err="1"/>
              <a:t>boid</a:t>
            </a:r>
            <a:r>
              <a:rPr lang="en-US" dirty="0"/>
              <a:t> orients itself to the rest of the flock</a:t>
            </a:r>
          </a:p>
          <a:p>
            <a:r>
              <a:rPr lang="en-US" dirty="0"/>
              <a:t>Alignment pseudocode:</a:t>
            </a:r>
          </a:p>
          <a:p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boid</a:t>
            </a:r>
            <a:r>
              <a:rPr lang="en-US" dirty="0"/>
              <a:t> in </a:t>
            </a:r>
            <a:r>
              <a:rPr lang="en-US" dirty="0" err="1"/>
              <a:t>boids</a:t>
            </a:r>
            <a:r>
              <a:rPr lang="en-US" dirty="0"/>
              <a:t>)  {</a:t>
            </a:r>
            <a:br>
              <a:rPr lang="en-US" dirty="0"/>
            </a:br>
            <a:r>
              <a:rPr lang="en-US" dirty="0"/>
              <a:t>		if (</a:t>
            </a:r>
            <a:r>
              <a:rPr lang="en-US" dirty="0" err="1"/>
              <a:t>currentBoid</a:t>
            </a:r>
            <a:r>
              <a:rPr lang="en-US" dirty="0"/>
              <a:t> != </a:t>
            </a:r>
            <a:r>
              <a:rPr lang="en-US" dirty="0" err="1"/>
              <a:t>boid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			if (</a:t>
            </a:r>
            <a:r>
              <a:rPr lang="en-US" dirty="0" err="1"/>
              <a:t>IsNeighbor</a:t>
            </a:r>
            <a:r>
              <a:rPr lang="en-US" dirty="0"/>
              <a:t>(</a:t>
            </a:r>
            <a:r>
              <a:rPr lang="en-US" dirty="0" err="1"/>
              <a:t>currentBoid</a:t>
            </a:r>
            <a:r>
              <a:rPr lang="en-US" dirty="0"/>
              <a:t>, </a:t>
            </a:r>
            <a:r>
              <a:rPr lang="en-US" dirty="0" err="1"/>
              <a:t>boid</a:t>
            </a:r>
            <a:r>
              <a:rPr lang="en-US" dirty="0"/>
              <a:t>)) {</a:t>
            </a:r>
            <a:br>
              <a:rPr lang="en-US" dirty="0"/>
            </a:br>
            <a:r>
              <a:rPr lang="en-US" dirty="0"/>
              <a:t>				alignment +=  velocity;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 err="1"/>
              <a:t>neighborCount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			}</a:t>
            </a:r>
            <a:br>
              <a:rPr lang="en-US" dirty="0"/>
            </a:br>
            <a:r>
              <a:rPr lang="en-US" dirty="0"/>
              <a:t>		}</a:t>
            </a:r>
            <a:br>
              <a:rPr lang="en-US" dirty="0"/>
            </a:br>
            <a:r>
              <a:rPr lang="en-US" dirty="0"/>
              <a:t>		return (alignment / </a:t>
            </a:r>
            <a:r>
              <a:rPr lang="en-US" dirty="0" err="1"/>
              <a:t>neighborCount</a:t>
            </a:r>
            <a:r>
              <a:rPr lang="en-US" dirty="0"/>
              <a:t>).normalized;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2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Cohesion describes the perceived center in which </a:t>
            </a:r>
            <a:r>
              <a:rPr lang="en-US" dirty="0" err="1"/>
              <a:t>boids</a:t>
            </a:r>
            <a:r>
              <a:rPr lang="en-US" dirty="0"/>
              <a:t> try to remain close to</a:t>
            </a:r>
          </a:p>
          <a:p>
            <a:r>
              <a:rPr lang="en-US" dirty="0"/>
              <a:t>Cohesion pseudocode</a:t>
            </a:r>
          </a:p>
          <a:p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boid</a:t>
            </a:r>
            <a:r>
              <a:rPr lang="en-US" dirty="0"/>
              <a:t> in </a:t>
            </a:r>
            <a:r>
              <a:rPr lang="en-US" dirty="0" err="1"/>
              <a:t>boids</a:t>
            </a:r>
            <a:r>
              <a:rPr lang="en-US" dirty="0"/>
              <a:t>)  {</a:t>
            </a:r>
            <a:br>
              <a:rPr lang="en-US" dirty="0"/>
            </a:br>
            <a:r>
              <a:rPr lang="en-US" dirty="0"/>
              <a:t>		if (</a:t>
            </a:r>
            <a:r>
              <a:rPr lang="en-US" dirty="0" err="1"/>
              <a:t>currentBoid</a:t>
            </a:r>
            <a:r>
              <a:rPr lang="en-US" dirty="0"/>
              <a:t> != </a:t>
            </a:r>
            <a:r>
              <a:rPr lang="en-US" dirty="0" err="1"/>
              <a:t>boid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			if (</a:t>
            </a:r>
            <a:r>
              <a:rPr lang="en-US" dirty="0" err="1"/>
              <a:t>IsNeighbor</a:t>
            </a:r>
            <a:r>
              <a:rPr lang="en-US" dirty="0"/>
              <a:t>(</a:t>
            </a:r>
            <a:r>
              <a:rPr lang="en-US" dirty="0" err="1"/>
              <a:t>currentBoid</a:t>
            </a:r>
            <a:r>
              <a:rPr lang="en-US" dirty="0"/>
              <a:t>, </a:t>
            </a:r>
            <a:r>
              <a:rPr lang="en-US" dirty="0" err="1"/>
              <a:t>boid</a:t>
            </a:r>
            <a:r>
              <a:rPr lang="en-US" dirty="0"/>
              <a:t>)) {</a:t>
            </a:r>
            <a:br>
              <a:rPr lang="en-US" dirty="0"/>
            </a:br>
            <a:r>
              <a:rPr lang="en-US" dirty="0"/>
              <a:t>				cohesion += </a:t>
            </a:r>
            <a:r>
              <a:rPr lang="en-US" dirty="0" err="1"/>
              <a:t>boid.position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 err="1"/>
              <a:t>neighborCount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			}</a:t>
            </a:r>
            <a:br>
              <a:rPr lang="en-US" dirty="0"/>
            </a:br>
            <a:r>
              <a:rPr lang="en-US" dirty="0"/>
              <a:t>		}</a:t>
            </a:r>
            <a:br>
              <a:rPr lang="en-US" dirty="0"/>
            </a:br>
            <a:r>
              <a:rPr lang="en-US" dirty="0"/>
              <a:t>		return ((cohesion / </a:t>
            </a:r>
            <a:r>
              <a:rPr lang="en-US" dirty="0" err="1"/>
              <a:t>neighborCount</a:t>
            </a:r>
            <a:r>
              <a:rPr lang="en-US" dirty="0"/>
              <a:t>) – </a:t>
            </a:r>
            <a:r>
              <a:rPr lang="en-US" dirty="0" err="1"/>
              <a:t>currentBoid.position</a:t>
            </a:r>
            <a:r>
              <a:rPr lang="en-US" dirty="0"/>
              <a:t>).normalized;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1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Separation determines the distance between each </a:t>
            </a:r>
            <a:r>
              <a:rPr lang="en-US" dirty="0" err="1"/>
              <a:t>boid</a:t>
            </a:r>
            <a:endParaRPr lang="en-US" dirty="0"/>
          </a:p>
          <a:p>
            <a:r>
              <a:rPr lang="en-US" dirty="0"/>
              <a:t>Separation pseudocode:</a:t>
            </a:r>
          </a:p>
          <a:p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boid</a:t>
            </a:r>
            <a:r>
              <a:rPr lang="en-US" dirty="0"/>
              <a:t> in </a:t>
            </a:r>
            <a:r>
              <a:rPr lang="en-US" dirty="0" err="1"/>
              <a:t>boids</a:t>
            </a:r>
            <a:r>
              <a:rPr lang="en-US" dirty="0"/>
              <a:t>)  {</a:t>
            </a:r>
            <a:br>
              <a:rPr lang="en-US" dirty="0"/>
            </a:br>
            <a:r>
              <a:rPr lang="en-US" dirty="0"/>
              <a:t>		if (</a:t>
            </a:r>
            <a:r>
              <a:rPr lang="en-US" dirty="0" err="1"/>
              <a:t>currentBoid</a:t>
            </a:r>
            <a:r>
              <a:rPr lang="en-US" dirty="0"/>
              <a:t> != </a:t>
            </a:r>
            <a:r>
              <a:rPr lang="en-US" dirty="0" err="1"/>
              <a:t>boid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			if (</a:t>
            </a:r>
            <a:r>
              <a:rPr lang="en-US" dirty="0" err="1"/>
              <a:t>IsNeighbor</a:t>
            </a:r>
            <a:r>
              <a:rPr lang="en-US" dirty="0"/>
              <a:t>(</a:t>
            </a:r>
            <a:r>
              <a:rPr lang="en-US" dirty="0" err="1"/>
              <a:t>currentBoid</a:t>
            </a:r>
            <a:r>
              <a:rPr lang="en-US" dirty="0"/>
              <a:t>, </a:t>
            </a:r>
            <a:r>
              <a:rPr lang="en-US" dirty="0" err="1"/>
              <a:t>boid</a:t>
            </a:r>
            <a:r>
              <a:rPr lang="en-US" dirty="0"/>
              <a:t>)) {</a:t>
            </a:r>
            <a:br>
              <a:rPr lang="en-US" dirty="0"/>
            </a:br>
            <a:r>
              <a:rPr lang="en-US" dirty="0"/>
              <a:t>				separation += (</a:t>
            </a:r>
            <a:r>
              <a:rPr lang="en-US" dirty="0" err="1"/>
              <a:t>boid.position</a:t>
            </a:r>
            <a:r>
              <a:rPr lang="en-US" dirty="0"/>
              <a:t>  - </a:t>
            </a:r>
            <a:r>
              <a:rPr lang="en-US" dirty="0" err="1"/>
              <a:t>currentBoid.position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 err="1"/>
              <a:t>neighborCount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			}</a:t>
            </a:r>
            <a:br>
              <a:rPr lang="en-US" dirty="0"/>
            </a:br>
            <a:r>
              <a:rPr lang="en-US" dirty="0"/>
              <a:t>		}</a:t>
            </a:r>
            <a:br>
              <a:rPr lang="en-US" dirty="0"/>
            </a:br>
            <a:r>
              <a:rPr lang="en-US" dirty="0"/>
              <a:t>		return ((separation / </a:t>
            </a:r>
            <a:r>
              <a:rPr lang="en-US" dirty="0" err="1"/>
              <a:t>neighborCount</a:t>
            </a:r>
            <a:r>
              <a:rPr lang="en-US" dirty="0"/>
              <a:t>) * -1).normalized;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085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Flocking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Flocking is a form of multi agent support </a:t>
            </a:r>
          </a:p>
          <a:p>
            <a:pPr lvl="1"/>
            <a:r>
              <a:rPr lang="en-US" dirty="0"/>
              <a:t>It is especially useful in robotics navigating a large amount.</a:t>
            </a:r>
          </a:p>
        </p:txBody>
      </p:sp>
    </p:spTree>
    <p:extLst>
      <p:ext uri="{BB962C8B-B14F-4D97-AF65-F5344CB8AC3E}">
        <p14:creationId xmlns:p14="http://schemas.microsoft.com/office/powerpoint/2010/main" val="2618662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175</TotalTime>
  <Words>145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Flocking</vt:lpstr>
      <vt:lpstr>What is flocking?</vt:lpstr>
      <vt:lpstr>Rules of Flocking</vt:lpstr>
      <vt:lpstr>Alignment</vt:lpstr>
      <vt:lpstr>Cohesion</vt:lpstr>
      <vt:lpstr>Separation</vt:lpstr>
      <vt:lpstr>Uses of Flocking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Flocking</dc:title>
  <dc:creator>Porrith Suong</dc:creator>
  <cp:lastModifiedBy>Porrith Suong</cp:lastModifiedBy>
  <cp:revision>20</cp:revision>
  <dcterms:created xsi:type="dcterms:W3CDTF">2017-05-13T22:12:39Z</dcterms:created>
  <dcterms:modified xsi:type="dcterms:W3CDTF">2017-05-14T01:08:18Z</dcterms:modified>
</cp:coreProperties>
</file>