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F0B82D-1967-413E-8223-3C549BBBD661}">
          <p14:sldIdLst>
            <p14:sldId id="256"/>
            <p14:sldId id="257"/>
            <p14:sldId id="263"/>
            <p14:sldId id="264"/>
            <p14:sldId id="265"/>
            <p14:sldId id="258"/>
            <p14:sldId id="259"/>
            <p14:sldId id="260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2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43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Porrith Suong</a:t>
            </a:r>
          </a:p>
        </p:txBody>
      </p:sp>
    </p:spTree>
    <p:extLst>
      <p:ext uri="{BB962C8B-B14F-4D97-AF65-F5344CB8AC3E}">
        <p14:creationId xmlns:p14="http://schemas.microsoft.com/office/powerpoint/2010/main" val="388420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Related to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questions:</a:t>
            </a:r>
          </a:p>
          <a:p>
            <a:pPr lvl="1"/>
            <a:r>
              <a:rPr lang="en-US" dirty="0"/>
              <a:t>How do other organisms perceive velocity/speed?</a:t>
            </a:r>
          </a:p>
          <a:p>
            <a:pPr lvl="1"/>
            <a:r>
              <a:rPr lang="en-US" dirty="0"/>
              <a:t>Velocity – is it a human construct?</a:t>
            </a:r>
          </a:p>
          <a:p>
            <a:r>
              <a:rPr lang="en-US" dirty="0"/>
              <a:t>Consider how we can possibly give directions in the city</a:t>
            </a:r>
          </a:p>
          <a:p>
            <a:pPr lvl="1"/>
            <a:r>
              <a:rPr lang="en-US" dirty="0"/>
              <a:t>Use blocks</a:t>
            </a:r>
          </a:p>
          <a:p>
            <a:pPr lvl="1"/>
            <a:r>
              <a:rPr lang="en-US" dirty="0"/>
              <a:t>Use time and point a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infrared sensors, audio sensors, and GPS to determine position of itself</a:t>
            </a:r>
          </a:p>
          <a:p>
            <a:r>
              <a:rPr lang="en-US" dirty="0"/>
              <a:t>Uses force of attraction and repulsion to determine offset</a:t>
            </a:r>
          </a:p>
          <a:p>
            <a:r>
              <a:rPr lang="en-US" dirty="0"/>
              <a:t>Used in search and recue robots </a:t>
            </a:r>
          </a:p>
        </p:txBody>
      </p:sp>
    </p:spTree>
    <p:extLst>
      <p:ext uri="{BB962C8B-B14F-4D97-AF65-F5344CB8AC3E}">
        <p14:creationId xmlns:p14="http://schemas.microsoft.com/office/powerpoint/2010/main" val="7262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 is the behavior groups of animals exhibit which allows large groups of organisms to easily move from destination to destination</a:t>
            </a:r>
          </a:p>
          <a:p>
            <a:r>
              <a:rPr lang="en-US" dirty="0"/>
              <a:t>A leaderless system</a:t>
            </a:r>
          </a:p>
          <a:p>
            <a:r>
              <a:rPr lang="en-US" dirty="0"/>
              <a:t>Shows spatial awareness amongst organisms</a:t>
            </a:r>
          </a:p>
        </p:txBody>
      </p:sp>
    </p:spTree>
    <p:extLst>
      <p:ext uri="{BB962C8B-B14F-4D97-AF65-F5344CB8AC3E}">
        <p14:creationId xmlns:p14="http://schemas.microsoft.com/office/powerpoint/2010/main" val="51499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3636511"/>
          </a:xfrm>
        </p:spPr>
        <p:txBody>
          <a:bodyPr/>
          <a:lstStyle/>
          <a:p>
            <a:r>
              <a:rPr lang="en-US" dirty="0"/>
              <a:t>Is it really a leaderless system?</a:t>
            </a:r>
          </a:p>
          <a:p>
            <a:pPr lvl="1"/>
            <a:r>
              <a:rPr lang="en-US" dirty="0"/>
              <a:t>Consider flock formations such as the V 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Image result for v formation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5" y="3472589"/>
            <a:ext cx="4452282" cy="24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0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4119790"/>
          </a:xfrm>
        </p:spPr>
        <p:txBody>
          <a:bodyPr/>
          <a:lstStyle/>
          <a:p>
            <a:r>
              <a:rPr lang="en-US" dirty="0"/>
              <a:t>Is it really a leaderless system?</a:t>
            </a:r>
          </a:p>
          <a:p>
            <a:pPr lvl="1"/>
            <a:r>
              <a:rPr lang="en-US" dirty="0"/>
              <a:t>Consider flock formations such as the V 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Is the center bird considered the leader?</a:t>
            </a:r>
          </a:p>
        </p:txBody>
      </p:sp>
      <p:pic>
        <p:nvPicPr>
          <p:cNvPr id="1026" name="Picture 2" descr="Image result for v formation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5" y="3472589"/>
            <a:ext cx="4452282" cy="24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4119790"/>
          </a:xfrm>
        </p:spPr>
        <p:txBody>
          <a:bodyPr/>
          <a:lstStyle/>
          <a:p>
            <a:r>
              <a:rPr lang="en-US" dirty="0"/>
              <a:t>How do birds all turn relatively simultaneously?</a:t>
            </a:r>
          </a:p>
          <a:p>
            <a:pPr lvl="1"/>
            <a:r>
              <a:rPr lang="en-US" dirty="0"/>
              <a:t>Does one bird turn first and everyone follows like the rippling affect?</a:t>
            </a:r>
          </a:p>
          <a:p>
            <a:r>
              <a:rPr lang="en-US" dirty="0"/>
              <a:t>How do other organisms perceive velocity?</a:t>
            </a:r>
          </a:p>
        </p:txBody>
      </p:sp>
    </p:spTree>
    <p:extLst>
      <p:ext uri="{BB962C8B-B14F-4D97-AF65-F5344CB8AC3E}">
        <p14:creationId xmlns:p14="http://schemas.microsoft.com/office/powerpoint/2010/main" val="54204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Craig Reynold’s implementation, flocking can be designed using 3 rules</a:t>
            </a:r>
          </a:p>
          <a:p>
            <a:pPr lvl="1"/>
            <a:r>
              <a:rPr lang="en-US" dirty="0"/>
              <a:t>Alignment</a:t>
            </a:r>
          </a:p>
          <a:p>
            <a:pPr lvl="1"/>
            <a:r>
              <a:rPr lang="en-US" dirty="0"/>
              <a:t>Cohesion</a:t>
            </a:r>
          </a:p>
          <a:p>
            <a:pPr lvl="1"/>
            <a:r>
              <a:rPr lang="en-US" dirty="0"/>
              <a:t>Separation</a:t>
            </a:r>
          </a:p>
          <a:p>
            <a:endParaRPr lang="en-US" dirty="0"/>
          </a:p>
          <a:p>
            <a:r>
              <a:rPr lang="en-US" dirty="0"/>
              <a:t>Of course…you can extend and add more rules</a:t>
            </a:r>
          </a:p>
          <a:p>
            <a:pPr lvl="1"/>
            <a:r>
              <a:rPr lang="en-US" dirty="0"/>
              <a:t>Perching</a:t>
            </a:r>
          </a:p>
          <a:p>
            <a:pPr lvl="1"/>
            <a:r>
              <a:rPr lang="en-US" dirty="0"/>
              <a:t>Avoiding a particular place</a:t>
            </a:r>
          </a:p>
          <a:p>
            <a:r>
              <a:rPr lang="en-US" dirty="0"/>
              <a:t>Essentially, all Reynolds describes is simply manipulation of velocity to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3159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describes how each </a:t>
            </a:r>
            <a:r>
              <a:rPr lang="en-US" dirty="0" err="1"/>
              <a:t>boid</a:t>
            </a:r>
            <a:r>
              <a:rPr lang="en-US" dirty="0"/>
              <a:t> orients itself to the rest of the flock</a:t>
            </a:r>
          </a:p>
          <a:p>
            <a:r>
              <a:rPr lang="en-US" dirty="0"/>
              <a:t>Alignment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alignment +=  velocity;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(alignment / </a:t>
            </a:r>
            <a:r>
              <a:rPr lang="en-US" dirty="0" err="1"/>
              <a:t>neighborCount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describes the perceived center in which </a:t>
            </a:r>
            <a:r>
              <a:rPr lang="en-US" dirty="0" err="1"/>
              <a:t>boids</a:t>
            </a:r>
            <a:r>
              <a:rPr lang="en-US" dirty="0"/>
              <a:t> try to remain close to</a:t>
            </a:r>
          </a:p>
          <a:p>
            <a:r>
              <a:rPr lang="en-US" dirty="0"/>
              <a:t>Cohesion pseudocode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cohesion += </a:t>
            </a:r>
            <a:r>
              <a:rPr lang="en-US" dirty="0" err="1"/>
              <a:t>boid.position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((cohesion / </a:t>
            </a:r>
            <a:r>
              <a:rPr lang="en-US" dirty="0" err="1"/>
              <a:t>neighborCount</a:t>
            </a:r>
            <a:r>
              <a:rPr lang="en-US" dirty="0"/>
              <a:t>) – </a:t>
            </a:r>
            <a:r>
              <a:rPr lang="en-US" dirty="0" err="1"/>
              <a:t>currentBoid.position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determines the distance between each </a:t>
            </a:r>
            <a:r>
              <a:rPr lang="en-US" dirty="0" err="1"/>
              <a:t>boid</a:t>
            </a:r>
            <a:endParaRPr lang="en-US" dirty="0"/>
          </a:p>
          <a:p>
            <a:r>
              <a:rPr lang="en-US" dirty="0"/>
              <a:t>Separation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separation += (</a:t>
            </a:r>
            <a:r>
              <a:rPr lang="en-US" dirty="0" err="1"/>
              <a:t>boid.position</a:t>
            </a:r>
            <a:r>
              <a:rPr lang="en-US" dirty="0"/>
              <a:t>  - </a:t>
            </a:r>
            <a:r>
              <a:rPr lang="en-US" dirty="0" err="1"/>
              <a:t>currentBoid.position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((separation / </a:t>
            </a:r>
            <a:r>
              <a:rPr lang="en-US" dirty="0" err="1"/>
              <a:t>neighborCount</a:t>
            </a:r>
            <a:r>
              <a:rPr lang="en-US" dirty="0"/>
              <a:t>) * -1).normalized;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85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911</TotalTime>
  <Words>302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Flocking</vt:lpstr>
      <vt:lpstr>What is flocking?</vt:lpstr>
      <vt:lpstr>Questions for Flocking</vt:lpstr>
      <vt:lpstr>Questions for Flocking</vt:lpstr>
      <vt:lpstr>Questions for Flocking</vt:lpstr>
      <vt:lpstr>Rules of Flocking</vt:lpstr>
      <vt:lpstr>Alignment</vt:lpstr>
      <vt:lpstr>Cohesion</vt:lpstr>
      <vt:lpstr>Separation</vt:lpstr>
      <vt:lpstr>Other Metrics Related to Velocity</vt:lpstr>
      <vt:lpstr>Flocking in Robotics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Porrith Suong</dc:creator>
  <cp:lastModifiedBy>Porrith Suong</cp:lastModifiedBy>
  <cp:revision>49</cp:revision>
  <dcterms:created xsi:type="dcterms:W3CDTF">2017-05-13T22:12:39Z</dcterms:created>
  <dcterms:modified xsi:type="dcterms:W3CDTF">2017-05-16T15:56:46Z</dcterms:modified>
</cp:coreProperties>
</file>