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suong95@gmail.com" TargetMode="External"/><Relationship Id="rId2" Type="http://schemas.openxmlformats.org/officeDocument/2006/relationships/hyperlink" Target="https://github.com/psuong/editor-scripting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Edito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Editor Scripting in 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Porrith Suong</a:t>
            </a:r>
          </a:p>
        </p:txBody>
      </p:sp>
    </p:spTree>
    <p:extLst>
      <p:ext uri="{BB962C8B-B14F-4D97-AF65-F5344CB8AC3E}">
        <p14:creationId xmlns:p14="http://schemas.microsoft.com/office/powerpoint/2010/main" val="21089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functions – which may contain functionality of many different functions</a:t>
            </a:r>
          </a:p>
          <a:p>
            <a:r>
              <a:rPr lang="en-US" dirty="0"/>
              <a:t>If you’re used to C++ then they are similar to function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some_cpp_function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+mj-lt"/>
              </a:rPr>
              <a:t>Otherwise, imagine a container with the same type of functions and parameters: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 void function_1(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), void function_2(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), void function_3(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 ]</a:t>
            </a:r>
          </a:p>
          <a:p>
            <a:pPr lvl="1"/>
            <a:r>
              <a:rPr lang="en-US" dirty="0">
                <a:latin typeface="+mj-lt"/>
              </a:rPr>
              <a:t>We can invoke all of them without directly calling them!</a:t>
            </a:r>
          </a:p>
          <a:p>
            <a:pPr lvl="1"/>
            <a:r>
              <a:rPr lang="en-US" dirty="0">
                <a:latin typeface="+mj-lt"/>
              </a:rPr>
              <a:t>Useful for event based programming – which is editor scripting</a:t>
            </a:r>
          </a:p>
          <a:p>
            <a:r>
              <a:rPr lang="en-US" dirty="0">
                <a:latin typeface="+mj-lt"/>
              </a:rPr>
              <a:t>A function can be added to a delegate using the += operator</a:t>
            </a:r>
          </a:p>
        </p:txBody>
      </p:sp>
    </p:spTree>
    <p:extLst>
      <p:ext uri="{BB962C8B-B14F-4D97-AF65-F5344CB8AC3E}">
        <p14:creationId xmlns:p14="http://schemas.microsoft.com/office/powerpoint/2010/main" val="369319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Lambdas are anonymous functions – functions without an explicit function definition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EXPLICIT: void add(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 return a + b;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IMPLICIT: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=&gt; { return a + b };</a:t>
            </a:r>
          </a:p>
          <a:p>
            <a:r>
              <a:rPr lang="en-US" dirty="0">
                <a:latin typeface="+mj-lt"/>
              </a:rPr>
              <a:t>Lambdas are short hands for writing functionalities into delegates, but fundamentally they are functions!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3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 scripting is about finding the properties we need to manipulate and show.</a:t>
            </a:r>
          </a:p>
          <a:p>
            <a:r>
              <a:rPr lang="en-US" dirty="0"/>
              <a:t>The </a:t>
            </a:r>
            <a:r>
              <a:rPr lang="en-US" dirty="0" err="1"/>
              <a:t>ReordableList</a:t>
            </a:r>
            <a:r>
              <a:rPr lang="en-US" dirty="0"/>
              <a:t> class is not within the documentations, but most other things are in the API</a:t>
            </a:r>
          </a:p>
          <a:p>
            <a:r>
              <a:rPr lang="en-US" dirty="0"/>
              <a:t>Editor Scripting requires some hard coding, you can make it generic – but it requires some degree of engineering to make it entirely flexible.</a:t>
            </a:r>
          </a:p>
        </p:txBody>
      </p:sp>
    </p:spTree>
    <p:extLst>
      <p:ext uri="{BB962C8B-B14F-4D97-AF65-F5344CB8AC3E}">
        <p14:creationId xmlns:p14="http://schemas.microsoft.com/office/powerpoint/2010/main" val="267339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https://github.com/psuong/editor-scripting-class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psuong95@gmail.com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Editor Scripting?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 scripting extends functionality in Unity’s default inspector</a:t>
            </a:r>
          </a:p>
          <a:p>
            <a:r>
              <a:rPr lang="en-US" dirty="0"/>
              <a:t>We can build designer/Unity friendly tools to enhance our development experience</a:t>
            </a:r>
          </a:p>
          <a:p>
            <a:r>
              <a:rPr lang="en-US" dirty="0"/>
              <a:t>Less [code] to look at for a non technical teammate or person</a:t>
            </a:r>
          </a:p>
        </p:txBody>
      </p:sp>
    </p:spTree>
    <p:extLst>
      <p:ext uri="{BB962C8B-B14F-4D97-AF65-F5344CB8AC3E}">
        <p14:creationId xmlns:p14="http://schemas.microsoft.com/office/powerpoint/2010/main" val="350400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Scripting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  <a:p>
            <a:pPr lvl="1"/>
            <a:r>
              <a:rPr lang="en-US" dirty="0"/>
              <a:t>Decorators overlap base functionality and provides modularity and extensions</a:t>
            </a:r>
          </a:p>
          <a:p>
            <a:pPr lvl="1"/>
            <a:endParaRPr lang="en-US" dirty="0"/>
          </a:p>
          <a:p>
            <a:r>
              <a:rPr lang="en-US" dirty="0"/>
              <a:t>Unity provides a few Decorators which are really helpful:</a:t>
            </a:r>
          </a:p>
          <a:p>
            <a:pPr lvl="1"/>
            <a:r>
              <a:rPr lang="en-US" dirty="0"/>
              <a:t>[Header]</a:t>
            </a:r>
          </a:p>
          <a:p>
            <a:pPr lvl="1"/>
            <a:r>
              <a:rPr lang="en-US" dirty="0"/>
              <a:t>[Range(float min, float max)]</a:t>
            </a:r>
          </a:p>
          <a:p>
            <a:pPr lvl="1"/>
            <a:r>
              <a:rPr lang="en-US" dirty="0"/>
              <a:t>[Tooltip(string help)]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TextArea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92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Scripting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574" y="3088001"/>
            <a:ext cx="3705225" cy="212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2569" y="3481431"/>
            <a:ext cx="5461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let’s be fair, that’s pretty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We’re not necessarily doing Editor Scripting, just using decorators to enhance our Editor…</a:t>
            </a:r>
          </a:p>
        </p:txBody>
      </p:sp>
    </p:spTree>
    <p:extLst>
      <p:ext uri="{BB962C8B-B14F-4D97-AF65-F5344CB8AC3E}">
        <p14:creationId xmlns:p14="http://schemas.microsoft.com/office/powerpoint/2010/main" val="389775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Editor Scripting Necessary?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real, answer – it depends on your project</a:t>
            </a:r>
          </a:p>
          <a:p>
            <a:pPr lvl="1"/>
            <a:r>
              <a:rPr lang="en-US" dirty="0"/>
              <a:t>For short term projects – probably not</a:t>
            </a:r>
          </a:p>
          <a:p>
            <a:pPr lvl="1"/>
            <a:r>
              <a:rPr lang="en-US" dirty="0"/>
              <a:t>Long terms projects – yes!</a:t>
            </a:r>
          </a:p>
          <a:p>
            <a:r>
              <a:rPr lang="en-US" dirty="0"/>
              <a:t>The mindset for Editor scripting is different than game development</a:t>
            </a:r>
          </a:p>
          <a:p>
            <a:pPr lvl="1"/>
            <a:r>
              <a:rPr lang="en-US" dirty="0"/>
              <a:t>“How can I supplement my game using tools that is generic?”  - TOOLS DEVELOPMENT</a:t>
            </a:r>
          </a:p>
          <a:p>
            <a:pPr lvl="1"/>
            <a:r>
              <a:rPr lang="en-US" dirty="0"/>
              <a:t>VS</a:t>
            </a:r>
          </a:p>
          <a:p>
            <a:pPr lvl="1"/>
            <a:r>
              <a:rPr lang="en-US" dirty="0"/>
              <a:t>“What feature should I implement into my game?” –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67990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Editor Scripting is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an array of structs/classes</a:t>
            </a:r>
          </a:p>
          <a:p>
            <a:pPr lvl="1"/>
            <a:r>
              <a:rPr lang="en-US" dirty="0"/>
              <a:t>Structs/classes can have multiple fields inside them</a:t>
            </a:r>
          </a:p>
          <a:p>
            <a:pPr lvl="1"/>
            <a:r>
              <a:rPr lang="en-US" dirty="0"/>
              <a:t>An array of those can be nightmarish to implement</a:t>
            </a:r>
          </a:p>
          <a:p>
            <a:pPr lvl="1"/>
            <a:r>
              <a:rPr lang="en-US" dirty="0"/>
              <a:t>Seriously who wants to keep clicking and manipulating the drop down and the string like below!?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57" y="4119519"/>
            <a:ext cx="3695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 API for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answer, YES</a:t>
            </a:r>
          </a:p>
          <a:p>
            <a:r>
              <a:rPr lang="en-US" dirty="0"/>
              <a:t>Long answer: Unity provides no documentation to some of the stuff we’re doing. A few things we will do have documentation.</a:t>
            </a:r>
          </a:p>
          <a:p>
            <a:r>
              <a:rPr lang="en-US" dirty="0"/>
              <a:t>See the </a:t>
            </a:r>
            <a:r>
              <a:rPr lang="en-US" dirty="0">
                <a:hlinkClick r:id="rId2"/>
              </a:rPr>
              <a:t>Editor</a:t>
            </a:r>
            <a:r>
              <a:rPr lang="en-US" dirty="0"/>
              <a:t> class in Unity’s API</a:t>
            </a:r>
          </a:p>
        </p:txBody>
      </p:sp>
    </p:spTree>
    <p:extLst>
      <p:ext uri="{BB962C8B-B14F-4D97-AF65-F5344CB8AC3E}">
        <p14:creationId xmlns:p14="http://schemas.microsoft.com/office/powerpoint/2010/main" val="361120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class must derive from the </a:t>
            </a:r>
            <a:r>
              <a:rPr lang="en-US" b="1" dirty="0"/>
              <a:t>Editor</a:t>
            </a:r>
            <a:r>
              <a:rPr lang="en-US" dirty="0"/>
              <a:t> class, not </a:t>
            </a:r>
            <a:r>
              <a:rPr lang="en-US" b="1" dirty="0" err="1"/>
              <a:t>MonoBehaviour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b="1" dirty="0" err="1"/>
              <a:t>OnEnable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 err="1"/>
              <a:t>OnDisable</a:t>
            </a:r>
            <a:r>
              <a:rPr lang="en-US" b="1" dirty="0"/>
              <a:t>()</a:t>
            </a:r>
            <a:r>
              <a:rPr lang="en-US" dirty="0"/>
              <a:t> as your constructor and destructor</a:t>
            </a:r>
          </a:p>
          <a:p>
            <a:r>
              <a:rPr lang="en-US" dirty="0"/>
              <a:t>Always use </a:t>
            </a:r>
            <a:r>
              <a:rPr lang="en-US" b="1" dirty="0" err="1"/>
              <a:t>UnityEditor</a:t>
            </a:r>
            <a:r>
              <a:rPr lang="en-US" b="1" dirty="0"/>
              <a:t> </a:t>
            </a:r>
            <a:r>
              <a:rPr lang="en-US" dirty="0"/>
              <a:t>namespace!</a:t>
            </a:r>
          </a:p>
          <a:p>
            <a:r>
              <a:rPr lang="en-US" b="1" dirty="0" err="1"/>
              <a:t>UnityEditorInternal</a:t>
            </a:r>
            <a:r>
              <a:rPr lang="en-US" dirty="0"/>
              <a:t> namespace is optional</a:t>
            </a:r>
          </a:p>
        </p:txBody>
      </p:sp>
    </p:spTree>
    <p:extLst>
      <p:ext uri="{BB962C8B-B14F-4D97-AF65-F5344CB8AC3E}">
        <p14:creationId xmlns:p14="http://schemas.microsoft.com/office/powerpoint/2010/main" val="262030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72081"/>
            <a:ext cx="10554574" cy="46642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latin typeface="Consolas" panose="020B0609020204030204" pitchFamily="49" charset="0"/>
              </a:rPr>
              <a:t>UnityEditor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latin typeface="Consolas" panose="020B0609020204030204" pitchFamily="49" charset="0"/>
              </a:rPr>
              <a:t>UnityEditorInternal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latin typeface="Consolas" panose="020B0609020204030204" pitchFamily="49" charset="0"/>
              </a:rPr>
              <a:t>UnityEngine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</a:rPr>
              <a:t>EditorSample</a:t>
            </a:r>
            <a:r>
              <a:rPr lang="en-US" sz="1200" dirty="0">
                <a:latin typeface="Consolas" panose="020B0609020204030204" pitchFamily="49" charset="0"/>
              </a:rPr>
              <a:t> : Editor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private </a:t>
            </a:r>
            <a:r>
              <a:rPr lang="en-US" sz="1200" dirty="0" err="1">
                <a:latin typeface="Consolas" panose="020B0609020204030204" pitchFamily="49" charset="0"/>
              </a:rPr>
              <a:t>SerializeProperty</a:t>
            </a:r>
            <a:r>
              <a:rPr lang="en-US" sz="1200" dirty="0">
                <a:latin typeface="Consolas" panose="020B0609020204030204" pitchFamily="49" charset="0"/>
              </a:rPr>
              <a:t> property;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private </a:t>
            </a:r>
            <a:r>
              <a:rPr lang="en-US" sz="1200" dirty="0" err="1">
                <a:latin typeface="Consolas" panose="020B0609020204030204" pitchFamily="49" charset="0"/>
              </a:rPr>
              <a:t>ReordableList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propertyList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private void </a:t>
            </a:r>
            <a:r>
              <a:rPr lang="en-US" sz="1200" dirty="0" err="1">
                <a:latin typeface="Consolas" panose="020B0609020204030204" pitchFamily="49" charset="0"/>
              </a:rPr>
              <a:t>OnEnable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	// Use for initialization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private void </a:t>
            </a:r>
            <a:r>
              <a:rPr lang="en-US" sz="1200" dirty="0" err="1">
                <a:latin typeface="Consolas" panose="020B0609020204030204" pitchFamily="49" charset="0"/>
              </a:rPr>
              <a:t>OnDisable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	// Use as destructor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public override void </a:t>
            </a:r>
            <a:r>
              <a:rPr lang="en-US" sz="1200" dirty="0" err="1">
                <a:latin typeface="Consolas" panose="020B0609020204030204" pitchFamily="49" charset="0"/>
              </a:rPr>
              <a:t>OnInspectorGUI</a:t>
            </a:r>
            <a:r>
              <a:rPr lang="en-US" sz="12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	// Where your main code will go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224</TotalTime>
  <Words>566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2</vt:lpstr>
      <vt:lpstr>Quotable</vt:lpstr>
      <vt:lpstr>Editor Scripting in Unity</vt:lpstr>
      <vt:lpstr>What is Editor Scripting?</vt:lpstr>
      <vt:lpstr>Editor Scripting Basics</vt:lpstr>
      <vt:lpstr>Editor Scripting Basics</vt:lpstr>
      <vt:lpstr>Is Editor Scripting Necessary?</vt:lpstr>
      <vt:lpstr>When Editor Scripting is Useful</vt:lpstr>
      <vt:lpstr>Is there an API for it?</vt:lpstr>
      <vt:lpstr>Editor Scripting</vt:lpstr>
      <vt:lpstr>Example</vt:lpstr>
      <vt:lpstr>Delegates</vt:lpstr>
      <vt:lpstr>Lambdas</vt:lpstr>
      <vt:lpstr>Recap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Scripting in Unity</dc:title>
  <dc:creator>Porrith Suong</dc:creator>
  <cp:lastModifiedBy>Porrith Suong</cp:lastModifiedBy>
  <cp:revision>38</cp:revision>
  <dcterms:created xsi:type="dcterms:W3CDTF">2017-05-08T00:21:02Z</dcterms:created>
  <dcterms:modified xsi:type="dcterms:W3CDTF">2017-05-08T04:05:06Z</dcterms:modified>
</cp:coreProperties>
</file>