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0502-4F6D-EF30-069E-36188C0BD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DEA83-F940-7296-53C7-093A7308A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B1FFA-313B-4FBD-5B37-EFE06E69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E2F3-9A4F-4DE9-8996-B8FE0C28808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156D9-2373-B392-D3CF-5C569848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CFAED-F4D0-E8C3-A80E-D2D958DF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989F-1602-4918-97F3-FE3DEA64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40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1EA1D-2719-70F1-C3BE-0B52469C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BB745-F6D6-56E2-9769-91D7D6C68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B1982-CABE-8CE5-DF45-C1AB8DCB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E2F3-9A4F-4DE9-8996-B8FE0C28808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95325-59AE-9EA4-285A-79FFF9F2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F3BAE-A2C9-05F6-BFA1-8DD28810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989F-1602-4918-97F3-FE3DEA64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7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C1086-C8E5-5CD5-E036-B5BE8C1EC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842C3-5D06-09E5-1667-5E35AE9F9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9766B-1BE4-32E1-95D2-C09A72AC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E2F3-9A4F-4DE9-8996-B8FE0C28808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DE984-8E70-B92E-CFFD-B8C0D1C0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4442B-9A88-989D-A0AD-69408FFF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989F-1602-4918-97F3-FE3DEA64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6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F014-DCBA-B1D2-366A-8287AB63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584C8-6377-9C3F-F7B5-AB91021D9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97A58-6BA5-7C87-0FB9-FE609C11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E2F3-9A4F-4DE9-8996-B8FE0C28808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A184-2300-3C49-B47B-A69E4806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926FD-C224-D49C-BF2C-A16362CD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989F-1602-4918-97F3-FE3DEA64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9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9FB3-C60D-E97B-7640-B2DE8FDCD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41233-A780-CF17-D5CB-7EB62538F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E3D5B-7023-603E-CCF4-23D4ACDA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E2F3-9A4F-4DE9-8996-B8FE0C28808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C1283-807A-6BB0-9A97-D7E23F41F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5657E-3BB3-C354-D872-1E932AC6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989F-1602-4918-97F3-FE3DEA64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9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EBE7E-7709-3713-68CF-E25FD155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3797-2147-C884-006B-E457CEA0D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84901-ECF3-786B-879E-86F34C66F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CE329-1298-2619-E865-53563433D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E2F3-9A4F-4DE9-8996-B8FE0C28808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ED6F5-F099-13DD-D018-DEC00443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429A4-49DB-04A4-1F2C-9F337330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989F-1602-4918-97F3-FE3DEA64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07D1B-B6BC-F309-358D-FB4F7357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8D1B8-7FE0-9939-DB28-192E34E0F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BAA77-6E7F-2039-C59A-A2DDA9CA9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043B2-354E-D07F-5E0B-F4D97C376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0883D-0EA9-EE3F-F863-878B20520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79EAE-3504-A8C7-A6B5-683F6E72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E2F3-9A4F-4DE9-8996-B8FE0C28808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48A862-ABD5-EFF6-7D5B-1EF88FC45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3D50E7-2A7B-62C2-7AFC-5591A249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989F-1602-4918-97F3-FE3DEA64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3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BAFF-D195-C836-D065-7FB4657D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FD29A9-932E-6765-8C46-03BBAAC6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E2F3-9A4F-4DE9-8996-B8FE0C28808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A200A-74B8-72A7-1289-77617C27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5C399-A9B4-C5AD-A5F3-452F61AF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989F-1602-4918-97F3-FE3DEA64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3DBCF-B2DF-0EC4-111F-CEB2B5AA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E2F3-9A4F-4DE9-8996-B8FE0C28808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89BF8-692D-98EC-B22C-41B05275F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526EA-8226-B806-CEE9-8A5C89E8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989F-1602-4918-97F3-FE3DEA64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ADBC-6E25-4B79-5427-4799F507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2A0C8-CC88-EB04-E7E5-18110A94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6DEA8-823C-5929-F575-537EF054D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FD1EC-AC20-197D-AC86-F6D3D394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E2F3-9A4F-4DE9-8996-B8FE0C28808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36D4F-7A7E-68C1-9B76-71CEFEB2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A75C8-5E62-D564-9404-95188BCBB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989F-1602-4918-97F3-FE3DEA64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4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FA37F-A158-CAEC-5577-4E480C49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E1744-0DC6-D133-AD58-59DC68CE6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95AF2-8B12-439B-FFB7-1591BB0DF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A7BB8-735E-54C3-324F-49F8FE32A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E2F3-9A4F-4DE9-8996-B8FE0C28808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1A932-FD69-BE10-0DD2-3E118A308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AEBE4-6AD2-B318-0CED-48CCB4D4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989F-1602-4918-97F3-FE3DEA64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4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3F57C-C0D7-AA5E-FBD9-387C3ACB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B41D6-7AA8-9600-0008-1BCA2FFE8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5FB2E-B033-1D94-5213-3F45049F7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6E2F3-9A4F-4DE9-8996-B8FE0C28808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C0FDF-CCF0-917D-6DE0-36DC3DFA9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2C7AD-91B5-25C4-B5E7-9889467B4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A989F-1602-4918-97F3-FE3DEA641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7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16B8A7E-CF64-21CC-A7DF-FE8805056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32" y="0"/>
            <a:ext cx="109913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8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Demilew, Abebual                            PW</dc:creator>
  <cp:lastModifiedBy>Demilew, Abebual                            PW</cp:lastModifiedBy>
  <cp:revision>1</cp:revision>
  <dcterms:created xsi:type="dcterms:W3CDTF">2024-02-22T02:40:13Z</dcterms:created>
  <dcterms:modified xsi:type="dcterms:W3CDTF">2024-02-22T04:57:33Z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969727e1-2ed0-46e8-8cf4-9aaa76f5b5b3</vt:lpwstr>
  </property>
</Properties>
</file>