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D73AC-5073-86AB-115B-CF239DBAF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59770-5B3B-CE0C-AE6E-85844D43C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BD240-FFDA-6B9C-6779-606EF90B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9BC3-8C59-4C6F-B34B-8A1B2C1165F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F5075-4C78-9F3D-120F-4A77BF5E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74B1C-F77E-2F11-2992-92D5C691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0BEF-4D97-4D8C-BDB0-C11D6AD9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4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6516-6041-ED71-360C-CFFE67B34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9DF6B-6A6C-0E74-C9A9-FAAA62EA3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36FC0-B505-6B8A-4C04-F08785F6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9BC3-8C59-4C6F-B34B-8A1B2C1165F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3368E-AD67-DACA-F7ED-D92384D0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1A72C-FBDD-4EF4-90EB-2850F56D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0BEF-4D97-4D8C-BDB0-C11D6AD9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1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B49D6-9672-D1AD-2543-883E09402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B9DB2-DFC9-E92E-0E47-2EFCAA597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1D138-F54E-A8F4-73AD-343F0BA6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9BC3-8C59-4C6F-B34B-8A1B2C1165F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329E-4E2D-6A6C-7BF4-017275DB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B9E1B-E899-ECEE-BF80-4CD67FF0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0BEF-4D97-4D8C-BDB0-C11D6AD9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2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A815-7416-1160-1A0E-6ABF7E9B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92E4D-97AB-609D-855E-0CE21447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E1798-160A-6C0A-7DBF-9FC3C287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9BC3-8C59-4C6F-B34B-8A1B2C1165F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95821-D14C-BDFB-C3AC-74362962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09A1C-B672-0D53-63A6-32BEB81D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0BEF-4D97-4D8C-BDB0-C11D6AD9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8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4B9C-2F1A-2788-9A44-7DB5D0C4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4DBB9-B9E5-18C6-2587-01390022D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7C7FE-0C30-6538-70D3-FFD12CAFB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9BC3-8C59-4C6F-B34B-8A1B2C1165F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34E7-3402-BA61-DBB3-74578DDD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9511B-B5DA-AD9C-0E02-BD1AA3B6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0BEF-4D97-4D8C-BDB0-C11D6AD9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8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AD89-3D69-D170-4D81-F0FDE305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99747-E4D4-E0A6-7432-0EDDB4EC7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AEA59-C4FD-16E2-A623-AC37F5268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E9977-C2CF-C2C8-A36C-B84DFFB9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9BC3-8C59-4C6F-B34B-8A1B2C1165F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67BEE-0418-621D-584A-A1B4A02C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0978D-0AD3-E097-5277-A1A62E9D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0BEF-4D97-4D8C-BDB0-C11D6AD9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9064-30F1-BC40-4032-2F5829A2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EFB70-BD64-E968-3DB8-74A9591A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094B7-3023-606E-B6AC-A4DF3747A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602D3-7FF5-4485-7B22-6F96CEA8E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7941D-9DEA-0490-2C9E-569261088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03C37E-CA92-F8FE-EAE9-1A933CE7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9BC3-8C59-4C6F-B34B-8A1B2C1165F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846A8-6874-C57B-50B6-B3C56D90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4771BE-04C5-AC2A-4542-5715FA74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0BEF-4D97-4D8C-BDB0-C11D6AD9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3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6110-A33C-2DC9-B858-5EBFDBD6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F8F3C-A9CE-A42C-5572-36C6A4D4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9BC3-8C59-4C6F-B34B-8A1B2C1165F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84336-A20A-8602-6B0F-73EA1ECD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FDB45-F723-6FC7-4FDE-DDF3BBFA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0BEF-4D97-4D8C-BDB0-C11D6AD9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0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1C1DED-0966-18D1-1AA7-91BC4962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9BC3-8C59-4C6F-B34B-8A1B2C1165F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B41CEE-D1E8-4B9F-0F00-37D9BD65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A4535-BA02-4DE8-9DB4-463E0DD3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0BEF-4D97-4D8C-BDB0-C11D6AD9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0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C342-72E0-E1B2-E96C-DF805DB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70BC7-251F-5023-3775-03A0F23BC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F3F42-822D-2259-0B27-55BEBBD79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E9091-4E25-FDD9-3793-B834E644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9BC3-8C59-4C6F-B34B-8A1B2C1165F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BDC8E-A2C1-4526-2951-105FD6AF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55CC8-179D-D512-7FB1-98D5E5591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0BEF-4D97-4D8C-BDB0-C11D6AD9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1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108F-E8B6-C144-5437-F2822BBD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1E411C-FFC0-825B-EA38-90B0291BC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4FCB6-0384-75C1-5F43-5EECA409A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1DA4D-1B10-C327-32DD-EB92F6E0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9BC3-8C59-4C6F-B34B-8A1B2C1165F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4BFA6-6858-7F1A-AFAE-15A05E5F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0989-B82F-F068-4773-0C2A97B7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0BEF-4D97-4D8C-BDB0-C11D6AD9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7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530D3-A335-6001-B1BA-B9D482EB4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34C55-B14A-564C-0F66-CF367082D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44852-2D34-7B18-59D6-FB7D31F62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E59BC3-8C59-4C6F-B34B-8A1B2C1165F6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77811-88BA-B00D-0781-84BF04EC9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71319-B9B1-29FA-5919-45573680F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720BEF-4D97-4D8C-BDB0-C11D6AD9E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1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91AB-F08D-CDA9-A82C-A54836FD9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Presentation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C7275-38AB-4C9B-1E8A-43EE03F4E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2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DDB5-C545-C7D9-6F42-DF17E2F4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1453E-6A13-EF40-5795-6E3839263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First Presentation of Project Ideas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Name(s) of student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Name: (e.g., Mobile Application Development or Intro to Front End Frameworks)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Instructor’s Name: Jackson Samuel Ravindran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[Insert Date]</a:t>
            </a:r>
          </a:p>
        </p:txBody>
      </p:sp>
    </p:spTree>
    <p:extLst>
      <p:ext uri="{BB962C8B-B14F-4D97-AF65-F5344CB8AC3E}">
        <p14:creationId xmlns:p14="http://schemas.microsoft.com/office/powerpoint/2010/main" val="2487725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53D7-2173-523D-015C-BDF439CE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F9543-17D6-E4B8-EB35-4DE17D971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Project: Clear and concise project name.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Type: (e.g., Mobile App, Web App, E-commerce Platform, Social Networking App, etc.)</a:t>
            </a:r>
          </a:p>
        </p:txBody>
      </p:sp>
    </p:spTree>
    <p:extLst>
      <p:ext uri="{BB962C8B-B14F-4D97-AF65-F5344CB8AC3E}">
        <p14:creationId xmlns:p14="http://schemas.microsoft.com/office/powerpoint/2010/main" val="137746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0240-6985-AF52-A4B0-4FDB67D1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C3DBF-F370-2A07-F5DC-CF8512FE4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Briefly describe the problem or need that your project addresses.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Objective: What does the project aim to achieve?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 Who will use this app or website? Describe the intended users.</a:t>
            </a:r>
          </a:p>
        </p:txBody>
      </p:sp>
    </p:spTree>
    <p:extLst>
      <p:ext uri="{BB962C8B-B14F-4D97-AF65-F5344CB8AC3E}">
        <p14:creationId xmlns:p14="http://schemas.microsoft.com/office/powerpoint/2010/main" val="307816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3E89-24AC-163E-051D-9C127662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B9C8E-5EF5-BF39-9659-D86C31F00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3-5 key features of your project.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Feature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Feature 2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Feature 3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how each feature addresses the user’s needs or enhances the applications value.</a:t>
            </a:r>
          </a:p>
        </p:txBody>
      </p:sp>
    </p:spTree>
    <p:extLst>
      <p:ext uri="{BB962C8B-B14F-4D97-AF65-F5344CB8AC3E}">
        <p14:creationId xmlns:p14="http://schemas.microsoft.com/office/powerpoint/2010/main" val="321114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05E5-A849-5A82-AFFE-2EEA100FF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395B7-6C49-096D-D0DA-A5F7EAC48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Solutions: Mention a few similar applications or websites that currently exist in the market.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Different?: Explain how your project stands out or improves upon existing solutions.</a:t>
            </a:r>
          </a:p>
        </p:txBody>
      </p:sp>
    </p:spTree>
    <p:extLst>
      <p:ext uri="{BB962C8B-B14F-4D97-AF65-F5344CB8AC3E}">
        <p14:creationId xmlns:p14="http://schemas.microsoft.com/office/powerpoint/2010/main" val="343531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CF82-0FF1-B6F9-31DD-16CD6760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&amp;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60DDC-38E0-08B4-1463-F77F13F1E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a high-level timeline for the project’s major milestones: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Week 1–2: Research and initial design.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Week 3–4: Prototype development.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Week 5–6: Feature implementation.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Week 7: Testing and debugging.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Week 8: Final presentation and submission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4071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249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Office Theme</vt:lpstr>
      <vt:lpstr>Project Presentation 1</vt:lpstr>
      <vt:lpstr>Title Slide</vt:lpstr>
      <vt:lpstr>Project Title</vt:lpstr>
      <vt:lpstr>Project Overview</vt:lpstr>
      <vt:lpstr>Key Features</vt:lpstr>
      <vt:lpstr>Competitive Analysis</vt:lpstr>
      <vt:lpstr>Timeline &amp; Milestones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Jackson Samuel Ravindran</dc:creator>
  <cp:lastModifiedBy>Jackson Samuel Ravindran</cp:lastModifiedBy>
  <cp:revision>1</cp:revision>
  <dcterms:created xsi:type="dcterms:W3CDTF">2024-10-30T14:54:10Z</dcterms:created>
  <dcterms:modified xsi:type="dcterms:W3CDTF">2024-10-30T14:58:05Z</dcterms:modified>
</cp:coreProperties>
</file>