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26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A9EB0D-A297-464F-82AD-57ED7524EC82}" v="3" dt="2025-08-09T07:50:27.739"/>
  </p1510:revLst>
</p1510:revInfo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310" y="9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johntomas0228@gmail.com" userId="28771a095e863a71" providerId="LiveId" clId="{89A9EB0D-A297-464F-82AD-57ED7524EC82}"/>
    <pc:docChg chg="undo redo custSel addSld delSld modSld sldOrd">
      <pc:chgData name="patrickjohntomas0228@gmail.com" userId="28771a095e863a71" providerId="LiveId" clId="{89A9EB0D-A297-464F-82AD-57ED7524EC82}" dt="2025-08-13T03:27:15.975" v="3096" actId="1076"/>
      <pc:docMkLst>
        <pc:docMk/>
      </pc:docMkLst>
      <pc:sldChg chg="modSp del mod">
        <pc:chgData name="patrickjohntomas0228@gmail.com" userId="28771a095e863a71" providerId="LiveId" clId="{89A9EB0D-A297-464F-82AD-57ED7524EC82}" dt="2025-08-09T07:18:25.509" v="387" actId="2696"/>
        <pc:sldMkLst>
          <pc:docMk/>
          <pc:sldMk cId="2658705956" sldId="261"/>
        </pc:sldMkLst>
      </pc:sldChg>
      <pc:sldChg chg="addSp delSp modSp mod">
        <pc:chgData name="patrickjohntomas0228@gmail.com" userId="28771a095e863a71" providerId="LiveId" clId="{89A9EB0D-A297-464F-82AD-57ED7524EC82}" dt="2025-08-09T07:23:30.161" v="553" actId="113"/>
        <pc:sldMkLst>
          <pc:docMk/>
          <pc:sldMk cId="3344795925" sldId="262"/>
        </pc:sldMkLst>
        <pc:spChg chg="mod">
          <ac:chgData name="patrickjohntomas0228@gmail.com" userId="28771a095e863a71" providerId="LiveId" clId="{89A9EB0D-A297-464F-82AD-57ED7524EC82}" dt="2025-08-09T07:21:24.537" v="516" actId="113"/>
          <ac:spMkLst>
            <pc:docMk/>
            <pc:sldMk cId="3344795925" sldId="262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6:59:40.932" v="33" actId="20577"/>
          <ac:spMkLst>
            <pc:docMk/>
            <pc:sldMk cId="3344795925" sldId="262"/>
            <ac:spMk id="7" creationId="{66D9E0A5-37D9-C944-372C-87AE738F16FD}"/>
          </ac:spMkLst>
        </pc:spChg>
        <pc:spChg chg="add mod">
          <ac:chgData name="patrickjohntomas0228@gmail.com" userId="28771a095e863a71" providerId="LiveId" clId="{89A9EB0D-A297-464F-82AD-57ED7524EC82}" dt="2025-08-09T07:13:39.395" v="210" actId="113"/>
          <ac:spMkLst>
            <pc:docMk/>
            <pc:sldMk cId="3344795925" sldId="262"/>
            <ac:spMk id="9" creationId="{3AE5CDC8-AF0A-8D1B-1F06-C4BBD8A70538}"/>
          </ac:spMkLst>
        </pc:spChg>
        <pc:spChg chg="add mod">
          <ac:chgData name="patrickjohntomas0228@gmail.com" userId="28771a095e863a71" providerId="LiveId" clId="{89A9EB0D-A297-464F-82AD-57ED7524EC82}" dt="2025-08-09T07:23:30.161" v="553" actId="113"/>
          <ac:spMkLst>
            <pc:docMk/>
            <pc:sldMk cId="3344795925" sldId="262"/>
            <ac:spMk id="10" creationId="{6D78E2F5-B594-1F39-84B1-87B68F94F8BB}"/>
          </ac:spMkLst>
        </pc:spChg>
      </pc:sldChg>
      <pc:sldChg chg="delSp modSp add mod">
        <pc:chgData name="patrickjohntomas0228@gmail.com" userId="28771a095e863a71" providerId="LiveId" clId="{89A9EB0D-A297-464F-82AD-57ED7524EC82}" dt="2025-08-09T07:31:48.221" v="871" actId="113"/>
        <pc:sldMkLst>
          <pc:docMk/>
          <pc:sldMk cId="924131626" sldId="263"/>
        </pc:sldMkLst>
        <pc:spChg chg="mod">
          <ac:chgData name="patrickjohntomas0228@gmail.com" userId="28771a095e863a71" providerId="LiveId" clId="{89A9EB0D-A297-464F-82AD-57ED7524EC82}" dt="2025-08-09T07:31:48.221" v="871" actId="113"/>
          <ac:spMkLst>
            <pc:docMk/>
            <pc:sldMk cId="924131626" sldId="263"/>
            <ac:spMk id="2" creationId="{67B7FEEC-D8FC-80EE-5E32-23714D34A0BB}"/>
          </ac:spMkLst>
        </pc:spChg>
      </pc:sldChg>
      <pc:sldChg chg="modSp add del mod">
        <pc:chgData name="patrickjohntomas0228@gmail.com" userId="28771a095e863a71" providerId="LiveId" clId="{89A9EB0D-A297-464F-82AD-57ED7524EC82}" dt="2025-08-11T05:01:44.243" v="2503" actId="2696"/>
        <pc:sldMkLst>
          <pc:docMk/>
          <pc:sldMk cId="1090943245" sldId="264"/>
        </pc:sldMkLst>
      </pc:sldChg>
      <pc:sldChg chg="modSp add del mod">
        <pc:chgData name="patrickjohntomas0228@gmail.com" userId="28771a095e863a71" providerId="LiveId" clId="{89A9EB0D-A297-464F-82AD-57ED7524EC82}" dt="2025-08-11T05:01:33.360" v="2502" actId="2696"/>
        <pc:sldMkLst>
          <pc:docMk/>
          <pc:sldMk cId="1415977912" sldId="265"/>
        </pc:sldMkLst>
      </pc:sldChg>
      <pc:sldChg chg="modSp add del mod">
        <pc:chgData name="patrickjohntomas0228@gmail.com" userId="28771a095e863a71" providerId="LiveId" clId="{89A9EB0D-A297-464F-82AD-57ED7524EC82}" dt="2025-08-09T07:41:06.824" v="1036" actId="2696"/>
        <pc:sldMkLst>
          <pc:docMk/>
          <pc:sldMk cId="370770392" sldId="266"/>
        </pc:sldMkLst>
      </pc:sldChg>
      <pc:sldChg chg="addSp delSp modSp add mod ord modNotesTx">
        <pc:chgData name="patrickjohntomas0228@gmail.com" userId="28771a095e863a71" providerId="LiveId" clId="{89A9EB0D-A297-464F-82AD-57ED7524EC82}" dt="2025-08-11T05:47:46.964" v="3084" actId="113"/>
        <pc:sldMkLst>
          <pc:docMk/>
          <pc:sldMk cId="1287196331" sldId="266"/>
        </pc:sldMkLst>
        <pc:spChg chg="mod">
          <ac:chgData name="patrickjohntomas0228@gmail.com" userId="28771a095e863a71" providerId="LiveId" clId="{89A9EB0D-A297-464F-82AD-57ED7524EC82}" dt="2025-08-11T05:47:46.964" v="3084" actId="113"/>
          <ac:spMkLst>
            <pc:docMk/>
            <pc:sldMk cId="1287196331" sldId="266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7:41:20.909" v="1049" actId="20577"/>
          <ac:spMkLst>
            <pc:docMk/>
            <pc:sldMk cId="1287196331" sldId="266"/>
            <ac:spMk id="7" creationId="{66D9E0A5-37D9-C944-372C-87AE738F16FD}"/>
          </ac:spMkLst>
        </pc:spChg>
      </pc:sldChg>
      <pc:sldChg chg="modSp add mod ord">
        <pc:chgData name="patrickjohntomas0228@gmail.com" userId="28771a095e863a71" providerId="LiveId" clId="{89A9EB0D-A297-464F-82AD-57ED7524EC82}" dt="2025-08-09T08:07:36.572" v="2439" actId="113"/>
        <pc:sldMkLst>
          <pc:docMk/>
          <pc:sldMk cId="3618188420" sldId="267"/>
        </pc:sldMkLst>
        <pc:spChg chg="mod">
          <ac:chgData name="patrickjohntomas0228@gmail.com" userId="28771a095e863a71" providerId="LiveId" clId="{89A9EB0D-A297-464F-82AD-57ED7524EC82}" dt="2025-08-09T08:07:36.572" v="2439" actId="113"/>
          <ac:spMkLst>
            <pc:docMk/>
            <pc:sldMk cId="3618188420" sldId="267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8:00:12.650" v="1657" actId="20577"/>
          <ac:spMkLst>
            <pc:docMk/>
            <pc:sldMk cId="3618188420" sldId="267"/>
            <ac:spMk id="7" creationId="{66D9E0A5-37D9-C944-372C-87AE738F16FD}"/>
          </ac:spMkLst>
        </pc:spChg>
      </pc:sldChg>
      <pc:sldChg chg="modSp add mod">
        <pc:chgData name="patrickjohntomas0228@gmail.com" userId="28771a095e863a71" providerId="LiveId" clId="{89A9EB0D-A297-464F-82AD-57ED7524EC82}" dt="2025-08-13T03:27:15.975" v="3096" actId="1076"/>
        <pc:sldMkLst>
          <pc:docMk/>
          <pc:sldMk cId="2711414540" sldId="268"/>
        </pc:sldMkLst>
        <pc:spChg chg="mod">
          <ac:chgData name="patrickjohntomas0228@gmail.com" userId="28771a095e863a71" providerId="LiveId" clId="{89A9EB0D-A297-464F-82AD-57ED7524EC82}" dt="2025-08-13T03:27:15.975" v="3096" actId="1076"/>
          <ac:spMkLst>
            <pc:docMk/>
            <pc:sldMk cId="2711414540" sldId="268"/>
            <ac:spMk id="2" creationId="{67B7FEEC-D8FC-80EE-5E32-23714D34A0BB}"/>
          </ac:spMkLst>
        </pc:spChg>
        <pc:spChg chg="mod">
          <ac:chgData name="patrickjohntomas0228@gmail.com" userId="28771a095e863a71" providerId="LiveId" clId="{89A9EB0D-A297-464F-82AD-57ED7524EC82}" dt="2025-08-09T08:09:42.750" v="2458" actId="20577"/>
          <ac:spMkLst>
            <pc:docMk/>
            <pc:sldMk cId="2711414540" sldId="268"/>
            <ac:spMk id="7" creationId="{66D9E0A5-37D9-C944-372C-87AE738F16F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872B84-9FE1-434E-A2D2-E973C393975E}" type="datetimeFigureOut">
              <a:rPr lang="en-PH" smtClean="0"/>
              <a:t>9/23/2025</a:t>
            </a:fld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CE01B0-A621-4567-A841-5AE0E59BAFC7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473596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FCE01B0-A621-4567-A841-5AE0E59BAFC7}" type="slidenum">
              <a:rPr lang="en-PH" smtClean="0"/>
              <a:t>5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7157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5EF17-C067-B54D-16A6-DCBF64BDBE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B4FE8D-C260-C9EC-3E26-88C33693FE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20A4A-D1F3-21CB-6D81-74E02E55D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5FF343-B080-A6C3-BC8F-F71BA3330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F3ADF-B255-A516-26AF-0DD3E32E6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0078953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7739C-08BE-EE66-23D1-4EC33523A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7756FB-B249-FED7-43FC-5C195D694C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99B469-5701-A773-825E-69739C77A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B5DE1-B53F-6D07-C007-D3C472073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D7B1-2EF7-61BC-F2FD-0B8F1151C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23436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E6311-E65C-C4D0-C11E-69D63BA55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E15966-11CC-7D10-B312-890130D6CE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61289-E27B-635D-1452-C2BEA98C5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8A803-37B2-F62F-B075-8A211FCDE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47FFAD-920B-DD49-A821-3ED7B2241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22098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F6410-773F-254D-54F5-F1826C15E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99F5-1137-5D2C-8D2A-C17103705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E3076C-9129-F7A8-320B-B0EB42BA7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9A8BD1-D764-15D6-49FF-A8575DFC9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641649-19CC-179F-AC57-9930A905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9708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F87C6-0627-EE21-46BC-840F0EEF27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59E5D1-DDD4-860A-09E2-3A6042D815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1C2BC9-5953-9D59-F28A-703391D39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783F25-A54D-7C05-2810-E46D9BBC6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8067AC-2DFC-F0BA-823C-B031FCFDE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728869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E71F-A0EB-A6D6-334A-2F49AC8E6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79377-0FC8-B590-BF84-0BD1118392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2C30F5-8329-DE8B-0C31-66455915D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301F7C-8CA0-A139-E765-DF356AC62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9/23/2025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BC6B24-8DDB-5451-3D69-5167E01DE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05826F-C62A-B49B-3908-FC09BFDBD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44301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8A073-1613-9EAF-66FB-073F10866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F94817-2413-B37F-A503-B5947E6C64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49BEE1-7E30-0284-CD14-111B86E7A0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980A26-5341-B6BB-7D05-7F14948700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82214D-20D0-C419-6AA4-BF286EE9C7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76B03D-96C4-8FDB-0B15-94DD42DC6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9/23/2025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0878D-40EB-A281-56A3-230FF513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8AA62-6156-466B-6E18-DB5FED1B1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0910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1B5EA-E9CC-578A-9BC0-78919D3D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1A3293-EE54-D81F-3E47-E08623527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9/23/2025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D4F88-974C-D515-92B3-F9CC1B6B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046259-E098-9BE9-F40E-3CA3F4644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21050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EC719C-EDDD-0F50-618B-6CC785039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9/23/2025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CD1246-F780-E636-3E20-D6A902E01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EF8BD9-344E-0D27-B99B-C5D0F2916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49444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451D3-45C2-F24F-8A38-15CC39C9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77B2EC-4576-0E13-F32F-799605788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3583D0-9166-1656-18FC-8FF5EC7D14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2BB5A-554F-7F25-A19C-189B3023C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9/23/2025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7B40E9-746A-879F-4AC9-E80CAB8D7F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CE292-F705-2877-4B06-100D4DE86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890510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1358A-F8AC-2635-FE71-4CB9E828A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CE32BD-613C-342E-23C0-D74FAD2A9F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4FA044-ADAF-3555-94C9-10917291F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1BC15D-6058-35FE-AD1F-E09287451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77D41-A4CA-47AC-B7F9-CEF2233B7831}" type="datetimeFigureOut">
              <a:rPr lang="en-PH" smtClean="0"/>
              <a:t>9/23/2025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6E7178-4524-1A3F-A1DB-D13B688B8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64B91F-66F0-0AB8-095A-954CC7563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74984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65E7EC-FF17-562C-690C-0C2160E442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E3CB2-727C-8D3C-73DC-4FF366600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B793FD-C769-7EBE-0737-B20862E0E2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777D41-A4CA-47AC-B7F9-CEF2233B7831}" type="datetimeFigureOut">
              <a:rPr lang="en-PH" smtClean="0"/>
              <a:t>9/23/2025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821FB-1F84-B103-FAD9-FF38928A2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FD66C8-F1AA-DB22-E4C4-27098E6A2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3EF9A9-CEEF-45A2-80FD-A401D017CE4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7816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5F6C5-1DAF-EE85-31F4-C8CF4328061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632F9-2CF7-D788-BE2C-4355B279E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D9E0A5-37D9-C944-372C-87AE738F16FD}"/>
              </a:ext>
            </a:extLst>
          </p:cNvPr>
          <p:cNvSpPr txBox="1"/>
          <p:nvPr/>
        </p:nvSpPr>
        <p:spPr>
          <a:xfrm>
            <a:off x="1611456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Chapter 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C7A01B-81FD-11E6-C54B-DCA5DEF95E95}"/>
              </a:ext>
            </a:extLst>
          </p:cNvPr>
          <p:cNvSpPr txBox="1"/>
          <p:nvPr/>
        </p:nvSpPr>
        <p:spPr>
          <a:xfrm>
            <a:off x="2740478" y="2644170"/>
            <a:ext cx="67110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Century Gothic" panose="020B0502020202020204" pitchFamily="34" charset="0"/>
              </a:rPr>
              <a:t>Polymorphism in PHP (OOP)</a:t>
            </a:r>
            <a:endParaRPr lang="en-PH" sz="4800" dirty="0">
              <a:solidFill>
                <a:srgbClr val="002060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2D845-6782-4F2E-7257-AC45C04FA98D}"/>
              </a:ext>
            </a:extLst>
          </p:cNvPr>
          <p:cNvSpPr txBox="1"/>
          <p:nvPr/>
        </p:nvSpPr>
        <p:spPr>
          <a:xfrm>
            <a:off x="4979004" y="5577409"/>
            <a:ext cx="22013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ITP03 | 1</a:t>
            </a:r>
            <a:r>
              <a:rPr lang="en-PH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</a:t>
            </a:r>
            <a:r>
              <a:rPr lang="en-PH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SEMESTER </a:t>
            </a:r>
          </a:p>
        </p:txBody>
      </p:sp>
    </p:spTree>
    <p:extLst>
      <p:ext uri="{BB962C8B-B14F-4D97-AF65-F5344CB8AC3E}">
        <p14:creationId xmlns:p14="http://schemas.microsoft.com/office/powerpoint/2010/main" val="21707001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15F6C5-1DAF-EE85-31F4-C8CF4328061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632F9-2CF7-D788-BE2C-4355B279E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D9E0A5-37D9-C944-372C-87AE738F16FD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Learning</a:t>
            </a:r>
            <a:r>
              <a:rPr lang="en-US" sz="3600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Objectives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206287-219F-552C-932C-A905EFDDC7B5}"/>
              </a:ext>
            </a:extLst>
          </p:cNvPr>
          <p:cNvSpPr txBox="1"/>
          <p:nvPr/>
        </p:nvSpPr>
        <p:spPr>
          <a:xfrm>
            <a:off x="1658437" y="1997839"/>
            <a:ext cx="8480174" cy="4551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>
                <a:latin typeface="Century Gothic" panose="020B0502020202020204" pitchFamily="34" charset="0"/>
              </a:rPr>
              <a:t>1</a:t>
            </a:r>
            <a:r>
              <a:rPr lang="en-US" sz="1800" dirty="0">
                <a:latin typeface="Century Gothic" panose="020B0502020202020204" pitchFamily="34" charset="0"/>
              </a:rPr>
              <a:t>. Explain and implement polymorphism using a common base class.</a:t>
            </a:r>
          </a:p>
        </p:txBody>
      </p:sp>
    </p:spTree>
    <p:extLst>
      <p:ext uri="{BB962C8B-B14F-4D97-AF65-F5344CB8AC3E}">
        <p14:creationId xmlns:p14="http://schemas.microsoft.com/office/powerpoint/2010/main" val="175601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C3024-7FBB-9661-E84E-93795A07C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CA69910-BE6C-F2AF-9FF4-D40BA4615163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646280-3ED3-97AA-BDEA-39B9CB8598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56E96A-2A9D-D673-C94C-7E2836AA160A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What is Polymorphism?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7AE2E6-5965-650F-564F-1DCDC8FDE371}"/>
              </a:ext>
            </a:extLst>
          </p:cNvPr>
          <p:cNvSpPr txBox="1"/>
          <p:nvPr/>
        </p:nvSpPr>
        <p:spPr>
          <a:xfrm>
            <a:off x="1658437" y="1997839"/>
            <a:ext cx="848017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Polymorphism means one interface, many </a:t>
            </a:r>
            <a:r>
              <a:rPr lang="en-GB" dirty="0" err="1">
                <a:latin typeface="Century Gothic" panose="020B0502020202020204" pitchFamily="34" charset="0"/>
              </a:rPr>
              <a:t>behaviors</a:t>
            </a:r>
            <a:r>
              <a:rPr lang="en-GB" dirty="0">
                <a:latin typeface="Century Gothic" panose="020B0502020202020204" pitchFamily="34" charset="0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Different classes can implement the same method name </a:t>
            </a:r>
            <a:r>
              <a:rPr lang="en-GB">
                <a:latin typeface="Century Gothic" panose="020B0502020202020204" pitchFamily="34" charset="0"/>
              </a:rPr>
              <a:t>but different </a:t>
            </a:r>
            <a:r>
              <a:rPr lang="en-GB" dirty="0">
                <a:latin typeface="Century Gothic" panose="020B0502020202020204" pitchFamily="34" charset="0"/>
              </a:rPr>
              <a:t>function.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Century Gothic" panose="020B0502020202020204" pitchFamily="34" charset="0"/>
              </a:rPr>
              <a:t>Achieved through method overriding.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Polymorphism</a:t>
            </a:r>
            <a:r>
              <a:rPr lang="en-US" dirty="0"/>
              <a:t> = "Many Forms"</a:t>
            </a:r>
            <a:endParaRPr lang="en-GB" dirty="0">
              <a:latin typeface="Century Gothic" panose="020B0502020202020204" pitchFamily="34" charset="0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GB" dirty="0">
              <a:latin typeface="Century Gothic" panose="020B0502020202020204" pitchFamily="34" charset="0"/>
            </a:endParaRP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87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72B4F-E363-AF70-05C6-D0E415031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50B1D7D-ACCC-4E61-18C9-B67906D332A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A234C9-843C-0D73-CFCD-0F39D456A6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8EEB0B-EB4E-4C0A-F907-D2F51A09B764}"/>
              </a:ext>
            </a:extLst>
          </p:cNvPr>
          <p:cNvSpPr txBox="1"/>
          <p:nvPr/>
        </p:nvSpPr>
        <p:spPr>
          <a:xfrm>
            <a:off x="2477730" y="534081"/>
            <a:ext cx="6487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 Black" panose="020B0A04020102020204" pitchFamily="34" charset="0"/>
              </a:rPr>
              <a:t>Syntax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ED22447-ACE3-3E8B-2634-AD3E85678D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168" y="1764609"/>
            <a:ext cx="5494832" cy="45593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C79A112-05D0-B88D-FE21-998C75ADF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4924" y="3043652"/>
            <a:ext cx="5255908" cy="2324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42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7587D-610A-70B6-3040-6B8DE2291F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8EE3CC0-B89A-39EB-F5F5-40CD587DAC63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2DD4A-1EB4-8365-BFF0-F717A28DA9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0E041A-91AF-98F5-51A9-E5D4DED30165}"/>
              </a:ext>
            </a:extLst>
          </p:cNvPr>
          <p:cNvSpPr txBox="1"/>
          <p:nvPr/>
        </p:nvSpPr>
        <p:spPr>
          <a:xfrm>
            <a:off x="2477730" y="534081"/>
            <a:ext cx="885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Late Static Binding (static::)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3CA762-2BCB-B026-A4E9-672A577FF624}"/>
              </a:ext>
            </a:extLst>
          </p:cNvPr>
          <p:cNvSpPr txBox="1"/>
          <p:nvPr/>
        </p:nvSpPr>
        <p:spPr>
          <a:xfrm>
            <a:off x="1744599" y="2015895"/>
            <a:ext cx="870280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 </a:t>
            </a:r>
            <a:r>
              <a:rPr lang="en-US" sz="1400" b="1" dirty="0"/>
              <a:t>Meaning:</a:t>
            </a:r>
            <a:br>
              <a:rPr lang="en-US" sz="1400" dirty="0"/>
            </a:br>
            <a:r>
              <a:rPr lang="en-US" sz="1400" dirty="0"/>
              <a:t>Late Static Binding means that when a static method or property is called in a parent class, PHP decides </a:t>
            </a:r>
            <a:r>
              <a:rPr lang="en-US" sz="1400" b="1" dirty="0"/>
              <a:t>at runtime</a:t>
            </a:r>
            <a:r>
              <a:rPr lang="en-US" sz="1400" dirty="0"/>
              <a:t> (not when the code is written) which class’s version should be used  the </a:t>
            </a:r>
            <a:r>
              <a:rPr lang="en-US" sz="1400" b="1" dirty="0"/>
              <a:t>parent’s</a:t>
            </a:r>
            <a:r>
              <a:rPr lang="en-US" sz="1400" dirty="0"/>
              <a:t> or the </a:t>
            </a:r>
            <a:r>
              <a:rPr lang="en-US" sz="1400" b="1" dirty="0"/>
              <a:t>child’s</a:t>
            </a:r>
            <a:r>
              <a:rPr lang="en-US" sz="1400" dirty="0"/>
              <a:t>.</a:t>
            </a:r>
          </a:p>
          <a:p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 </a:t>
            </a:r>
            <a:r>
              <a:rPr lang="en-US" sz="1400" b="1" dirty="0"/>
              <a:t>Why it’s called </a:t>
            </a:r>
            <a:r>
              <a:rPr lang="en-US" sz="1400" b="1" i="1" dirty="0"/>
              <a:t>late</a:t>
            </a:r>
            <a:r>
              <a:rPr lang="en-US" sz="1400" b="1" dirty="0"/>
              <a:t>?</a:t>
            </a:r>
            <a:br>
              <a:rPr lang="en-US" sz="1400" dirty="0"/>
            </a:br>
            <a:r>
              <a:rPr lang="en-US" sz="1400" dirty="0"/>
              <a:t>Because the decision about which method to call is made </a:t>
            </a:r>
            <a:r>
              <a:rPr lang="en-US" sz="1400" b="1" dirty="0"/>
              <a:t>later</a:t>
            </a:r>
            <a:r>
              <a:rPr lang="en-US" sz="1400" dirty="0"/>
              <a:t> (when the program runs), instead of </a:t>
            </a:r>
            <a:r>
              <a:rPr lang="en-US" sz="1400" b="1" dirty="0"/>
              <a:t>early</a:t>
            </a:r>
            <a:r>
              <a:rPr lang="en-US" sz="1400" dirty="0"/>
              <a:t> (when the code is defined).</a:t>
            </a:r>
          </a:p>
          <a:p>
            <a:br>
              <a:rPr lang="en-US" sz="1400" dirty="0"/>
            </a:br>
            <a:endParaRPr lang="en-US" sz="1400" dirty="0"/>
          </a:p>
          <a:p>
            <a:r>
              <a:rPr lang="en-US" sz="1400" dirty="0"/>
              <a:t> </a:t>
            </a:r>
            <a:r>
              <a:rPr lang="en-US" sz="1400" b="1" dirty="0"/>
              <a:t>In Simple Words:</a:t>
            </a:r>
            <a:br>
              <a:rPr lang="en-US" sz="1400" dirty="0"/>
            </a:br>
            <a:r>
              <a:rPr lang="en-US" sz="1400" dirty="0"/>
              <a:t>It lets a parent class use a method, but if a child overrides it, the child’s version will run </a:t>
            </a:r>
            <a:r>
              <a:rPr lang="en-US" sz="1400" b="1" dirty="0"/>
              <a:t>even if the call is inside the parent</a:t>
            </a:r>
            <a:r>
              <a:rPr lang="en-US" sz="1400" dirty="0"/>
              <a:t>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13312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5791D-3324-DEEF-C11E-8C22C2FFA3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F734B3F-41CD-CE86-15A1-F11ED227379D}"/>
              </a:ext>
            </a:extLst>
          </p:cNvPr>
          <p:cNvSpPr/>
          <p:nvPr/>
        </p:nvSpPr>
        <p:spPr>
          <a:xfrm>
            <a:off x="-32657" y="429985"/>
            <a:ext cx="12224657" cy="854529"/>
          </a:xfrm>
          <a:prstGeom prst="rect">
            <a:avLst/>
          </a:prstGeom>
          <a:solidFill>
            <a:srgbClr val="0002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B0E284-CC52-6361-15B4-6B23A9B6F9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58" y="274492"/>
            <a:ext cx="1165511" cy="11655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6425BD-A4A2-677E-89F3-63AF7BE0D451}"/>
              </a:ext>
            </a:extLst>
          </p:cNvPr>
          <p:cNvSpPr txBox="1"/>
          <p:nvPr/>
        </p:nvSpPr>
        <p:spPr>
          <a:xfrm>
            <a:off x="2477730" y="534081"/>
            <a:ext cx="88516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Example</a:t>
            </a:r>
            <a:endParaRPr lang="en-PH" sz="3600" b="1" dirty="0">
              <a:solidFill>
                <a:schemeClr val="bg1"/>
              </a:solidFill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C869C4-6B45-AAB3-8795-9ABD4B848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639" y="1745834"/>
            <a:ext cx="7440063" cy="4134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566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282</TotalTime>
  <Words>188</Words>
  <Application>Microsoft Office PowerPoint</Application>
  <PresentationFormat>Widescreen</PresentationFormat>
  <Paragraphs>20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Calibri Light</vt:lpstr>
      <vt:lpstr>Century Gothic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patrickjohntomas0228@gmail.com</dc:creator>
  <cp:lastModifiedBy>Jerico PC</cp:lastModifiedBy>
  <cp:revision>13</cp:revision>
  <dcterms:created xsi:type="dcterms:W3CDTF">2025-08-09T02:54:04Z</dcterms:created>
  <dcterms:modified xsi:type="dcterms:W3CDTF">2025-09-23T11:14:07Z</dcterms:modified>
</cp:coreProperties>
</file>