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  <p:sldId id="408" r:id="rId12"/>
    <p:sldId id="407" r:id="rId13"/>
    <p:sldId id="406" r:id="rId14"/>
    <p:sldId id="405" r:id="rId15"/>
    <p:sldId id="404" r:id="rId16"/>
    <p:sldId id="403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BC8AC-2DAF-CBA7-B88D-EB937AE74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978F8-F34F-1392-D1A4-A142BF864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AB949-F751-E1A9-B6B4-52F1C70C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CB9E-7F37-BBB2-2A98-D169E196A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560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6EDB-0B54-34D8-3CFF-3690E878B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3587-4C33-1329-A33E-3BBC907D5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76FF5-BD33-B6E9-AA61-C6033C4B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372-FCAC-AC24-365B-EBDB0BD4F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4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4F008-33C9-6A5E-D1E7-17C3426BB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70C7D-9EA3-85C7-C471-D4E65DD81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632AD-9F4B-3F43-67EC-8EC2CBFB9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9AE-E979-5A9B-3D81-B30459824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9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1E18-C3D8-C9EF-AC28-A6C9D067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4C1139-D95B-B1A1-DC59-2B8058C20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2A98A-B266-3C05-3794-63C4DABFB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BFF2-E8CF-80E1-C01C-A5961572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453" y="0"/>
            <a:ext cx="6103507" cy="3875849"/>
          </a:xfrm>
        </p:spPr>
        <p:txBody>
          <a:bodyPr/>
          <a:lstStyle/>
          <a:p>
            <a:pPr algn="ctr"/>
            <a:r>
              <a:rPr lang="en-US" dirty="0"/>
              <a:t>Inheritance and Polymorphism in PHP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1363" y="1783079"/>
            <a:ext cx="6788150" cy="3709987"/>
          </a:xfrm>
        </p:spPr>
        <p:txBody>
          <a:bodyPr tIns="4572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1. By the end of this lesson, you should be able 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2. Understand the concept and purpose of inheritance in OOP.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3. Understand the relationship between base and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4. Demonstrate method overriding to customize inherited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5. Use the parent:: keyword to enhance inherited methods in derived classes.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Inheritance?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Inheritance allows a class to reuse the properties and methods of another class.</a:t>
            </a:r>
          </a:p>
          <a:p>
            <a:r>
              <a:rPr lang="en-US" dirty="0"/>
              <a:t>The base class is also called the parent class.</a:t>
            </a:r>
          </a:p>
          <a:p>
            <a:r>
              <a:rPr lang="en-US" dirty="0"/>
              <a:t>The derived class is also called the child class.</a:t>
            </a:r>
          </a:p>
          <a:p>
            <a:r>
              <a:rPr lang="en-US" dirty="0"/>
              <a:t>Promotes code reuse and modularity.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2C258-0593-B924-79AA-6D3721AC2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7655ED-2DE9-2171-055F-A8F41530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Roles of Base and Derived Classes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538951-72CC-C529-9597-B272DDE2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38C632B-AD56-7C1C-BF98-63CCCDEA0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655005D-BB97-DE57-291E-65313DD1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24254F9-E647-5A1C-1024-987C35920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B5A356-52A2-B8A1-33BB-9BAADF02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69852"/>
              </p:ext>
            </p:extLst>
          </p:nvPr>
        </p:nvGraphicFramePr>
        <p:xfrm>
          <a:off x="2500163" y="2710754"/>
          <a:ext cx="5495540" cy="187484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412578783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821769140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8462131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095510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6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93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B67B-1A4A-7968-EF11-EA2126D4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D85F3-C42F-DA68-FDB2-8E01E9045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F9A0CA4-42A0-B142-D4D7-2671020AD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1191505-67E6-2CF8-C0B4-B557C66A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554ACBD-5F77-37A9-94B3-4BE2F6C6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490A4B7-F836-01B1-42F7-33F6D2C8D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9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8674A-209C-8BD1-1E4A-FDB7C667A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084342-8605-7084-F322-5E293B33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Method Overriding?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ECFFE-FB32-BC09-5380-134658652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Method overriding allows a child class to redefine a method from the parent class.</a:t>
            </a:r>
          </a:p>
          <a:p>
            <a:r>
              <a:rPr lang="en-US" dirty="0"/>
              <a:t>Used to customize or change inherited behavior.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D6DB98-C410-0B50-1B6D-4ECE0CFC7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313974F-6D02-F971-3885-78051F95F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EB36B2-D876-512C-40AA-EFDAFEE4F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864FF6-BF38-19E4-85E3-119BD0C81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653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220FD-2466-3E13-5504-3F978168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E33F5-B10D-697C-CB2B-0988CD92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SYNTAX EXAMPLE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93FD60-A04A-B95E-3D88-711690B76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1" y="3900133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5A17FFA-C16E-DE9C-DC49-880E97564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E5538FA-F816-13C6-43CB-940BAB9A4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13C3C4E-91BC-9660-1C64-3D3A052A4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51E78B8-EC2B-8F66-3927-B20936CE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515" y="2433563"/>
            <a:ext cx="612543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8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{3C518988-53C6-441A-B888-E76AC8D815CF}TFd3b75063-ff25-434d-b12c-efeaf07d16c3292f62b5_win32-75a75c970d8e</Template>
  <TotalTime>18</TotalTime>
  <Words>528</Words>
  <Application>Microsoft Office PowerPoint</Application>
  <PresentationFormat>Widescreen</PresentationFormat>
  <Paragraphs>132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Custom</vt:lpstr>
      <vt:lpstr>Inheritance and Polymorphism in PHP (OOP)</vt:lpstr>
      <vt:lpstr>Learning Objectives</vt:lpstr>
      <vt:lpstr>What is Inheritance?</vt:lpstr>
      <vt:lpstr>Roles of Base and Derived Classes</vt:lpstr>
      <vt:lpstr>SYNTAX EXAMPLE</vt:lpstr>
      <vt:lpstr>What is Method Overriding?</vt:lpstr>
      <vt:lpstr>SYNTAX EXAMPLE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</cp:revision>
  <dcterms:created xsi:type="dcterms:W3CDTF">2025-07-13T13:33:56Z</dcterms:created>
  <dcterms:modified xsi:type="dcterms:W3CDTF">2025-07-13T13:52:27Z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