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4D31FE-2DB2-41A1-AEF8-5431ABA6078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3E32876-C107-44C8-BB3D-A164192391EE}">
      <dgm:prSet/>
      <dgm:spPr/>
      <dgm:t>
        <a:bodyPr/>
        <a:lstStyle/>
        <a:p>
          <a:pPr>
            <a:defRPr cap="all"/>
          </a:pPr>
          <a:r>
            <a:rPr lang="en-US"/>
            <a:t>1. Introduce yourself</a:t>
          </a:r>
        </a:p>
      </dgm:t>
    </dgm:pt>
    <dgm:pt modelId="{951F0E1B-9484-4846-8AD4-E1810CD59F65}" type="parTrans" cxnId="{EFF6C229-E2B6-4700-8A49-4CB2258CAF9E}">
      <dgm:prSet/>
      <dgm:spPr/>
      <dgm:t>
        <a:bodyPr/>
        <a:lstStyle/>
        <a:p>
          <a:endParaRPr lang="en-US"/>
        </a:p>
      </dgm:t>
    </dgm:pt>
    <dgm:pt modelId="{22C4E2F3-134E-4341-B50E-D3CE11CF9152}" type="sibTrans" cxnId="{EFF6C229-E2B6-4700-8A49-4CB2258CAF9E}">
      <dgm:prSet/>
      <dgm:spPr/>
      <dgm:t>
        <a:bodyPr/>
        <a:lstStyle/>
        <a:p>
          <a:endParaRPr lang="en-US"/>
        </a:p>
      </dgm:t>
    </dgm:pt>
    <dgm:pt modelId="{D8A9D8BC-44DD-42E3-B4DC-955FCED65BD5}">
      <dgm:prSet/>
      <dgm:spPr/>
      <dgm:t>
        <a:bodyPr/>
        <a:lstStyle/>
        <a:p>
          <a:pPr>
            <a:defRPr cap="all"/>
          </a:pPr>
          <a:r>
            <a:rPr lang="en-US" dirty="0"/>
            <a:t>2. Why You IT/COMSCI</a:t>
          </a:r>
        </a:p>
      </dgm:t>
    </dgm:pt>
    <dgm:pt modelId="{A254B1A8-C99E-463F-B840-7E0A1F0B0644}" type="parTrans" cxnId="{0DA8D0B1-5A91-4467-A0AA-AB0F7E05E43C}">
      <dgm:prSet/>
      <dgm:spPr/>
      <dgm:t>
        <a:bodyPr/>
        <a:lstStyle/>
        <a:p>
          <a:endParaRPr lang="en-US"/>
        </a:p>
      </dgm:t>
    </dgm:pt>
    <dgm:pt modelId="{DFFA2D9D-BF51-4730-AEA8-D2A7C96D344C}" type="sibTrans" cxnId="{0DA8D0B1-5A91-4467-A0AA-AB0F7E05E43C}">
      <dgm:prSet/>
      <dgm:spPr/>
      <dgm:t>
        <a:bodyPr/>
        <a:lstStyle/>
        <a:p>
          <a:endParaRPr lang="en-US"/>
        </a:p>
      </dgm:t>
    </dgm:pt>
    <dgm:pt modelId="{5E0E647D-2B60-4E9B-9101-7515824B34EE}">
      <dgm:prSet/>
      <dgm:spPr/>
      <dgm:t>
        <a:bodyPr/>
        <a:lstStyle/>
        <a:p>
          <a:pPr>
            <a:defRPr cap="all"/>
          </a:pPr>
          <a:r>
            <a:rPr lang="en-US" dirty="0"/>
            <a:t>3. One app/game they love</a:t>
          </a:r>
        </a:p>
      </dgm:t>
    </dgm:pt>
    <dgm:pt modelId="{CBD9764D-2F87-43CD-882C-F49590080460}" type="parTrans" cxnId="{B540FF9A-D16A-441F-9062-88BD7665B3D5}">
      <dgm:prSet/>
      <dgm:spPr/>
      <dgm:t>
        <a:bodyPr/>
        <a:lstStyle/>
        <a:p>
          <a:endParaRPr lang="en-US"/>
        </a:p>
      </dgm:t>
    </dgm:pt>
    <dgm:pt modelId="{74817D28-5DD0-4F7B-8859-106430545718}" type="sibTrans" cxnId="{B540FF9A-D16A-441F-9062-88BD7665B3D5}">
      <dgm:prSet/>
      <dgm:spPr/>
      <dgm:t>
        <a:bodyPr/>
        <a:lstStyle/>
        <a:p>
          <a:endParaRPr lang="en-US"/>
        </a:p>
      </dgm:t>
    </dgm:pt>
    <dgm:pt modelId="{087F3879-8FFF-4E48-839C-C02BF05B3A78}" type="pres">
      <dgm:prSet presAssocID="{484D31FE-2DB2-41A1-AEF8-5431ABA6078B}" presName="root" presStyleCnt="0">
        <dgm:presLayoutVars>
          <dgm:dir/>
          <dgm:resizeHandles val="exact"/>
        </dgm:presLayoutVars>
      </dgm:prSet>
      <dgm:spPr/>
    </dgm:pt>
    <dgm:pt modelId="{752B9307-E536-4982-96F1-31DA090742FE}" type="pres">
      <dgm:prSet presAssocID="{03E32876-C107-44C8-BB3D-A164192391EE}" presName="compNode" presStyleCnt="0"/>
      <dgm:spPr/>
    </dgm:pt>
    <dgm:pt modelId="{BC2C215C-BEB8-4428-B819-BCD85149E130}" type="pres">
      <dgm:prSet presAssocID="{03E32876-C107-44C8-BB3D-A164192391EE}" presName="iconBgRect" presStyleLbl="bgShp" presStyleIdx="0" presStyleCnt="3"/>
      <dgm:spPr/>
    </dgm:pt>
    <dgm:pt modelId="{3797D30A-89DF-46E8-A0F7-432B26E76062}" type="pres">
      <dgm:prSet presAssocID="{03E32876-C107-44C8-BB3D-A164192391E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51F29434-BE77-4BF4-B1F4-5528D1E2B993}" type="pres">
      <dgm:prSet presAssocID="{03E32876-C107-44C8-BB3D-A164192391EE}" presName="spaceRect" presStyleCnt="0"/>
      <dgm:spPr/>
    </dgm:pt>
    <dgm:pt modelId="{733F68D5-6604-4B8F-BC81-6CA9935BE07F}" type="pres">
      <dgm:prSet presAssocID="{03E32876-C107-44C8-BB3D-A164192391EE}" presName="textRect" presStyleLbl="revTx" presStyleIdx="0" presStyleCnt="3">
        <dgm:presLayoutVars>
          <dgm:chMax val="1"/>
          <dgm:chPref val="1"/>
        </dgm:presLayoutVars>
      </dgm:prSet>
      <dgm:spPr/>
    </dgm:pt>
    <dgm:pt modelId="{F09D3A63-B410-467F-BEE9-D1A5F6055083}" type="pres">
      <dgm:prSet presAssocID="{22C4E2F3-134E-4341-B50E-D3CE11CF9152}" presName="sibTrans" presStyleCnt="0"/>
      <dgm:spPr/>
    </dgm:pt>
    <dgm:pt modelId="{15D59E03-706B-479D-8DB5-BB3EBB18E592}" type="pres">
      <dgm:prSet presAssocID="{D8A9D8BC-44DD-42E3-B4DC-955FCED65BD5}" presName="compNode" presStyleCnt="0"/>
      <dgm:spPr/>
    </dgm:pt>
    <dgm:pt modelId="{D8371975-2DC4-4CFC-B2F1-7920E73C9229}" type="pres">
      <dgm:prSet presAssocID="{D8A9D8BC-44DD-42E3-B4DC-955FCED65BD5}" presName="iconBgRect" presStyleLbl="bgShp" presStyleIdx="1" presStyleCnt="3"/>
      <dgm:spPr/>
    </dgm:pt>
    <dgm:pt modelId="{07070CAD-621E-44F6-B2C8-7B6C65252580}" type="pres">
      <dgm:prSet presAssocID="{D8A9D8BC-44DD-42E3-B4DC-955FCED65BD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3C2389F-C3B2-4583-89B0-3813F44437FA}" type="pres">
      <dgm:prSet presAssocID="{D8A9D8BC-44DD-42E3-B4DC-955FCED65BD5}" presName="spaceRect" presStyleCnt="0"/>
      <dgm:spPr/>
    </dgm:pt>
    <dgm:pt modelId="{F2FDA3E0-5453-4829-9843-48B8D9DBBA47}" type="pres">
      <dgm:prSet presAssocID="{D8A9D8BC-44DD-42E3-B4DC-955FCED65BD5}" presName="textRect" presStyleLbl="revTx" presStyleIdx="1" presStyleCnt="3">
        <dgm:presLayoutVars>
          <dgm:chMax val="1"/>
          <dgm:chPref val="1"/>
        </dgm:presLayoutVars>
      </dgm:prSet>
      <dgm:spPr/>
    </dgm:pt>
    <dgm:pt modelId="{D2B1A45F-93BB-458C-A654-0D265BA87979}" type="pres">
      <dgm:prSet presAssocID="{DFFA2D9D-BF51-4730-AEA8-D2A7C96D344C}" presName="sibTrans" presStyleCnt="0"/>
      <dgm:spPr/>
    </dgm:pt>
    <dgm:pt modelId="{C6FC1425-A92B-4342-9150-09C413343513}" type="pres">
      <dgm:prSet presAssocID="{5E0E647D-2B60-4E9B-9101-7515824B34EE}" presName="compNode" presStyleCnt="0"/>
      <dgm:spPr/>
    </dgm:pt>
    <dgm:pt modelId="{B0B275E0-2BBB-4651-8886-6A54435E28F1}" type="pres">
      <dgm:prSet presAssocID="{5E0E647D-2B60-4E9B-9101-7515824B34EE}" presName="iconBgRect" presStyleLbl="bgShp" presStyleIdx="2" presStyleCnt="3"/>
      <dgm:spPr/>
    </dgm:pt>
    <dgm:pt modelId="{EE0EC6D6-D6DE-4147-94C5-FB1A7E8AC06D}" type="pres">
      <dgm:prSet presAssocID="{5E0E647D-2B60-4E9B-9101-7515824B34E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 Love Face Outline"/>
        </a:ext>
      </dgm:extLst>
    </dgm:pt>
    <dgm:pt modelId="{061D56E5-E2FE-4AD4-BA71-05BDF4041889}" type="pres">
      <dgm:prSet presAssocID="{5E0E647D-2B60-4E9B-9101-7515824B34EE}" presName="spaceRect" presStyleCnt="0"/>
      <dgm:spPr/>
    </dgm:pt>
    <dgm:pt modelId="{D4BC32C3-0F6F-4E49-8816-9424A806B7B9}" type="pres">
      <dgm:prSet presAssocID="{5E0E647D-2B60-4E9B-9101-7515824B34E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FF6C229-E2B6-4700-8A49-4CB2258CAF9E}" srcId="{484D31FE-2DB2-41A1-AEF8-5431ABA6078B}" destId="{03E32876-C107-44C8-BB3D-A164192391EE}" srcOrd="0" destOrd="0" parTransId="{951F0E1B-9484-4846-8AD4-E1810CD59F65}" sibTransId="{22C4E2F3-134E-4341-B50E-D3CE11CF9152}"/>
    <dgm:cxn modelId="{1FEA425B-35F7-4F16-A81E-3B42D87CEB06}" type="presOf" srcId="{5E0E647D-2B60-4E9B-9101-7515824B34EE}" destId="{D4BC32C3-0F6F-4E49-8816-9424A806B7B9}" srcOrd="0" destOrd="0" presId="urn:microsoft.com/office/officeart/2018/5/layout/IconCircleLabelList"/>
    <dgm:cxn modelId="{A502EC67-037C-404D-A9BC-DC44B01CAD8D}" type="presOf" srcId="{03E32876-C107-44C8-BB3D-A164192391EE}" destId="{733F68D5-6604-4B8F-BC81-6CA9935BE07F}" srcOrd="0" destOrd="0" presId="urn:microsoft.com/office/officeart/2018/5/layout/IconCircleLabelList"/>
    <dgm:cxn modelId="{B9672E51-F664-43B3-8618-82B1C9A8FA0C}" type="presOf" srcId="{484D31FE-2DB2-41A1-AEF8-5431ABA6078B}" destId="{087F3879-8FFF-4E48-839C-C02BF05B3A78}" srcOrd="0" destOrd="0" presId="urn:microsoft.com/office/officeart/2018/5/layout/IconCircleLabelList"/>
    <dgm:cxn modelId="{B540FF9A-D16A-441F-9062-88BD7665B3D5}" srcId="{484D31FE-2DB2-41A1-AEF8-5431ABA6078B}" destId="{5E0E647D-2B60-4E9B-9101-7515824B34EE}" srcOrd="2" destOrd="0" parTransId="{CBD9764D-2F87-43CD-882C-F49590080460}" sibTransId="{74817D28-5DD0-4F7B-8859-106430545718}"/>
    <dgm:cxn modelId="{0DA8D0B1-5A91-4467-A0AA-AB0F7E05E43C}" srcId="{484D31FE-2DB2-41A1-AEF8-5431ABA6078B}" destId="{D8A9D8BC-44DD-42E3-B4DC-955FCED65BD5}" srcOrd="1" destOrd="0" parTransId="{A254B1A8-C99E-463F-B840-7E0A1F0B0644}" sibTransId="{DFFA2D9D-BF51-4730-AEA8-D2A7C96D344C}"/>
    <dgm:cxn modelId="{56B29ECA-F519-4A74-A787-D599E6C1B015}" type="presOf" srcId="{D8A9D8BC-44DD-42E3-B4DC-955FCED65BD5}" destId="{F2FDA3E0-5453-4829-9843-48B8D9DBBA47}" srcOrd="0" destOrd="0" presId="urn:microsoft.com/office/officeart/2018/5/layout/IconCircleLabelList"/>
    <dgm:cxn modelId="{3FE12526-31A2-4095-88CD-073C13F67E9C}" type="presParOf" srcId="{087F3879-8FFF-4E48-839C-C02BF05B3A78}" destId="{752B9307-E536-4982-96F1-31DA090742FE}" srcOrd="0" destOrd="0" presId="urn:microsoft.com/office/officeart/2018/5/layout/IconCircleLabelList"/>
    <dgm:cxn modelId="{A7BCECE9-8D28-484F-AAC8-8A30D09B0F1D}" type="presParOf" srcId="{752B9307-E536-4982-96F1-31DA090742FE}" destId="{BC2C215C-BEB8-4428-B819-BCD85149E130}" srcOrd="0" destOrd="0" presId="urn:microsoft.com/office/officeart/2018/5/layout/IconCircleLabelList"/>
    <dgm:cxn modelId="{0B2A900D-8632-416B-B25A-780C076C4057}" type="presParOf" srcId="{752B9307-E536-4982-96F1-31DA090742FE}" destId="{3797D30A-89DF-46E8-A0F7-432B26E76062}" srcOrd="1" destOrd="0" presId="urn:microsoft.com/office/officeart/2018/5/layout/IconCircleLabelList"/>
    <dgm:cxn modelId="{2CD2FE74-0E4E-4BC8-BD23-ED4170F2F616}" type="presParOf" srcId="{752B9307-E536-4982-96F1-31DA090742FE}" destId="{51F29434-BE77-4BF4-B1F4-5528D1E2B993}" srcOrd="2" destOrd="0" presId="urn:microsoft.com/office/officeart/2018/5/layout/IconCircleLabelList"/>
    <dgm:cxn modelId="{4C933C97-6E30-4E73-9233-8017EE9452D0}" type="presParOf" srcId="{752B9307-E536-4982-96F1-31DA090742FE}" destId="{733F68D5-6604-4B8F-BC81-6CA9935BE07F}" srcOrd="3" destOrd="0" presId="urn:microsoft.com/office/officeart/2018/5/layout/IconCircleLabelList"/>
    <dgm:cxn modelId="{03324C82-0FA9-4358-8557-E45448E8D875}" type="presParOf" srcId="{087F3879-8FFF-4E48-839C-C02BF05B3A78}" destId="{F09D3A63-B410-467F-BEE9-D1A5F6055083}" srcOrd="1" destOrd="0" presId="urn:microsoft.com/office/officeart/2018/5/layout/IconCircleLabelList"/>
    <dgm:cxn modelId="{E1078A83-2AA7-44E6-AF6B-943589C27E5A}" type="presParOf" srcId="{087F3879-8FFF-4E48-839C-C02BF05B3A78}" destId="{15D59E03-706B-479D-8DB5-BB3EBB18E592}" srcOrd="2" destOrd="0" presId="urn:microsoft.com/office/officeart/2018/5/layout/IconCircleLabelList"/>
    <dgm:cxn modelId="{A3E784E0-E893-48F6-8995-6A332ED753E0}" type="presParOf" srcId="{15D59E03-706B-479D-8DB5-BB3EBB18E592}" destId="{D8371975-2DC4-4CFC-B2F1-7920E73C9229}" srcOrd="0" destOrd="0" presId="urn:microsoft.com/office/officeart/2018/5/layout/IconCircleLabelList"/>
    <dgm:cxn modelId="{158EB41E-AA5E-4F6E-A8BB-952DC13920CE}" type="presParOf" srcId="{15D59E03-706B-479D-8DB5-BB3EBB18E592}" destId="{07070CAD-621E-44F6-B2C8-7B6C65252580}" srcOrd="1" destOrd="0" presId="urn:microsoft.com/office/officeart/2018/5/layout/IconCircleLabelList"/>
    <dgm:cxn modelId="{D2EDB30C-CD25-4F4F-86BA-C1DF69EC0587}" type="presParOf" srcId="{15D59E03-706B-479D-8DB5-BB3EBB18E592}" destId="{A3C2389F-C3B2-4583-89B0-3813F44437FA}" srcOrd="2" destOrd="0" presId="urn:microsoft.com/office/officeart/2018/5/layout/IconCircleLabelList"/>
    <dgm:cxn modelId="{A9AB2A63-218F-4D28-B923-8E0769807ED8}" type="presParOf" srcId="{15D59E03-706B-479D-8DB5-BB3EBB18E592}" destId="{F2FDA3E0-5453-4829-9843-48B8D9DBBA47}" srcOrd="3" destOrd="0" presId="urn:microsoft.com/office/officeart/2018/5/layout/IconCircleLabelList"/>
    <dgm:cxn modelId="{AD02EAEA-00C8-4E79-858F-BD327C2FDABF}" type="presParOf" srcId="{087F3879-8FFF-4E48-839C-C02BF05B3A78}" destId="{D2B1A45F-93BB-458C-A654-0D265BA87979}" srcOrd="3" destOrd="0" presId="urn:microsoft.com/office/officeart/2018/5/layout/IconCircleLabelList"/>
    <dgm:cxn modelId="{799F60FD-8979-458E-BFC7-29BD55D46D45}" type="presParOf" srcId="{087F3879-8FFF-4E48-839C-C02BF05B3A78}" destId="{C6FC1425-A92B-4342-9150-09C413343513}" srcOrd="4" destOrd="0" presId="urn:microsoft.com/office/officeart/2018/5/layout/IconCircleLabelList"/>
    <dgm:cxn modelId="{97B3BB2E-2486-4654-A6D8-9371FA7276B1}" type="presParOf" srcId="{C6FC1425-A92B-4342-9150-09C413343513}" destId="{B0B275E0-2BBB-4651-8886-6A54435E28F1}" srcOrd="0" destOrd="0" presId="urn:microsoft.com/office/officeart/2018/5/layout/IconCircleLabelList"/>
    <dgm:cxn modelId="{F40F886E-BA7D-49EA-9F19-291183ACAF78}" type="presParOf" srcId="{C6FC1425-A92B-4342-9150-09C413343513}" destId="{EE0EC6D6-D6DE-4147-94C5-FB1A7E8AC06D}" srcOrd="1" destOrd="0" presId="urn:microsoft.com/office/officeart/2018/5/layout/IconCircleLabelList"/>
    <dgm:cxn modelId="{6884A269-5450-4EA0-9C6E-5E77EA0AE36D}" type="presParOf" srcId="{C6FC1425-A92B-4342-9150-09C413343513}" destId="{061D56E5-E2FE-4AD4-BA71-05BDF4041889}" srcOrd="2" destOrd="0" presId="urn:microsoft.com/office/officeart/2018/5/layout/IconCircleLabelList"/>
    <dgm:cxn modelId="{FCA3FF60-287D-4193-9EC8-581CE0682FAD}" type="presParOf" srcId="{C6FC1425-A92B-4342-9150-09C413343513}" destId="{D4BC32C3-0F6F-4E49-8816-9424A806B7B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C215C-BEB8-4428-B819-BCD85149E130}">
      <dsp:nvSpPr>
        <dsp:cNvPr id="0" name=""/>
        <dsp:cNvSpPr/>
      </dsp:nvSpPr>
      <dsp:spPr>
        <a:xfrm>
          <a:off x="507050" y="907128"/>
          <a:ext cx="1372500" cy="1372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97D30A-89DF-46E8-A0F7-432B26E76062}">
      <dsp:nvSpPr>
        <dsp:cNvPr id="0" name=""/>
        <dsp:cNvSpPr/>
      </dsp:nvSpPr>
      <dsp:spPr>
        <a:xfrm>
          <a:off x="799551" y="1199628"/>
          <a:ext cx="787500" cy="787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F68D5-6604-4B8F-BC81-6CA9935BE07F}">
      <dsp:nvSpPr>
        <dsp:cNvPr id="0" name=""/>
        <dsp:cNvSpPr/>
      </dsp:nvSpPr>
      <dsp:spPr>
        <a:xfrm>
          <a:off x="68300" y="2707128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1. Introduce yourself</a:t>
          </a:r>
        </a:p>
      </dsp:txBody>
      <dsp:txXfrm>
        <a:off x="68300" y="2707128"/>
        <a:ext cx="2250000" cy="720000"/>
      </dsp:txXfrm>
    </dsp:sp>
    <dsp:sp modelId="{D8371975-2DC4-4CFC-B2F1-7920E73C9229}">
      <dsp:nvSpPr>
        <dsp:cNvPr id="0" name=""/>
        <dsp:cNvSpPr/>
      </dsp:nvSpPr>
      <dsp:spPr>
        <a:xfrm>
          <a:off x="3150801" y="907128"/>
          <a:ext cx="1372500" cy="1372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70CAD-621E-44F6-B2C8-7B6C65252580}">
      <dsp:nvSpPr>
        <dsp:cNvPr id="0" name=""/>
        <dsp:cNvSpPr/>
      </dsp:nvSpPr>
      <dsp:spPr>
        <a:xfrm>
          <a:off x="3443301" y="1199628"/>
          <a:ext cx="787500" cy="787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FDA3E0-5453-4829-9843-48B8D9DBBA47}">
      <dsp:nvSpPr>
        <dsp:cNvPr id="0" name=""/>
        <dsp:cNvSpPr/>
      </dsp:nvSpPr>
      <dsp:spPr>
        <a:xfrm>
          <a:off x="2712051" y="2707128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2. Why You IT/COMSCI</a:t>
          </a:r>
        </a:p>
      </dsp:txBody>
      <dsp:txXfrm>
        <a:off x="2712051" y="2707128"/>
        <a:ext cx="2250000" cy="720000"/>
      </dsp:txXfrm>
    </dsp:sp>
    <dsp:sp modelId="{B0B275E0-2BBB-4651-8886-6A54435E28F1}">
      <dsp:nvSpPr>
        <dsp:cNvPr id="0" name=""/>
        <dsp:cNvSpPr/>
      </dsp:nvSpPr>
      <dsp:spPr>
        <a:xfrm>
          <a:off x="5794550" y="907128"/>
          <a:ext cx="1372500" cy="1372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0EC6D6-D6DE-4147-94C5-FB1A7E8AC06D}">
      <dsp:nvSpPr>
        <dsp:cNvPr id="0" name=""/>
        <dsp:cNvSpPr/>
      </dsp:nvSpPr>
      <dsp:spPr>
        <a:xfrm>
          <a:off x="6087050" y="1199628"/>
          <a:ext cx="787500" cy="787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BC32C3-0F6F-4E49-8816-9424A806B7B9}">
      <dsp:nvSpPr>
        <dsp:cNvPr id="0" name=""/>
        <dsp:cNvSpPr/>
      </dsp:nvSpPr>
      <dsp:spPr>
        <a:xfrm>
          <a:off x="5355800" y="2707128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3. One app/game they love</a:t>
          </a:r>
        </a:p>
      </dsp:txBody>
      <dsp:txXfrm>
        <a:off x="5355800" y="2707128"/>
        <a:ext cx="225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260019"/>
            <a:ext cx="8375586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658327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3AD8B58E-EE0B-7A99-A72F-11750A7B8F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361878"/>
              </p:ext>
            </p:extLst>
          </p:nvPr>
        </p:nvGraphicFramePr>
        <p:xfrm>
          <a:off x="769398" y="689101"/>
          <a:ext cx="7674102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 dirty="0"/>
              <a:t>Classroom Rules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1" dirty="0"/>
              <a:t>Classroom Etiquette:</a:t>
            </a:r>
            <a:endParaRPr lang="en-US" sz="1800" dirty="0"/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600" dirty="0"/>
              <a:t>No cheating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600" dirty="0"/>
              <a:t>Minimize gadget use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600" dirty="0"/>
              <a:t>Respect discussions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Schedule &amp; Lab Rules:</a:t>
            </a:r>
            <a:endParaRPr lang="en-US" sz="1800" dirty="0"/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600" dirty="0"/>
              <a:t>Be on time — you have a 10-minute (late but still allowed)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600" dirty="0"/>
              <a:t>No food/drinks inside lab room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Learning Approach:</a:t>
            </a:r>
            <a:endParaRPr lang="en-US" sz="1800" dirty="0"/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600" dirty="0"/>
              <a:t>Encourage participation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600" dirty="0"/>
              <a:t>Hands-on practice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Academic Integrity:</a:t>
            </a:r>
            <a:endParaRPr lang="en-US" sz="1800" dirty="0"/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600" dirty="0"/>
              <a:t>No plagiarism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600" dirty="0"/>
              <a:t>AI tools only to support learning</a:t>
            </a:r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75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Classroom Rules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Jerico PC</cp:lastModifiedBy>
  <cp:revision>3</cp:revision>
  <dcterms:created xsi:type="dcterms:W3CDTF">2013-01-27T09:14:16Z</dcterms:created>
  <dcterms:modified xsi:type="dcterms:W3CDTF">2025-08-10T03:14:09Z</dcterms:modified>
  <cp:category/>
</cp:coreProperties>
</file>