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3" r:id="rId4"/>
    <p:sldId id="279" r:id="rId5"/>
    <p:sldId id="271" r:id="rId6"/>
    <p:sldId id="272" r:id="rId7"/>
    <p:sldId id="277" r:id="rId8"/>
    <p:sldId id="264" r:id="rId9"/>
    <p:sldId id="278" r:id="rId10"/>
    <p:sldId id="273" r:id="rId11"/>
    <p:sldId id="274" r:id="rId12"/>
    <p:sldId id="275" r:id="rId13"/>
    <p:sldId id="26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66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F534C-821D-5770-5894-F00FEABE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D8E0B-CC87-FC4B-2AE6-7ACE10891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BB490-EAAC-2FBE-DF4E-19B0AE68D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687E-CD14-3256-DE56-BF69CA25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7/21/2025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7/21/2025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li.org/docs/policy/kali-linux-relationship-with-debian/" TargetMode="External"/><Relationship Id="rId5" Type="http://schemas.openxmlformats.org/officeDocument/2006/relationships/hyperlink" Target="https://www.kali.org/docs/policy/kali-linux-open-source-policy/" TargetMode="External"/><Relationship Id="rId4" Type="http://schemas.openxmlformats.org/officeDocument/2006/relationships/hyperlink" Target="https://www.backtrack-linux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Basic Linux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48B7-370F-1583-525D-F705B55D2918}"/>
              </a:ext>
            </a:extLst>
          </p:cNvPr>
          <p:cNvSpPr txBox="1"/>
          <p:nvPr/>
        </p:nvSpPr>
        <p:spPr>
          <a:xfrm>
            <a:off x="5557684" y="1854875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– read</a:t>
            </a:r>
          </a:p>
          <a:p>
            <a:endParaRPr lang="en-US" dirty="0"/>
          </a:p>
          <a:p>
            <a:r>
              <a:rPr lang="en-US" dirty="0"/>
              <a:t>w – write</a:t>
            </a:r>
          </a:p>
          <a:p>
            <a:endParaRPr lang="en-US" dirty="0"/>
          </a:p>
          <a:p>
            <a:r>
              <a:rPr lang="en-US" dirty="0"/>
              <a:t>x – execute</a:t>
            </a:r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role and importance of Linux in computing environments.</a:t>
            </a:r>
          </a:p>
          <a:p>
            <a:r>
              <a:rPr lang="en-US" dirty="0"/>
              <a:t>Navigate the Linux file system using common CLI commands.</a:t>
            </a:r>
          </a:p>
          <a:p>
            <a:r>
              <a:rPr lang="en-US" dirty="0"/>
              <a:t>Understand and modify file and directory permissions.</a:t>
            </a:r>
          </a:p>
          <a:p>
            <a:r>
              <a:rPr lang="en-US" dirty="0"/>
              <a:t>Manage users and groups effectively in a Linux environment.</a:t>
            </a:r>
          </a:p>
          <a:p>
            <a:r>
              <a:rPr lang="en-US" dirty="0"/>
              <a:t>Perform basic file and directory operations using the Linux terminal.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Linux is a free and open-source operating system.</a:t>
            </a:r>
          </a:p>
          <a:p>
            <a:r>
              <a:rPr lang="en-US" dirty="0"/>
              <a:t>It is widely used in servers, development, and networking.</a:t>
            </a:r>
          </a:p>
          <a:p>
            <a:r>
              <a:rPr lang="en-US" dirty="0"/>
              <a:t>Based on UNIX architecture.</a:t>
            </a:r>
          </a:p>
        </p:txBody>
      </p:sp>
      <p:pic>
        <p:nvPicPr>
          <p:cNvPr id="11" name="Picture 10" descr="A penguin with yellow feet&#10;&#10;AI-generated content may be incorrect.">
            <a:extLst>
              <a:ext uri="{FF2B5EF4-FFF2-40B4-BE49-F238E27FC236}">
                <a16:creationId xmlns:a16="http://schemas.microsoft.com/office/drawing/2014/main" id="{1F690CD3-D43B-C4E4-D832-16A06349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9" b="13857"/>
          <a:stretch>
            <a:fillRect/>
          </a:stretch>
        </p:blipFill>
        <p:spPr>
          <a:xfrm>
            <a:off x="6324600" y="1981199"/>
            <a:ext cx="4572000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7E18-63AB-E94A-FD3D-D42785AE9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B49-903C-BAA9-79F7-9A3FB90D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About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8E0A-45FE-3961-E132-19F47061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10401300" cy="381000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Kali Linux</a:t>
            </a:r>
            <a:r>
              <a:rPr lang="en-US" dirty="0"/>
              <a:t> </a:t>
            </a:r>
            <a:r>
              <a:rPr lang="en-US" i="1" dirty="0"/>
              <a:t>(formerly known as </a:t>
            </a:r>
            <a:r>
              <a:rPr lang="en-US" i="1" dirty="0" err="1">
                <a:hlinkClick r:id="rId4"/>
              </a:rPr>
              <a:t>BackTrack</a:t>
            </a:r>
            <a:r>
              <a:rPr lang="en-US" i="1" dirty="0">
                <a:hlinkClick r:id="rId4"/>
              </a:rPr>
              <a:t> Linux</a:t>
            </a:r>
            <a:r>
              <a:rPr lang="en-US" i="1" dirty="0"/>
              <a:t>)</a:t>
            </a:r>
            <a:r>
              <a:rPr lang="en-US" dirty="0"/>
              <a:t> is an </a:t>
            </a:r>
            <a:r>
              <a:rPr lang="en-US" dirty="0">
                <a:hlinkClick r:id="rId5"/>
              </a:rPr>
              <a:t>open-source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Debian-based Linux</a:t>
            </a:r>
            <a:r>
              <a:rPr lang="en-US" dirty="0"/>
              <a:t> distribution which allows users to perform advanced penetration testing and security auditing. It runs on multiple platforms and is freely available and accessible to both information security professionals and hobbyists.</a:t>
            </a:r>
          </a:p>
          <a:p>
            <a:r>
              <a:rPr lang="en-US" dirty="0"/>
              <a:t> It was officially launched on March 13, 2013.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278</TotalTime>
  <Words>1490</Words>
  <Application>Microsoft Office PowerPoint</Application>
  <PresentationFormat>Widescreen</PresentationFormat>
  <Paragraphs>217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 Basic Linux Commands</vt:lpstr>
      <vt:lpstr>Learning Objectives</vt:lpstr>
      <vt:lpstr>Introduction to Linux</vt:lpstr>
      <vt:lpstr>About Linux</vt:lpstr>
      <vt:lpstr>Some of Linux Distribution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4</cp:revision>
  <dcterms:created xsi:type="dcterms:W3CDTF">2025-07-18T04:41:55Z</dcterms:created>
  <dcterms:modified xsi:type="dcterms:W3CDTF">2025-07-21T07:38:16Z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