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5" r:id="rId3"/>
    <p:sldId id="257" r:id="rId4"/>
    <p:sldId id="258" r:id="rId5"/>
    <p:sldId id="259" r:id="rId6"/>
    <p:sldId id="260" r:id="rId7"/>
    <p:sldId id="270" r:id="rId8"/>
    <p:sldId id="271" r:id="rId9"/>
    <p:sldId id="272" r:id="rId10"/>
    <p:sldId id="273" r:id="rId11"/>
    <p:sldId id="274" r:id="rId12"/>
    <p:sldId id="275" r:id="rId13"/>
    <p:sldId id="262" r:id="rId14"/>
    <p:sldId id="263" r:id="rId15"/>
    <p:sldId id="264" r:id="rId16"/>
    <p:sldId id="269"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649" autoAdjust="0"/>
  </p:normalViewPr>
  <p:slideViewPr>
    <p:cSldViewPr snapToGrid="0" snapToObjects="1">
      <p:cViewPr varScale="1">
        <p:scale>
          <a:sx n="71" d="100"/>
          <a:sy n="71" d="100"/>
        </p:scale>
        <p:origin x="275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F6113B-75BD-44FD-8434-CBAADF3FAC2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42831189-1BEE-4364-903D-3D786E083519}">
      <dgm:prSet/>
      <dgm:spPr/>
      <dgm:t>
        <a:bodyPr/>
        <a:lstStyle/>
        <a:p>
          <a:r>
            <a:rPr lang="en-US"/>
            <a:t>• Process Management</a:t>
          </a:r>
        </a:p>
      </dgm:t>
    </dgm:pt>
    <dgm:pt modelId="{3B16770F-C994-4F3F-AA34-213292450C3B}" type="parTrans" cxnId="{91664405-7336-4ADD-8CCF-C1E01984B512}">
      <dgm:prSet/>
      <dgm:spPr/>
      <dgm:t>
        <a:bodyPr/>
        <a:lstStyle/>
        <a:p>
          <a:endParaRPr lang="en-US"/>
        </a:p>
      </dgm:t>
    </dgm:pt>
    <dgm:pt modelId="{E9ADD889-5A36-4FF1-8FCA-75AC799BD372}" type="sibTrans" cxnId="{91664405-7336-4ADD-8CCF-C1E01984B512}">
      <dgm:prSet/>
      <dgm:spPr/>
      <dgm:t>
        <a:bodyPr/>
        <a:lstStyle/>
        <a:p>
          <a:endParaRPr lang="en-US"/>
        </a:p>
      </dgm:t>
    </dgm:pt>
    <dgm:pt modelId="{3DE32299-F6B0-4228-9095-729294DD02E1}">
      <dgm:prSet/>
      <dgm:spPr/>
      <dgm:t>
        <a:bodyPr/>
        <a:lstStyle/>
        <a:p>
          <a:r>
            <a:rPr lang="en-US"/>
            <a:t>• Memory Management</a:t>
          </a:r>
        </a:p>
      </dgm:t>
    </dgm:pt>
    <dgm:pt modelId="{11609371-8D80-4CE8-99BA-D540EF48A69E}" type="parTrans" cxnId="{2CDD0718-2D40-41AC-9715-27AF88B9C2B8}">
      <dgm:prSet/>
      <dgm:spPr/>
      <dgm:t>
        <a:bodyPr/>
        <a:lstStyle/>
        <a:p>
          <a:endParaRPr lang="en-US"/>
        </a:p>
      </dgm:t>
    </dgm:pt>
    <dgm:pt modelId="{3423A640-413A-4022-9732-6D23A48506C8}" type="sibTrans" cxnId="{2CDD0718-2D40-41AC-9715-27AF88B9C2B8}">
      <dgm:prSet/>
      <dgm:spPr/>
      <dgm:t>
        <a:bodyPr/>
        <a:lstStyle/>
        <a:p>
          <a:endParaRPr lang="en-US"/>
        </a:p>
      </dgm:t>
    </dgm:pt>
    <dgm:pt modelId="{5914E3E9-93BB-47B8-8A9C-238F440A287F}">
      <dgm:prSet/>
      <dgm:spPr/>
      <dgm:t>
        <a:bodyPr/>
        <a:lstStyle/>
        <a:p>
          <a:r>
            <a:rPr lang="en-US"/>
            <a:t>• File System Management</a:t>
          </a:r>
        </a:p>
      </dgm:t>
    </dgm:pt>
    <dgm:pt modelId="{D9DDB92F-C994-4E19-978C-28F5B2BCB2DD}" type="parTrans" cxnId="{BB5C5F2F-E96E-43C2-BEA1-82760A008F2A}">
      <dgm:prSet/>
      <dgm:spPr/>
      <dgm:t>
        <a:bodyPr/>
        <a:lstStyle/>
        <a:p>
          <a:endParaRPr lang="en-US"/>
        </a:p>
      </dgm:t>
    </dgm:pt>
    <dgm:pt modelId="{ADD24C51-F14E-4A25-8C72-62E56D03DC4E}" type="sibTrans" cxnId="{BB5C5F2F-E96E-43C2-BEA1-82760A008F2A}">
      <dgm:prSet/>
      <dgm:spPr/>
      <dgm:t>
        <a:bodyPr/>
        <a:lstStyle/>
        <a:p>
          <a:endParaRPr lang="en-US"/>
        </a:p>
      </dgm:t>
    </dgm:pt>
    <dgm:pt modelId="{61654097-F24A-4007-9721-050015AB917D}">
      <dgm:prSet/>
      <dgm:spPr/>
      <dgm:t>
        <a:bodyPr/>
        <a:lstStyle/>
        <a:p>
          <a:r>
            <a:rPr lang="en-US"/>
            <a:t>• Device Management</a:t>
          </a:r>
        </a:p>
      </dgm:t>
    </dgm:pt>
    <dgm:pt modelId="{56DC934D-8773-40B1-ADF4-D51BB94BB7B8}" type="parTrans" cxnId="{AA24B8C3-C016-4EAC-A2FE-F737D7FBC148}">
      <dgm:prSet/>
      <dgm:spPr/>
      <dgm:t>
        <a:bodyPr/>
        <a:lstStyle/>
        <a:p>
          <a:endParaRPr lang="en-US"/>
        </a:p>
      </dgm:t>
    </dgm:pt>
    <dgm:pt modelId="{5E01A042-A483-4547-B78B-33147A7A705A}" type="sibTrans" cxnId="{AA24B8C3-C016-4EAC-A2FE-F737D7FBC148}">
      <dgm:prSet/>
      <dgm:spPr/>
      <dgm:t>
        <a:bodyPr/>
        <a:lstStyle/>
        <a:p>
          <a:endParaRPr lang="en-US"/>
        </a:p>
      </dgm:t>
    </dgm:pt>
    <dgm:pt modelId="{B1BB8B0C-F38E-43C2-95BA-64118CAFE193}">
      <dgm:prSet/>
      <dgm:spPr/>
      <dgm:t>
        <a:bodyPr/>
        <a:lstStyle/>
        <a:p>
          <a:r>
            <a:rPr lang="en-US"/>
            <a:t>• Security and User Interface</a:t>
          </a:r>
        </a:p>
      </dgm:t>
    </dgm:pt>
    <dgm:pt modelId="{360A647F-2F09-4793-84CC-D04617AB0F4E}" type="parTrans" cxnId="{28D8D396-6E55-4992-85AB-BA3B2A6F8609}">
      <dgm:prSet/>
      <dgm:spPr/>
      <dgm:t>
        <a:bodyPr/>
        <a:lstStyle/>
        <a:p>
          <a:endParaRPr lang="en-US"/>
        </a:p>
      </dgm:t>
    </dgm:pt>
    <dgm:pt modelId="{C05570EA-2D2D-4137-95A2-60C11410AC68}" type="sibTrans" cxnId="{28D8D396-6E55-4992-85AB-BA3B2A6F8609}">
      <dgm:prSet/>
      <dgm:spPr/>
      <dgm:t>
        <a:bodyPr/>
        <a:lstStyle/>
        <a:p>
          <a:endParaRPr lang="en-US"/>
        </a:p>
      </dgm:t>
    </dgm:pt>
    <dgm:pt modelId="{0EB34C70-F6E3-40DB-9DC2-47EE8150F9B3}" type="pres">
      <dgm:prSet presAssocID="{90F6113B-75BD-44FD-8434-CBAADF3FAC2F}" presName="linear" presStyleCnt="0">
        <dgm:presLayoutVars>
          <dgm:dir/>
          <dgm:animLvl val="lvl"/>
          <dgm:resizeHandles val="exact"/>
        </dgm:presLayoutVars>
      </dgm:prSet>
      <dgm:spPr/>
    </dgm:pt>
    <dgm:pt modelId="{F69AFA82-14A1-4300-9D8E-AF57F35A78D8}" type="pres">
      <dgm:prSet presAssocID="{42831189-1BEE-4364-903D-3D786E083519}" presName="parentLin" presStyleCnt="0"/>
      <dgm:spPr/>
    </dgm:pt>
    <dgm:pt modelId="{E14D65C2-61B6-4F97-8DC2-26ED9DD6454E}" type="pres">
      <dgm:prSet presAssocID="{42831189-1BEE-4364-903D-3D786E083519}" presName="parentLeftMargin" presStyleLbl="node1" presStyleIdx="0" presStyleCnt="5"/>
      <dgm:spPr/>
    </dgm:pt>
    <dgm:pt modelId="{6307206D-705F-46C3-8B7C-D7E681634843}" type="pres">
      <dgm:prSet presAssocID="{42831189-1BEE-4364-903D-3D786E083519}" presName="parentText" presStyleLbl="node1" presStyleIdx="0" presStyleCnt="5">
        <dgm:presLayoutVars>
          <dgm:chMax val="0"/>
          <dgm:bulletEnabled val="1"/>
        </dgm:presLayoutVars>
      </dgm:prSet>
      <dgm:spPr/>
    </dgm:pt>
    <dgm:pt modelId="{F51AD1E0-5762-4B1E-B765-668E97800CEA}" type="pres">
      <dgm:prSet presAssocID="{42831189-1BEE-4364-903D-3D786E083519}" presName="negativeSpace" presStyleCnt="0"/>
      <dgm:spPr/>
    </dgm:pt>
    <dgm:pt modelId="{052036CE-60E2-447A-A84B-A80A0441D8B1}" type="pres">
      <dgm:prSet presAssocID="{42831189-1BEE-4364-903D-3D786E083519}" presName="childText" presStyleLbl="conFgAcc1" presStyleIdx="0" presStyleCnt="5">
        <dgm:presLayoutVars>
          <dgm:bulletEnabled val="1"/>
        </dgm:presLayoutVars>
      </dgm:prSet>
      <dgm:spPr/>
    </dgm:pt>
    <dgm:pt modelId="{6A46E104-522C-46B8-946F-D9258B2B5E60}" type="pres">
      <dgm:prSet presAssocID="{E9ADD889-5A36-4FF1-8FCA-75AC799BD372}" presName="spaceBetweenRectangles" presStyleCnt="0"/>
      <dgm:spPr/>
    </dgm:pt>
    <dgm:pt modelId="{A0ED3C85-FF58-4469-A36D-35B510891046}" type="pres">
      <dgm:prSet presAssocID="{3DE32299-F6B0-4228-9095-729294DD02E1}" presName="parentLin" presStyleCnt="0"/>
      <dgm:spPr/>
    </dgm:pt>
    <dgm:pt modelId="{BE37F30D-17C0-4187-967C-6EEB21EBA772}" type="pres">
      <dgm:prSet presAssocID="{3DE32299-F6B0-4228-9095-729294DD02E1}" presName="parentLeftMargin" presStyleLbl="node1" presStyleIdx="0" presStyleCnt="5"/>
      <dgm:spPr/>
    </dgm:pt>
    <dgm:pt modelId="{54B29E06-C806-4787-9133-854229DCE47B}" type="pres">
      <dgm:prSet presAssocID="{3DE32299-F6B0-4228-9095-729294DD02E1}" presName="parentText" presStyleLbl="node1" presStyleIdx="1" presStyleCnt="5">
        <dgm:presLayoutVars>
          <dgm:chMax val="0"/>
          <dgm:bulletEnabled val="1"/>
        </dgm:presLayoutVars>
      </dgm:prSet>
      <dgm:spPr/>
    </dgm:pt>
    <dgm:pt modelId="{C4D5B38E-F7C3-4D7B-8E78-8EC8B3D50629}" type="pres">
      <dgm:prSet presAssocID="{3DE32299-F6B0-4228-9095-729294DD02E1}" presName="negativeSpace" presStyleCnt="0"/>
      <dgm:spPr/>
    </dgm:pt>
    <dgm:pt modelId="{0B1809EA-6349-4E4C-B162-7465B00C3582}" type="pres">
      <dgm:prSet presAssocID="{3DE32299-F6B0-4228-9095-729294DD02E1}" presName="childText" presStyleLbl="conFgAcc1" presStyleIdx="1" presStyleCnt="5">
        <dgm:presLayoutVars>
          <dgm:bulletEnabled val="1"/>
        </dgm:presLayoutVars>
      </dgm:prSet>
      <dgm:spPr/>
    </dgm:pt>
    <dgm:pt modelId="{0D57B51D-C366-4D48-8C9B-F37A3644F9E8}" type="pres">
      <dgm:prSet presAssocID="{3423A640-413A-4022-9732-6D23A48506C8}" presName="spaceBetweenRectangles" presStyleCnt="0"/>
      <dgm:spPr/>
    </dgm:pt>
    <dgm:pt modelId="{E69564E4-321B-4E9D-AD1A-22EE48C0A32F}" type="pres">
      <dgm:prSet presAssocID="{5914E3E9-93BB-47B8-8A9C-238F440A287F}" presName="parentLin" presStyleCnt="0"/>
      <dgm:spPr/>
    </dgm:pt>
    <dgm:pt modelId="{B22B6AB6-A762-4E36-858B-C156C12A7571}" type="pres">
      <dgm:prSet presAssocID="{5914E3E9-93BB-47B8-8A9C-238F440A287F}" presName="parentLeftMargin" presStyleLbl="node1" presStyleIdx="1" presStyleCnt="5"/>
      <dgm:spPr/>
    </dgm:pt>
    <dgm:pt modelId="{1D9D9746-9F18-4F66-85E3-2EEB29044319}" type="pres">
      <dgm:prSet presAssocID="{5914E3E9-93BB-47B8-8A9C-238F440A287F}" presName="parentText" presStyleLbl="node1" presStyleIdx="2" presStyleCnt="5">
        <dgm:presLayoutVars>
          <dgm:chMax val="0"/>
          <dgm:bulletEnabled val="1"/>
        </dgm:presLayoutVars>
      </dgm:prSet>
      <dgm:spPr/>
    </dgm:pt>
    <dgm:pt modelId="{51D0F33B-3DCC-4C2C-BB1D-6754EBCFA792}" type="pres">
      <dgm:prSet presAssocID="{5914E3E9-93BB-47B8-8A9C-238F440A287F}" presName="negativeSpace" presStyleCnt="0"/>
      <dgm:spPr/>
    </dgm:pt>
    <dgm:pt modelId="{26B457CE-8E1E-4BD8-A581-677E62135BFE}" type="pres">
      <dgm:prSet presAssocID="{5914E3E9-93BB-47B8-8A9C-238F440A287F}" presName="childText" presStyleLbl="conFgAcc1" presStyleIdx="2" presStyleCnt="5">
        <dgm:presLayoutVars>
          <dgm:bulletEnabled val="1"/>
        </dgm:presLayoutVars>
      </dgm:prSet>
      <dgm:spPr/>
    </dgm:pt>
    <dgm:pt modelId="{D74D58D4-92EA-4E33-8C68-0402EB335530}" type="pres">
      <dgm:prSet presAssocID="{ADD24C51-F14E-4A25-8C72-62E56D03DC4E}" presName="spaceBetweenRectangles" presStyleCnt="0"/>
      <dgm:spPr/>
    </dgm:pt>
    <dgm:pt modelId="{3FFF0663-7660-4B9F-8647-68C7B2F7BB65}" type="pres">
      <dgm:prSet presAssocID="{61654097-F24A-4007-9721-050015AB917D}" presName="parentLin" presStyleCnt="0"/>
      <dgm:spPr/>
    </dgm:pt>
    <dgm:pt modelId="{8095C800-0D4F-4B41-9846-108BFBB63850}" type="pres">
      <dgm:prSet presAssocID="{61654097-F24A-4007-9721-050015AB917D}" presName="parentLeftMargin" presStyleLbl="node1" presStyleIdx="2" presStyleCnt="5"/>
      <dgm:spPr/>
    </dgm:pt>
    <dgm:pt modelId="{3E0E9275-9DC8-423C-915C-41BE99AE0ACC}" type="pres">
      <dgm:prSet presAssocID="{61654097-F24A-4007-9721-050015AB917D}" presName="parentText" presStyleLbl="node1" presStyleIdx="3" presStyleCnt="5">
        <dgm:presLayoutVars>
          <dgm:chMax val="0"/>
          <dgm:bulletEnabled val="1"/>
        </dgm:presLayoutVars>
      </dgm:prSet>
      <dgm:spPr/>
    </dgm:pt>
    <dgm:pt modelId="{D9F705E4-41C3-4F02-8222-9E4965B258D0}" type="pres">
      <dgm:prSet presAssocID="{61654097-F24A-4007-9721-050015AB917D}" presName="negativeSpace" presStyleCnt="0"/>
      <dgm:spPr/>
    </dgm:pt>
    <dgm:pt modelId="{8CF539C3-8CE7-4B49-8231-3373D807C8D7}" type="pres">
      <dgm:prSet presAssocID="{61654097-F24A-4007-9721-050015AB917D}" presName="childText" presStyleLbl="conFgAcc1" presStyleIdx="3" presStyleCnt="5">
        <dgm:presLayoutVars>
          <dgm:bulletEnabled val="1"/>
        </dgm:presLayoutVars>
      </dgm:prSet>
      <dgm:spPr/>
    </dgm:pt>
    <dgm:pt modelId="{FF45C17F-91CB-4073-974A-A817CF4F7AEA}" type="pres">
      <dgm:prSet presAssocID="{5E01A042-A483-4547-B78B-33147A7A705A}" presName="spaceBetweenRectangles" presStyleCnt="0"/>
      <dgm:spPr/>
    </dgm:pt>
    <dgm:pt modelId="{B89D28A3-FBE6-487A-BD94-8E35849FC8FF}" type="pres">
      <dgm:prSet presAssocID="{B1BB8B0C-F38E-43C2-95BA-64118CAFE193}" presName="parentLin" presStyleCnt="0"/>
      <dgm:spPr/>
    </dgm:pt>
    <dgm:pt modelId="{B3677B13-33FF-4CD1-892C-0D4E503E1AB9}" type="pres">
      <dgm:prSet presAssocID="{B1BB8B0C-F38E-43C2-95BA-64118CAFE193}" presName="parentLeftMargin" presStyleLbl="node1" presStyleIdx="3" presStyleCnt="5"/>
      <dgm:spPr/>
    </dgm:pt>
    <dgm:pt modelId="{7DD63533-A32F-47E4-BA04-43C0525716D0}" type="pres">
      <dgm:prSet presAssocID="{B1BB8B0C-F38E-43C2-95BA-64118CAFE193}" presName="parentText" presStyleLbl="node1" presStyleIdx="4" presStyleCnt="5">
        <dgm:presLayoutVars>
          <dgm:chMax val="0"/>
          <dgm:bulletEnabled val="1"/>
        </dgm:presLayoutVars>
      </dgm:prSet>
      <dgm:spPr/>
    </dgm:pt>
    <dgm:pt modelId="{063E7E19-435C-4AFA-98C9-973900B8FAAE}" type="pres">
      <dgm:prSet presAssocID="{B1BB8B0C-F38E-43C2-95BA-64118CAFE193}" presName="negativeSpace" presStyleCnt="0"/>
      <dgm:spPr/>
    </dgm:pt>
    <dgm:pt modelId="{AB3CA8AD-608A-44F9-8165-F0F61B6FA5D5}" type="pres">
      <dgm:prSet presAssocID="{B1BB8B0C-F38E-43C2-95BA-64118CAFE193}" presName="childText" presStyleLbl="conFgAcc1" presStyleIdx="4" presStyleCnt="5">
        <dgm:presLayoutVars>
          <dgm:bulletEnabled val="1"/>
        </dgm:presLayoutVars>
      </dgm:prSet>
      <dgm:spPr/>
    </dgm:pt>
  </dgm:ptLst>
  <dgm:cxnLst>
    <dgm:cxn modelId="{91664405-7336-4ADD-8CCF-C1E01984B512}" srcId="{90F6113B-75BD-44FD-8434-CBAADF3FAC2F}" destId="{42831189-1BEE-4364-903D-3D786E083519}" srcOrd="0" destOrd="0" parTransId="{3B16770F-C994-4F3F-AA34-213292450C3B}" sibTransId="{E9ADD889-5A36-4FF1-8FCA-75AC799BD372}"/>
    <dgm:cxn modelId="{C1849F06-3EBC-4E61-A05C-CB965D8F94E0}" type="presOf" srcId="{61654097-F24A-4007-9721-050015AB917D}" destId="{8095C800-0D4F-4B41-9846-108BFBB63850}" srcOrd="0" destOrd="0" presId="urn:microsoft.com/office/officeart/2005/8/layout/list1"/>
    <dgm:cxn modelId="{E280C009-1193-47DF-B509-02CABB7B872F}" type="presOf" srcId="{61654097-F24A-4007-9721-050015AB917D}" destId="{3E0E9275-9DC8-423C-915C-41BE99AE0ACC}" srcOrd="1" destOrd="0" presId="urn:microsoft.com/office/officeart/2005/8/layout/list1"/>
    <dgm:cxn modelId="{2CDD0718-2D40-41AC-9715-27AF88B9C2B8}" srcId="{90F6113B-75BD-44FD-8434-CBAADF3FAC2F}" destId="{3DE32299-F6B0-4228-9095-729294DD02E1}" srcOrd="1" destOrd="0" parTransId="{11609371-8D80-4CE8-99BA-D540EF48A69E}" sibTransId="{3423A640-413A-4022-9732-6D23A48506C8}"/>
    <dgm:cxn modelId="{95274928-5E42-49D1-B855-8969EDBF176B}" type="presOf" srcId="{3DE32299-F6B0-4228-9095-729294DD02E1}" destId="{BE37F30D-17C0-4187-967C-6EEB21EBA772}" srcOrd="0" destOrd="0" presId="urn:microsoft.com/office/officeart/2005/8/layout/list1"/>
    <dgm:cxn modelId="{BB5C5F2F-E96E-43C2-BEA1-82760A008F2A}" srcId="{90F6113B-75BD-44FD-8434-CBAADF3FAC2F}" destId="{5914E3E9-93BB-47B8-8A9C-238F440A287F}" srcOrd="2" destOrd="0" parTransId="{D9DDB92F-C994-4E19-978C-28F5B2BCB2DD}" sibTransId="{ADD24C51-F14E-4A25-8C72-62E56D03DC4E}"/>
    <dgm:cxn modelId="{90A93E40-79EA-4F26-B33E-BF892BB2FA2D}" type="presOf" srcId="{B1BB8B0C-F38E-43C2-95BA-64118CAFE193}" destId="{B3677B13-33FF-4CD1-892C-0D4E503E1AB9}" srcOrd="0" destOrd="0" presId="urn:microsoft.com/office/officeart/2005/8/layout/list1"/>
    <dgm:cxn modelId="{D47E0D86-9C28-4F84-8C89-A1564BE31801}" type="presOf" srcId="{90F6113B-75BD-44FD-8434-CBAADF3FAC2F}" destId="{0EB34C70-F6E3-40DB-9DC2-47EE8150F9B3}" srcOrd="0" destOrd="0" presId="urn:microsoft.com/office/officeart/2005/8/layout/list1"/>
    <dgm:cxn modelId="{9FF3DE86-5326-4069-8DD6-B2FFF985C19F}" type="presOf" srcId="{3DE32299-F6B0-4228-9095-729294DD02E1}" destId="{54B29E06-C806-4787-9133-854229DCE47B}" srcOrd="1" destOrd="0" presId="urn:microsoft.com/office/officeart/2005/8/layout/list1"/>
    <dgm:cxn modelId="{28D8D396-6E55-4992-85AB-BA3B2A6F8609}" srcId="{90F6113B-75BD-44FD-8434-CBAADF3FAC2F}" destId="{B1BB8B0C-F38E-43C2-95BA-64118CAFE193}" srcOrd="4" destOrd="0" parTransId="{360A647F-2F09-4793-84CC-D04617AB0F4E}" sibTransId="{C05570EA-2D2D-4137-95A2-60C11410AC68}"/>
    <dgm:cxn modelId="{04AA0FA5-4652-4BC4-88D7-F74015E14344}" type="presOf" srcId="{5914E3E9-93BB-47B8-8A9C-238F440A287F}" destId="{B22B6AB6-A762-4E36-858B-C156C12A7571}" srcOrd="0" destOrd="0" presId="urn:microsoft.com/office/officeart/2005/8/layout/list1"/>
    <dgm:cxn modelId="{F3A39DB5-633E-4CFA-ABAC-B0D0A3BFA2DE}" type="presOf" srcId="{42831189-1BEE-4364-903D-3D786E083519}" destId="{6307206D-705F-46C3-8B7C-D7E681634843}" srcOrd="1" destOrd="0" presId="urn:microsoft.com/office/officeart/2005/8/layout/list1"/>
    <dgm:cxn modelId="{AA24B8C3-C016-4EAC-A2FE-F737D7FBC148}" srcId="{90F6113B-75BD-44FD-8434-CBAADF3FAC2F}" destId="{61654097-F24A-4007-9721-050015AB917D}" srcOrd="3" destOrd="0" parTransId="{56DC934D-8773-40B1-ADF4-D51BB94BB7B8}" sibTransId="{5E01A042-A483-4547-B78B-33147A7A705A}"/>
    <dgm:cxn modelId="{5ED8D2D3-11C5-40DC-8287-6BC64E839125}" type="presOf" srcId="{42831189-1BEE-4364-903D-3D786E083519}" destId="{E14D65C2-61B6-4F97-8DC2-26ED9DD6454E}" srcOrd="0" destOrd="0" presId="urn:microsoft.com/office/officeart/2005/8/layout/list1"/>
    <dgm:cxn modelId="{BCE8A3DA-E547-4E15-BDBB-637FD8D701D9}" type="presOf" srcId="{B1BB8B0C-F38E-43C2-95BA-64118CAFE193}" destId="{7DD63533-A32F-47E4-BA04-43C0525716D0}" srcOrd="1" destOrd="0" presId="urn:microsoft.com/office/officeart/2005/8/layout/list1"/>
    <dgm:cxn modelId="{BD52FAE3-3CEF-47D6-B5AF-4EB08D668E76}" type="presOf" srcId="{5914E3E9-93BB-47B8-8A9C-238F440A287F}" destId="{1D9D9746-9F18-4F66-85E3-2EEB29044319}" srcOrd="1" destOrd="0" presId="urn:microsoft.com/office/officeart/2005/8/layout/list1"/>
    <dgm:cxn modelId="{8533BCB2-AE11-4F31-99F2-9246289057AB}" type="presParOf" srcId="{0EB34C70-F6E3-40DB-9DC2-47EE8150F9B3}" destId="{F69AFA82-14A1-4300-9D8E-AF57F35A78D8}" srcOrd="0" destOrd="0" presId="urn:microsoft.com/office/officeart/2005/8/layout/list1"/>
    <dgm:cxn modelId="{D42125FB-5CB4-449D-BC42-AA30A041C060}" type="presParOf" srcId="{F69AFA82-14A1-4300-9D8E-AF57F35A78D8}" destId="{E14D65C2-61B6-4F97-8DC2-26ED9DD6454E}" srcOrd="0" destOrd="0" presId="urn:microsoft.com/office/officeart/2005/8/layout/list1"/>
    <dgm:cxn modelId="{15A188FF-3B51-462E-9BE3-63394C6022AD}" type="presParOf" srcId="{F69AFA82-14A1-4300-9D8E-AF57F35A78D8}" destId="{6307206D-705F-46C3-8B7C-D7E681634843}" srcOrd="1" destOrd="0" presId="urn:microsoft.com/office/officeart/2005/8/layout/list1"/>
    <dgm:cxn modelId="{AB7536EC-A36A-4693-8276-F7A4F8ED3A7F}" type="presParOf" srcId="{0EB34C70-F6E3-40DB-9DC2-47EE8150F9B3}" destId="{F51AD1E0-5762-4B1E-B765-668E97800CEA}" srcOrd="1" destOrd="0" presId="urn:microsoft.com/office/officeart/2005/8/layout/list1"/>
    <dgm:cxn modelId="{1DECD8E2-3E37-47CF-8345-E5A3D53F7DCE}" type="presParOf" srcId="{0EB34C70-F6E3-40DB-9DC2-47EE8150F9B3}" destId="{052036CE-60E2-447A-A84B-A80A0441D8B1}" srcOrd="2" destOrd="0" presId="urn:microsoft.com/office/officeart/2005/8/layout/list1"/>
    <dgm:cxn modelId="{32638F40-3B97-4C27-9F56-5A91C1A4A417}" type="presParOf" srcId="{0EB34C70-F6E3-40DB-9DC2-47EE8150F9B3}" destId="{6A46E104-522C-46B8-946F-D9258B2B5E60}" srcOrd="3" destOrd="0" presId="urn:microsoft.com/office/officeart/2005/8/layout/list1"/>
    <dgm:cxn modelId="{AB12A7BD-2004-4CAB-A332-6CBE46CD1E13}" type="presParOf" srcId="{0EB34C70-F6E3-40DB-9DC2-47EE8150F9B3}" destId="{A0ED3C85-FF58-4469-A36D-35B510891046}" srcOrd="4" destOrd="0" presId="urn:microsoft.com/office/officeart/2005/8/layout/list1"/>
    <dgm:cxn modelId="{C7513505-5925-4343-9EDC-E2F6CB09B8DF}" type="presParOf" srcId="{A0ED3C85-FF58-4469-A36D-35B510891046}" destId="{BE37F30D-17C0-4187-967C-6EEB21EBA772}" srcOrd="0" destOrd="0" presId="urn:microsoft.com/office/officeart/2005/8/layout/list1"/>
    <dgm:cxn modelId="{E2B24BED-7162-4B28-BCC1-73E1CE53F9D8}" type="presParOf" srcId="{A0ED3C85-FF58-4469-A36D-35B510891046}" destId="{54B29E06-C806-4787-9133-854229DCE47B}" srcOrd="1" destOrd="0" presId="urn:microsoft.com/office/officeart/2005/8/layout/list1"/>
    <dgm:cxn modelId="{3B4BA796-14EE-4C17-8816-C562A0829CA7}" type="presParOf" srcId="{0EB34C70-F6E3-40DB-9DC2-47EE8150F9B3}" destId="{C4D5B38E-F7C3-4D7B-8E78-8EC8B3D50629}" srcOrd="5" destOrd="0" presId="urn:microsoft.com/office/officeart/2005/8/layout/list1"/>
    <dgm:cxn modelId="{14686C43-5B32-40BE-8DCF-E3785256FF24}" type="presParOf" srcId="{0EB34C70-F6E3-40DB-9DC2-47EE8150F9B3}" destId="{0B1809EA-6349-4E4C-B162-7465B00C3582}" srcOrd="6" destOrd="0" presId="urn:microsoft.com/office/officeart/2005/8/layout/list1"/>
    <dgm:cxn modelId="{07E7D5C1-A06F-45DF-BC7E-BBADADD4E93A}" type="presParOf" srcId="{0EB34C70-F6E3-40DB-9DC2-47EE8150F9B3}" destId="{0D57B51D-C366-4D48-8C9B-F37A3644F9E8}" srcOrd="7" destOrd="0" presId="urn:microsoft.com/office/officeart/2005/8/layout/list1"/>
    <dgm:cxn modelId="{37A45D4A-6197-40FA-BC69-59076370023F}" type="presParOf" srcId="{0EB34C70-F6E3-40DB-9DC2-47EE8150F9B3}" destId="{E69564E4-321B-4E9D-AD1A-22EE48C0A32F}" srcOrd="8" destOrd="0" presId="urn:microsoft.com/office/officeart/2005/8/layout/list1"/>
    <dgm:cxn modelId="{067C3F35-96FB-4BE3-9EC2-D54A791A7B72}" type="presParOf" srcId="{E69564E4-321B-4E9D-AD1A-22EE48C0A32F}" destId="{B22B6AB6-A762-4E36-858B-C156C12A7571}" srcOrd="0" destOrd="0" presId="urn:microsoft.com/office/officeart/2005/8/layout/list1"/>
    <dgm:cxn modelId="{85EB22DC-BCD4-43C2-9641-71A9418AAAFA}" type="presParOf" srcId="{E69564E4-321B-4E9D-AD1A-22EE48C0A32F}" destId="{1D9D9746-9F18-4F66-85E3-2EEB29044319}" srcOrd="1" destOrd="0" presId="urn:microsoft.com/office/officeart/2005/8/layout/list1"/>
    <dgm:cxn modelId="{81D29B88-0E20-4107-A605-E8A4C522C7A9}" type="presParOf" srcId="{0EB34C70-F6E3-40DB-9DC2-47EE8150F9B3}" destId="{51D0F33B-3DCC-4C2C-BB1D-6754EBCFA792}" srcOrd="9" destOrd="0" presId="urn:microsoft.com/office/officeart/2005/8/layout/list1"/>
    <dgm:cxn modelId="{51E6FFC4-E744-46AB-A511-3CC666A8CCF6}" type="presParOf" srcId="{0EB34C70-F6E3-40DB-9DC2-47EE8150F9B3}" destId="{26B457CE-8E1E-4BD8-A581-677E62135BFE}" srcOrd="10" destOrd="0" presId="urn:microsoft.com/office/officeart/2005/8/layout/list1"/>
    <dgm:cxn modelId="{FB4CFAF1-E0D7-459B-8188-6FACA6F3EB02}" type="presParOf" srcId="{0EB34C70-F6E3-40DB-9DC2-47EE8150F9B3}" destId="{D74D58D4-92EA-4E33-8C68-0402EB335530}" srcOrd="11" destOrd="0" presId="urn:microsoft.com/office/officeart/2005/8/layout/list1"/>
    <dgm:cxn modelId="{310F9B45-A4BE-4331-94D3-5B9B908AC68E}" type="presParOf" srcId="{0EB34C70-F6E3-40DB-9DC2-47EE8150F9B3}" destId="{3FFF0663-7660-4B9F-8647-68C7B2F7BB65}" srcOrd="12" destOrd="0" presId="urn:microsoft.com/office/officeart/2005/8/layout/list1"/>
    <dgm:cxn modelId="{7661BBC9-AC47-4E20-AC64-641B9BF393A7}" type="presParOf" srcId="{3FFF0663-7660-4B9F-8647-68C7B2F7BB65}" destId="{8095C800-0D4F-4B41-9846-108BFBB63850}" srcOrd="0" destOrd="0" presId="urn:microsoft.com/office/officeart/2005/8/layout/list1"/>
    <dgm:cxn modelId="{4D54DB6F-9D9E-4AE5-B7C3-727C3EE3AAFB}" type="presParOf" srcId="{3FFF0663-7660-4B9F-8647-68C7B2F7BB65}" destId="{3E0E9275-9DC8-423C-915C-41BE99AE0ACC}" srcOrd="1" destOrd="0" presId="urn:microsoft.com/office/officeart/2005/8/layout/list1"/>
    <dgm:cxn modelId="{A2D3D931-1E98-4E32-8E0D-04EF349D5ECC}" type="presParOf" srcId="{0EB34C70-F6E3-40DB-9DC2-47EE8150F9B3}" destId="{D9F705E4-41C3-4F02-8222-9E4965B258D0}" srcOrd="13" destOrd="0" presId="urn:microsoft.com/office/officeart/2005/8/layout/list1"/>
    <dgm:cxn modelId="{32889DD1-FEFF-480E-B38C-B495776CBD20}" type="presParOf" srcId="{0EB34C70-F6E3-40DB-9DC2-47EE8150F9B3}" destId="{8CF539C3-8CE7-4B49-8231-3373D807C8D7}" srcOrd="14" destOrd="0" presId="urn:microsoft.com/office/officeart/2005/8/layout/list1"/>
    <dgm:cxn modelId="{A27E34A6-3611-4A16-B22B-C4B293CA353F}" type="presParOf" srcId="{0EB34C70-F6E3-40DB-9DC2-47EE8150F9B3}" destId="{FF45C17F-91CB-4073-974A-A817CF4F7AEA}" srcOrd="15" destOrd="0" presId="urn:microsoft.com/office/officeart/2005/8/layout/list1"/>
    <dgm:cxn modelId="{53FFEF1D-C5C0-48F3-A02D-03CC9D9E3F80}" type="presParOf" srcId="{0EB34C70-F6E3-40DB-9DC2-47EE8150F9B3}" destId="{B89D28A3-FBE6-487A-BD94-8E35849FC8FF}" srcOrd="16" destOrd="0" presId="urn:microsoft.com/office/officeart/2005/8/layout/list1"/>
    <dgm:cxn modelId="{255B6328-BFE6-433E-B7C4-09BB4936F543}" type="presParOf" srcId="{B89D28A3-FBE6-487A-BD94-8E35849FC8FF}" destId="{B3677B13-33FF-4CD1-892C-0D4E503E1AB9}" srcOrd="0" destOrd="0" presId="urn:microsoft.com/office/officeart/2005/8/layout/list1"/>
    <dgm:cxn modelId="{EB9081D6-2357-4071-BF9F-0B481E77ACF9}" type="presParOf" srcId="{B89D28A3-FBE6-487A-BD94-8E35849FC8FF}" destId="{7DD63533-A32F-47E4-BA04-43C0525716D0}" srcOrd="1" destOrd="0" presId="urn:microsoft.com/office/officeart/2005/8/layout/list1"/>
    <dgm:cxn modelId="{F03929D5-C444-4843-BDBD-7A2FEDCB7957}" type="presParOf" srcId="{0EB34C70-F6E3-40DB-9DC2-47EE8150F9B3}" destId="{063E7E19-435C-4AFA-98C9-973900B8FAAE}" srcOrd="17" destOrd="0" presId="urn:microsoft.com/office/officeart/2005/8/layout/list1"/>
    <dgm:cxn modelId="{78C77512-2D24-4251-9A49-8539A1727F75}" type="presParOf" srcId="{0EB34C70-F6E3-40DB-9DC2-47EE8150F9B3}" destId="{AB3CA8AD-608A-44F9-8165-F0F61B6FA5D5}"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E17D15-913A-40B0-AA6F-C6F6AE1D74A1}" type="doc">
      <dgm:prSet loTypeId="urn:microsoft.com/office/officeart/2017/3/layout/DropPinTimeline" loCatId="process" qsTypeId="urn:microsoft.com/office/officeart/2005/8/quickstyle/simple1" qsCatId="simple" csTypeId="urn:microsoft.com/office/officeart/2005/8/colors/accent0_3" csCatId="mainScheme" phldr="1"/>
      <dgm:spPr/>
      <dgm:t>
        <a:bodyPr/>
        <a:lstStyle/>
        <a:p>
          <a:endParaRPr lang="en-US"/>
        </a:p>
      </dgm:t>
    </dgm:pt>
    <dgm:pt modelId="{474CF0D8-E107-42AC-8582-448F6767F618}">
      <dgm:prSet/>
      <dgm:spPr/>
      <dgm:t>
        <a:bodyPr/>
        <a:lstStyle/>
        <a:p>
          <a:pPr>
            <a:defRPr b="1"/>
          </a:pPr>
          <a:r>
            <a:rPr lang="en-US"/>
            <a:t>1940s-1950s</a:t>
          </a:r>
        </a:p>
      </dgm:t>
    </dgm:pt>
    <dgm:pt modelId="{2BC31046-C469-498D-8BC5-7E453D19CDE4}" type="parTrans" cxnId="{BEB03E30-4C98-4869-A275-2B0126953A7D}">
      <dgm:prSet/>
      <dgm:spPr/>
      <dgm:t>
        <a:bodyPr/>
        <a:lstStyle/>
        <a:p>
          <a:endParaRPr lang="en-US"/>
        </a:p>
      </dgm:t>
    </dgm:pt>
    <dgm:pt modelId="{0B5FD305-1064-459C-BC45-52FAF295091E}" type="sibTrans" cxnId="{BEB03E30-4C98-4869-A275-2B0126953A7D}">
      <dgm:prSet/>
      <dgm:spPr/>
      <dgm:t>
        <a:bodyPr/>
        <a:lstStyle/>
        <a:p>
          <a:endParaRPr lang="en-US"/>
        </a:p>
      </dgm:t>
    </dgm:pt>
    <dgm:pt modelId="{5D4195EB-E976-4754-B643-4424436B3FC7}">
      <dgm:prSet/>
      <dgm:spPr/>
      <dgm:t>
        <a:bodyPr/>
        <a:lstStyle/>
        <a:p>
          <a:r>
            <a:rPr lang="en-US"/>
            <a:t>Early Beginnings</a:t>
          </a:r>
          <a:br>
            <a:rPr lang="en-US"/>
          </a:br>
          <a:endParaRPr lang="en-US"/>
        </a:p>
      </dgm:t>
    </dgm:pt>
    <dgm:pt modelId="{DB8483CA-72BB-4E3C-B51D-0E0D54125F35}" type="parTrans" cxnId="{FA04FD2D-DAAA-4BDF-AED2-75C596F5A194}">
      <dgm:prSet/>
      <dgm:spPr/>
      <dgm:t>
        <a:bodyPr/>
        <a:lstStyle/>
        <a:p>
          <a:endParaRPr lang="en-US"/>
        </a:p>
      </dgm:t>
    </dgm:pt>
    <dgm:pt modelId="{E6D093F4-A752-4C7C-8C1C-BAE704DA1F0F}" type="sibTrans" cxnId="{FA04FD2D-DAAA-4BDF-AED2-75C596F5A194}">
      <dgm:prSet/>
      <dgm:spPr/>
      <dgm:t>
        <a:bodyPr/>
        <a:lstStyle/>
        <a:p>
          <a:endParaRPr lang="en-US"/>
        </a:p>
      </dgm:t>
    </dgm:pt>
    <dgm:pt modelId="{DFE413B0-17AF-4EDE-9363-6FE7652C1687}">
      <dgm:prSet/>
      <dgm:spPr/>
      <dgm:t>
        <a:bodyPr/>
        <a:lstStyle/>
        <a:p>
          <a:r>
            <a:rPr lang="en-US"/>
            <a:t>Programs were manually loaded and run, one at a time.</a:t>
          </a:r>
        </a:p>
      </dgm:t>
    </dgm:pt>
    <dgm:pt modelId="{8D44703C-CDAF-4021-8FC4-3D50CFB7AF90}" type="parTrans" cxnId="{06C8539A-A42D-4F5E-B890-989C61CF5D57}">
      <dgm:prSet/>
      <dgm:spPr/>
      <dgm:t>
        <a:bodyPr/>
        <a:lstStyle/>
        <a:p>
          <a:endParaRPr lang="en-US"/>
        </a:p>
      </dgm:t>
    </dgm:pt>
    <dgm:pt modelId="{5EFAE90C-AD0C-46AB-BB57-0EDB524E47B2}" type="sibTrans" cxnId="{06C8539A-A42D-4F5E-B890-989C61CF5D57}">
      <dgm:prSet/>
      <dgm:spPr/>
      <dgm:t>
        <a:bodyPr/>
        <a:lstStyle/>
        <a:p>
          <a:endParaRPr lang="en-US"/>
        </a:p>
      </dgm:t>
    </dgm:pt>
    <dgm:pt modelId="{967677ED-A066-4883-A5B6-35BDCDB3E9F2}">
      <dgm:prSet/>
      <dgm:spPr/>
      <dgm:t>
        <a:bodyPr/>
        <a:lstStyle/>
        <a:p>
          <a:r>
            <a:rPr lang="en-US"/>
            <a:t>The first operating system was introduced in 1956. It was a batch processing system GM-NAA I/O (1956) that automated job handling</a:t>
          </a:r>
        </a:p>
      </dgm:t>
    </dgm:pt>
    <dgm:pt modelId="{16EA062A-1F82-4876-A90F-4C53A7B3F17F}" type="parTrans" cxnId="{E80A34EB-0E40-4546-BCAB-C1E20E5F93D4}">
      <dgm:prSet/>
      <dgm:spPr/>
      <dgm:t>
        <a:bodyPr/>
        <a:lstStyle/>
        <a:p>
          <a:endParaRPr lang="en-US"/>
        </a:p>
      </dgm:t>
    </dgm:pt>
    <dgm:pt modelId="{089F9D20-7FBC-4382-AA96-66606A0BEB01}" type="sibTrans" cxnId="{E80A34EB-0E40-4546-BCAB-C1E20E5F93D4}">
      <dgm:prSet/>
      <dgm:spPr/>
      <dgm:t>
        <a:bodyPr/>
        <a:lstStyle/>
        <a:p>
          <a:endParaRPr lang="en-US"/>
        </a:p>
      </dgm:t>
    </dgm:pt>
    <dgm:pt modelId="{32E87226-149D-41B0-843E-424C454C05B9}">
      <dgm:prSet/>
      <dgm:spPr/>
      <dgm:t>
        <a:bodyPr/>
        <a:lstStyle/>
        <a:p>
          <a:pPr>
            <a:defRPr b="1"/>
          </a:pPr>
          <a:r>
            <a:rPr lang="en-US"/>
            <a:t>1960s</a:t>
          </a:r>
        </a:p>
      </dgm:t>
    </dgm:pt>
    <dgm:pt modelId="{8D2CBEA6-F22B-4756-9F3C-795D42169D87}" type="parTrans" cxnId="{0C71AEC1-E884-41FD-9796-003372FC473E}">
      <dgm:prSet/>
      <dgm:spPr/>
      <dgm:t>
        <a:bodyPr/>
        <a:lstStyle/>
        <a:p>
          <a:endParaRPr lang="en-US"/>
        </a:p>
      </dgm:t>
    </dgm:pt>
    <dgm:pt modelId="{2B65BA7B-082F-4612-951D-0BE11DCB2D43}" type="sibTrans" cxnId="{0C71AEC1-E884-41FD-9796-003372FC473E}">
      <dgm:prSet/>
      <dgm:spPr/>
      <dgm:t>
        <a:bodyPr/>
        <a:lstStyle/>
        <a:p>
          <a:endParaRPr lang="en-US"/>
        </a:p>
      </dgm:t>
    </dgm:pt>
    <dgm:pt modelId="{8CEA4FB9-D90A-4A33-B935-3ACDDFD7A2C3}">
      <dgm:prSet/>
      <dgm:spPr/>
      <dgm:t>
        <a:bodyPr/>
        <a:lstStyle/>
        <a:p>
          <a:r>
            <a:rPr lang="en-US"/>
            <a:t>Multiprogramming and Timesharing</a:t>
          </a:r>
          <a:br>
            <a:rPr lang="en-US"/>
          </a:br>
          <a:endParaRPr lang="en-US"/>
        </a:p>
      </dgm:t>
    </dgm:pt>
    <dgm:pt modelId="{C1BE0D37-4955-4657-B28C-8284EAA8E52E}" type="parTrans" cxnId="{84364B9B-29BF-452E-9A2B-EADD1865E4C1}">
      <dgm:prSet/>
      <dgm:spPr/>
      <dgm:t>
        <a:bodyPr/>
        <a:lstStyle/>
        <a:p>
          <a:endParaRPr lang="en-US"/>
        </a:p>
      </dgm:t>
    </dgm:pt>
    <dgm:pt modelId="{3BD811F1-9CDE-40F1-B3BF-A512276E553E}" type="sibTrans" cxnId="{84364B9B-29BF-452E-9A2B-EADD1865E4C1}">
      <dgm:prSet/>
      <dgm:spPr/>
      <dgm:t>
        <a:bodyPr/>
        <a:lstStyle/>
        <a:p>
          <a:endParaRPr lang="en-US"/>
        </a:p>
      </dgm:t>
    </dgm:pt>
    <dgm:pt modelId="{1D33BE84-88F7-494A-B8A7-2006EEA819A5}">
      <dgm:prSet/>
      <dgm:spPr/>
      <dgm:t>
        <a:bodyPr/>
        <a:lstStyle/>
        <a:p>
          <a:r>
            <a:rPr lang="en-US"/>
            <a:t>Introduction of multiprogramming to utilize CPU efficiently.</a:t>
          </a:r>
        </a:p>
      </dgm:t>
    </dgm:pt>
    <dgm:pt modelId="{A7C96A7A-6B7D-4722-AAD4-6CB06B36176E}" type="parTrans" cxnId="{6A120713-7F10-470D-B4A4-69DC5479E8BB}">
      <dgm:prSet/>
      <dgm:spPr/>
      <dgm:t>
        <a:bodyPr/>
        <a:lstStyle/>
        <a:p>
          <a:endParaRPr lang="en-US"/>
        </a:p>
      </dgm:t>
    </dgm:pt>
    <dgm:pt modelId="{E0C13B99-B7B7-4FED-8BDB-DD09ABD82C29}" type="sibTrans" cxnId="{6A120713-7F10-470D-B4A4-69DC5479E8BB}">
      <dgm:prSet/>
      <dgm:spPr/>
      <dgm:t>
        <a:bodyPr/>
        <a:lstStyle/>
        <a:p>
          <a:endParaRPr lang="en-US"/>
        </a:p>
      </dgm:t>
    </dgm:pt>
    <dgm:pt modelId="{78D33509-301D-441D-B1F3-F3616500F634}">
      <dgm:prSet/>
      <dgm:spPr/>
      <dgm:t>
        <a:bodyPr/>
        <a:lstStyle/>
        <a:p>
          <a:r>
            <a:rPr lang="en-US"/>
            <a:t>Timesharing systems, like CTSS (1961) and Multics (1969), allowed multiple users to interact with a single system</a:t>
          </a:r>
        </a:p>
      </dgm:t>
    </dgm:pt>
    <dgm:pt modelId="{8596B196-1AB5-4BBE-8548-838C977987F3}" type="parTrans" cxnId="{33777C36-7FF9-4E1B-B4D9-6A548E4625A6}">
      <dgm:prSet/>
      <dgm:spPr/>
      <dgm:t>
        <a:bodyPr/>
        <a:lstStyle/>
        <a:p>
          <a:endParaRPr lang="en-US"/>
        </a:p>
      </dgm:t>
    </dgm:pt>
    <dgm:pt modelId="{9E1185F4-3ECE-4B91-AAB7-16ABC8AB6862}" type="sibTrans" cxnId="{33777C36-7FF9-4E1B-B4D9-6A548E4625A6}">
      <dgm:prSet/>
      <dgm:spPr/>
      <dgm:t>
        <a:bodyPr/>
        <a:lstStyle/>
        <a:p>
          <a:endParaRPr lang="en-US"/>
        </a:p>
      </dgm:t>
    </dgm:pt>
    <dgm:pt modelId="{A0254B87-BB54-4717-89A9-C7C321B3C94E}">
      <dgm:prSet/>
      <dgm:spPr/>
      <dgm:t>
        <a:bodyPr/>
        <a:lstStyle/>
        <a:p>
          <a:pPr>
            <a:defRPr b="1"/>
          </a:pPr>
          <a:r>
            <a:rPr lang="en-US"/>
            <a:t>1970s</a:t>
          </a:r>
        </a:p>
      </dgm:t>
    </dgm:pt>
    <dgm:pt modelId="{F75D93D6-AE4E-407B-A698-61AAA67D5DFB}" type="parTrans" cxnId="{D5D0AC7D-C806-47E9-BAE7-BA1C0E78E2E1}">
      <dgm:prSet/>
      <dgm:spPr/>
      <dgm:t>
        <a:bodyPr/>
        <a:lstStyle/>
        <a:p>
          <a:endParaRPr lang="en-US"/>
        </a:p>
      </dgm:t>
    </dgm:pt>
    <dgm:pt modelId="{2D694D7F-DC2D-4B01-B72E-2F13ECF79451}" type="sibTrans" cxnId="{D5D0AC7D-C806-47E9-BAE7-BA1C0E78E2E1}">
      <dgm:prSet/>
      <dgm:spPr/>
      <dgm:t>
        <a:bodyPr/>
        <a:lstStyle/>
        <a:p>
          <a:endParaRPr lang="en-US"/>
        </a:p>
      </dgm:t>
    </dgm:pt>
    <dgm:pt modelId="{C44BC5B2-2881-44BF-B6F7-1D6FF3D269CD}">
      <dgm:prSet/>
      <dgm:spPr/>
      <dgm:t>
        <a:bodyPr/>
        <a:lstStyle/>
        <a:p>
          <a:r>
            <a:rPr lang="en-US"/>
            <a:t>Unix and Personal Computers</a:t>
          </a:r>
          <a:br>
            <a:rPr lang="en-US"/>
          </a:br>
          <a:endParaRPr lang="en-US"/>
        </a:p>
      </dgm:t>
    </dgm:pt>
    <dgm:pt modelId="{A9562914-1E56-4539-AF45-DAABFBA61CBA}" type="parTrans" cxnId="{F9D6F56C-DC37-4354-AF5A-623941927AEE}">
      <dgm:prSet/>
      <dgm:spPr/>
      <dgm:t>
        <a:bodyPr/>
        <a:lstStyle/>
        <a:p>
          <a:endParaRPr lang="en-US"/>
        </a:p>
      </dgm:t>
    </dgm:pt>
    <dgm:pt modelId="{5B013C25-7BC0-4192-944C-A1352AC3051A}" type="sibTrans" cxnId="{F9D6F56C-DC37-4354-AF5A-623941927AEE}">
      <dgm:prSet/>
      <dgm:spPr/>
      <dgm:t>
        <a:bodyPr/>
        <a:lstStyle/>
        <a:p>
          <a:endParaRPr lang="en-US"/>
        </a:p>
      </dgm:t>
    </dgm:pt>
    <dgm:pt modelId="{DBCA74A5-D4FA-470F-8626-3F0EE43F24E9}">
      <dgm:prSet/>
      <dgm:spPr/>
      <dgm:t>
        <a:bodyPr/>
        <a:lstStyle/>
        <a:p>
          <a:r>
            <a:rPr lang="en-US"/>
            <a:t>Unix (1971) revolutionized OS design with simplicity, portability, and multitasking.</a:t>
          </a:r>
        </a:p>
      </dgm:t>
    </dgm:pt>
    <dgm:pt modelId="{F6567B6C-16B2-4716-AA5A-CF117BDF3E97}" type="parTrans" cxnId="{5D02A26A-7381-437A-BDC9-CA17949CE2C9}">
      <dgm:prSet/>
      <dgm:spPr/>
      <dgm:t>
        <a:bodyPr/>
        <a:lstStyle/>
        <a:p>
          <a:endParaRPr lang="en-US"/>
        </a:p>
      </dgm:t>
    </dgm:pt>
    <dgm:pt modelId="{32375A26-76D2-487D-82C1-410C20D49492}" type="sibTrans" cxnId="{5D02A26A-7381-437A-BDC9-CA17949CE2C9}">
      <dgm:prSet/>
      <dgm:spPr/>
      <dgm:t>
        <a:bodyPr/>
        <a:lstStyle/>
        <a:p>
          <a:endParaRPr lang="en-US"/>
        </a:p>
      </dgm:t>
    </dgm:pt>
    <dgm:pt modelId="{6AE9490D-5470-423A-AF73-7D9B6E26DDAB}">
      <dgm:prSet/>
      <dgm:spPr/>
      <dgm:t>
        <a:bodyPr/>
        <a:lstStyle/>
        <a:p>
          <a:r>
            <a:rPr lang="en-US"/>
            <a:t>Personal computers emerged, leading to simpler OSs like CP/M (1974) and PC-DOS (1981).</a:t>
          </a:r>
        </a:p>
      </dgm:t>
    </dgm:pt>
    <dgm:pt modelId="{0A354012-A301-4A2B-847D-233A467156A7}" type="parTrans" cxnId="{12C5C390-7CC8-416D-A6E7-1252F1EFFD7A}">
      <dgm:prSet/>
      <dgm:spPr/>
      <dgm:t>
        <a:bodyPr/>
        <a:lstStyle/>
        <a:p>
          <a:endParaRPr lang="en-US"/>
        </a:p>
      </dgm:t>
    </dgm:pt>
    <dgm:pt modelId="{E641DAF7-259F-4F24-AFFF-EED23C2CAC01}" type="sibTrans" cxnId="{12C5C390-7CC8-416D-A6E7-1252F1EFFD7A}">
      <dgm:prSet/>
      <dgm:spPr/>
      <dgm:t>
        <a:bodyPr/>
        <a:lstStyle/>
        <a:p>
          <a:endParaRPr lang="en-US"/>
        </a:p>
      </dgm:t>
    </dgm:pt>
    <dgm:pt modelId="{2F774C89-C359-4092-BC78-9967BDBD4A45}">
      <dgm:prSet/>
      <dgm:spPr/>
      <dgm:t>
        <a:bodyPr/>
        <a:lstStyle/>
        <a:p>
          <a:pPr>
            <a:defRPr b="1"/>
          </a:pPr>
          <a:r>
            <a:rPr lang="en-US"/>
            <a:t>1980s</a:t>
          </a:r>
        </a:p>
      </dgm:t>
    </dgm:pt>
    <dgm:pt modelId="{E1FD1B20-E991-4572-A8B5-68F905B8DFA5}" type="parTrans" cxnId="{8AA787BB-20CE-4125-992D-D24EB7C1EEAC}">
      <dgm:prSet/>
      <dgm:spPr/>
      <dgm:t>
        <a:bodyPr/>
        <a:lstStyle/>
        <a:p>
          <a:endParaRPr lang="en-US"/>
        </a:p>
      </dgm:t>
    </dgm:pt>
    <dgm:pt modelId="{0B93008E-78BD-4135-8C56-98C3C8C23B62}" type="sibTrans" cxnId="{8AA787BB-20CE-4125-992D-D24EB7C1EEAC}">
      <dgm:prSet/>
      <dgm:spPr/>
      <dgm:t>
        <a:bodyPr/>
        <a:lstStyle/>
        <a:p>
          <a:endParaRPr lang="en-US"/>
        </a:p>
      </dgm:t>
    </dgm:pt>
    <dgm:pt modelId="{6A120BB7-7CAE-4922-83A6-A87732B672B2}">
      <dgm:prSet/>
      <dgm:spPr/>
      <dgm:t>
        <a:bodyPr/>
        <a:lstStyle/>
        <a:p>
          <a:r>
            <a:rPr lang="en-US"/>
            <a:t>GUI and Networking</a:t>
          </a:r>
          <a:br>
            <a:rPr lang="en-US"/>
          </a:br>
          <a:endParaRPr lang="en-US"/>
        </a:p>
      </dgm:t>
    </dgm:pt>
    <dgm:pt modelId="{9B339030-90AF-430C-9E09-E4AF1DC72BF5}" type="parTrans" cxnId="{E2E5A76B-44F3-44D3-9F66-0C25DB5F949A}">
      <dgm:prSet/>
      <dgm:spPr/>
      <dgm:t>
        <a:bodyPr/>
        <a:lstStyle/>
        <a:p>
          <a:endParaRPr lang="en-US"/>
        </a:p>
      </dgm:t>
    </dgm:pt>
    <dgm:pt modelId="{AE630B07-BDEE-4DE7-96F6-7DD1CDA3E0B3}" type="sibTrans" cxnId="{E2E5A76B-44F3-44D3-9F66-0C25DB5F949A}">
      <dgm:prSet/>
      <dgm:spPr/>
      <dgm:t>
        <a:bodyPr/>
        <a:lstStyle/>
        <a:p>
          <a:endParaRPr lang="en-US"/>
        </a:p>
      </dgm:t>
    </dgm:pt>
    <dgm:pt modelId="{CD09367D-57BA-4DE3-9ED0-F81D9F492AB2}">
      <dgm:prSet/>
      <dgm:spPr/>
      <dgm:t>
        <a:bodyPr/>
        <a:lstStyle/>
        <a:p>
          <a:r>
            <a:rPr lang="en-US"/>
            <a:t>Graphical User Interfaces (GUIs) gained popularity with systems like Apple Macintosh (1984) and Microsoft Windows (1985).</a:t>
          </a:r>
        </a:p>
      </dgm:t>
    </dgm:pt>
    <dgm:pt modelId="{BD57ABA0-FA16-4928-A936-EE5861D8457C}" type="parTrans" cxnId="{98A0F6A4-9639-4B18-B49E-1097AB4E6AE1}">
      <dgm:prSet/>
      <dgm:spPr/>
      <dgm:t>
        <a:bodyPr/>
        <a:lstStyle/>
        <a:p>
          <a:endParaRPr lang="en-US"/>
        </a:p>
      </dgm:t>
    </dgm:pt>
    <dgm:pt modelId="{16A79434-FC59-442C-B3B7-0396710CE9C8}" type="sibTrans" cxnId="{98A0F6A4-9639-4B18-B49E-1097AB4E6AE1}">
      <dgm:prSet/>
      <dgm:spPr/>
      <dgm:t>
        <a:bodyPr/>
        <a:lstStyle/>
        <a:p>
          <a:endParaRPr lang="en-US"/>
        </a:p>
      </dgm:t>
    </dgm:pt>
    <dgm:pt modelId="{9AB5D95C-B4E9-440D-AF49-DBFC8D8F9CE7}">
      <dgm:prSet/>
      <dgm:spPr/>
      <dgm:t>
        <a:bodyPr/>
        <a:lstStyle/>
        <a:p>
          <a:r>
            <a:rPr lang="en-US"/>
            <a:t>Networking features, like TCP/IP in Unix, became essential.</a:t>
          </a:r>
        </a:p>
      </dgm:t>
    </dgm:pt>
    <dgm:pt modelId="{71410E21-76C0-4A51-A214-F8F5D95AAF08}" type="parTrans" cxnId="{79C1AF73-8615-4493-B505-F2FA39D3A529}">
      <dgm:prSet/>
      <dgm:spPr/>
      <dgm:t>
        <a:bodyPr/>
        <a:lstStyle/>
        <a:p>
          <a:endParaRPr lang="en-US"/>
        </a:p>
      </dgm:t>
    </dgm:pt>
    <dgm:pt modelId="{798DF02F-AB61-4F54-9C2A-CCF0ACE9FC6E}" type="sibTrans" cxnId="{79C1AF73-8615-4493-B505-F2FA39D3A529}">
      <dgm:prSet/>
      <dgm:spPr/>
      <dgm:t>
        <a:bodyPr/>
        <a:lstStyle/>
        <a:p>
          <a:endParaRPr lang="en-US"/>
        </a:p>
      </dgm:t>
    </dgm:pt>
    <dgm:pt modelId="{B5DE5352-ADBF-460B-A2FD-285F3DCF4D9F}">
      <dgm:prSet/>
      <dgm:spPr/>
      <dgm:t>
        <a:bodyPr/>
        <a:lstStyle/>
        <a:p>
          <a:pPr>
            <a:defRPr b="1"/>
          </a:pPr>
          <a:r>
            <a:rPr lang="en-US"/>
            <a:t>1990s</a:t>
          </a:r>
        </a:p>
      </dgm:t>
    </dgm:pt>
    <dgm:pt modelId="{3DF40CF9-09E3-4045-95DB-8C46EA74BBA1}" type="parTrans" cxnId="{2C3E09C4-2246-423D-AD51-697BC4D23A90}">
      <dgm:prSet/>
      <dgm:spPr/>
      <dgm:t>
        <a:bodyPr/>
        <a:lstStyle/>
        <a:p>
          <a:endParaRPr lang="en-US"/>
        </a:p>
      </dgm:t>
    </dgm:pt>
    <dgm:pt modelId="{A6803139-E5B6-4E1F-A9CB-113024419114}" type="sibTrans" cxnId="{2C3E09C4-2246-423D-AD51-697BC4D23A90}">
      <dgm:prSet/>
      <dgm:spPr/>
      <dgm:t>
        <a:bodyPr/>
        <a:lstStyle/>
        <a:p>
          <a:endParaRPr lang="en-US"/>
        </a:p>
      </dgm:t>
    </dgm:pt>
    <dgm:pt modelId="{BC5FFD6E-1214-4170-BF2B-8BA06B13C4CF}">
      <dgm:prSet/>
      <dgm:spPr/>
      <dgm:t>
        <a:bodyPr/>
        <a:lstStyle/>
        <a:p>
          <a:r>
            <a:rPr lang="en-US"/>
            <a:t>Linux and Advanced GUIs</a:t>
          </a:r>
        </a:p>
      </dgm:t>
    </dgm:pt>
    <dgm:pt modelId="{D8AA5D7E-5CEE-45EF-80FA-95F3D3BE831F}" type="parTrans" cxnId="{30494EDF-7337-4BA1-BAD0-EB8AFBD18386}">
      <dgm:prSet/>
      <dgm:spPr/>
      <dgm:t>
        <a:bodyPr/>
        <a:lstStyle/>
        <a:p>
          <a:endParaRPr lang="en-US"/>
        </a:p>
      </dgm:t>
    </dgm:pt>
    <dgm:pt modelId="{02C6515F-B20C-4E88-88FA-C3CA1A507109}" type="sibTrans" cxnId="{30494EDF-7337-4BA1-BAD0-EB8AFBD18386}">
      <dgm:prSet/>
      <dgm:spPr/>
      <dgm:t>
        <a:bodyPr/>
        <a:lstStyle/>
        <a:p>
          <a:endParaRPr lang="en-US"/>
        </a:p>
      </dgm:t>
    </dgm:pt>
    <dgm:pt modelId="{ECDCD3FF-6AD7-47B4-AB2D-169B9CA14891}">
      <dgm:prSet/>
      <dgm:spPr/>
      <dgm:t>
        <a:bodyPr/>
        <a:lstStyle/>
        <a:p>
          <a:r>
            <a:rPr lang="en-US"/>
            <a:t>Linux (1991) introduced open-source development.</a:t>
          </a:r>
        </a:p>
      </dgm:t>
    </dgm:pt>
    <dgm:pt modelId="{B1DA05B0-3793-4EC3-80B9-CA9FC1072E02}" type="parTrans" cxnId="{6E3B22F0-2331-4416-A72E-905AA9D16DB8}">
      <dgm:prSet/>
      <dgm:spPr/>
      <dgm:t>
        <a:bodyPr/>
        <a:lstStyle/>
        <a:p>
          <a:endParaRPr lang="en-US"/>
        </a:p>
      </dgm:t>
    </dgm:pt>
    <dgm:pt modelId="{9BDE03A7-9F08-4853-9AD1-9A310C7B8655}" type="sibTrans" cxnId="{6E3B22F0-2331-4416-A72E-905AA9D16DB8}">
      <dgm:prSet/>
      <dgm:spPr/>
      <dgm:t>
        <a:bodyPr/>
        <a:lstStyle/>
        <a:p>
          <a:endParaRPr lang="en-US"/>
        </a:p>
      </dgm:t>
    </dgm:pt>
    <dgm:pt modelId="{BF729634-27A4-43DB-82AF-3DFD03379690}">
      <dgm:prSet/>
      <dgm:spPr/>
      <dgm:t>
        <a:bodyPr/>
        <a:lstStyle/>
        <a:p>
          <a:r>
            <a:rPr lang="en-US"/>
            <a:t>Windows and Mac OS refined GUIs and gained widespread adoption.</a:t>
          </a:r>
        </a:p>
      </dgm:t>
    </dgm:pt>
    <dgm:pt modelId="{4A3856B8-1D86-41ED-8AAE-63D11B2C9E87}" type="parTrans" cxnId="{FE4302EE-FED6-416B-82FA-5C01D28EE6C6}">
      <dgm:prSet/>
      <dgm:spPr/>
      <dgm:t>
        <a:bodyPr/>
        <a:lstStyle/>
        <a:p>
          <a:endParaRPr lang="en-US"/>
        </a:p>
      </dgm:t>
    </dgm:pt>
    <dgm:pt modelId="{89A77EBC-57BF-4E02-9F0B-0F6AF230BE6B}" type="sibTrans" cxnId="{FE4302EE-FED6-416B-82FA-5C01D28EE6C6}">
      <dgm:prSet/>
      <dgm:spPr/>
      <dgm:t>
        <a:bodyPr/>
        <a:lstStyle/>
        <a:p>
          <a:endParaRPr lang="en-US"/>
        </a:p>
      </dgm:t>
    </dgm:pt>
    <dgm:pt modelId="{7994C2DC-1CF6-406F-933E-1BD952B52AC9}">
      <dgm:prSet/>
      <dgm:spPr/>
      <dgm:t>
        <a:bodyPr/>
        <a:lstStyle/>
        <a:p>
          <a:pPr>
            <a:defRPr b="1"/>
          </a:pPr>
          <a:r>
            <a:rPr lang="en-US"/>
            <a:t>2000s-Present</a:t>
          </a:r>
        </a:p>
      </dgm:t>
    </dgm:pt>
    <dgm:pt modelId="{A9B1438E-F427-46F1-A3AF-3BF51FB22AB2}" type="parTrans" cxnId="{B8591FF9-09BC-4AA2-AB49-186A758BE5F1}">
      <dgm:prSet/>
      <dgm:spPr/>
      <dgm:t>
        <a:bodyPr/>
        <a:lstStyle/>
        <a:p>
          <a:endParaRPr lang="en-US"/>
        </a:p>
      </dgm:t>
    </dgm:pt>
    <dgm:pt modelId="{1C1A2EF1-DF50-4421-971A-52852F7EF23D}" type="sibTrans" cxnId="{B8591FF9-09BC-4AA2-AB49-186A758BE5F1}">
      <dgm:prSet/>
      <dgm:spPr/>
      <dgm:t>
        <a:bodyPr/>
        <a:lstStyle/>
        <a:p>
          <a:endParaRPr lang="en-US"/>
        </a:p>
      </dgm:t>
    </dgm:pt>
    <dgm:pt modelId="{E4819B12-A4A1-46EF-8443-E13E3D20D5AB}">
      <dgm:prSet/>
      <dgm:spPr/>
      <dgm:t>
        <a:bodyPr/>
        <a:lstStyle/>
        <a:p>
          <a:r>
            <a:rPr lang="en-US"/>
            <a:t>Mobility and Cloud</a:t>
          </a:r>
          <a:br>
            <a:rPr lang="en-US"/>
          </a:br>
          <a:endParaRPr lang="en-US"/>
        </a:p>
      </dgm:t>
    </dgm:pt>
    <dgm:pt modelId="{AC454388-A098-4915-A526-DEB276E7533D}" type="parTrans" cxnId="{CB1C22B4-BD17-42A8-B66F-C424F07986B4}">
      <dgm:prSet/>
      <dgm:spPr/>
      <dgm:t>
        <a:bodyPr/>
        <a:lstStyle/>
        <a:p>
          <a:endParaRPr lang="en-US"/>
        </a:p>
      </dgm:t>
    </dgm:pt>
    <dgm:pt modelId="{3BE0DCEC-A20C-419D-8343-DAB1A1CF6F0C}" type="sibTrans" cxnId="{CB1C22B4-BD17-42A8-B66F-C424F07986B4}">
      <dgm:prSet/>
      <dgm:spPr/>
      <dgm:t>
        <a:bodyPr/>
        <a:lstStyle/>
        <a:p>
          <a:endParaRPr lang="en-US"/>
        </a:p>
      </dgm:t>
    </dgm:pt>
    <dgm:pt modelId="{1C7E7D80-8819-4397-9998-6224AF75135C}">
      <dgm:prSet/>
      <dgm:spPr/>
      <dgm:t>
        <a:bodyPr/>
        <a:lstStyle/>
        <a:p>
          <a:r>
            <a:rPr lang="en-US"/>
            <a:t>Mobile OSs like iOS (2007) and Android (2008) dominate.</a:t>
          </a:r>
        </a:p>
      </dgm:t>
    </dgm:pt>
    <dgm:pt modelId="{EA5CDEF1-27F3-477A-9ACB-4E251BBB27E2}" type="parTrans" cxnId="{E3E6BDCE-2193-44B4-AA2E-5FB2C372E450}">
      <dgm:prSet/>
      <dgm:spPr/>
      <dgm:t>
        <a:bodyPr/>
        <a:lstStyle/>
        <a:p>
          <a:endParaRPr lang="en-US"/>
        </a:p>
      </dgm:t>
    </dgm:pt>
    <dgm:pt modelId="{39951C0A-ED81-41DA-A5FE-843861E4A327}" type="sibTrans" cxnId="{E3E6BDCE-2193-44B4-AA2E-5FB2C372E450}">
      <dgm:prSet/>
      <dgm:spPr/>
      <dgm:t>
        <a:bodyPr/>
        <a:lstStyle/>
        <a:p>
          <a:endParaRPr lang="en-US"/>
        </a:p>
      </dgm:t>
    </dgm:pt>
    <dgm:pt modelId="{D6F4FD2E-05BA-4A13-BD77-D838019F88B9}">
      <dgm:prSet/>
      <dgm:spPr/>
      <dgm:t>
        <a:bodyPr/>
        <a:lstStyle/>
        <a:p>
          <a:r>
            <a:rPr lang="en-US"/>
            <a:t>Cloud-based and virtualization technologies reshape computing, with OSs like Windows Server and Linux driving innovatio</a:t>
          </a:r>
        </a:p>
      </dgm:t>
    </dgm:pt>
    <dgm:pt modelId="{54CAEED4-F65E-451B-8CEC-2C475011BE70}" type="parTrans" cxnId="{6FF9CA18-1C41-4681-8DC2-9254660BB878}">
      <dgm:prSet/>
      <dgm:spPr/>
      <dgm:t>
        <a:bodyPr/>
        <a:lstStyle/>
        <a:p>
          <a:endParaRPr lang="en-US"/>
        </a:p>
      </dgm:t>
    </dgm:pt>
    <dgm:pt modelId="{B49FE2B9-8830-4D13-97FE-878DB32EDDA5}" type="sibTrans" cxnId="{6FF9CA18-1C41-4681-8DC2-9254660BB878}">
      <dgm:prSet/>
      <dgm:spPr/>
      <dgm:t>
        <a:bodyPr/>
        <a:lstStyle/>
        <a:p>
          <a:endParaRPr lang="en-US"/>
        </a:p>
      </dgm:t>
    </dgm:pt>
    <dgm:pt modelId="{15DE3E31-1E81-4920-8634-A02438F4C223}" type="pres">
      <dgm:prSet presAssocID="{65E17D15-913A-40B0-AA6F-C6F6AE1D74A1}" presName="root" presStyleCnt="0">
        <dgm:presLayoutVars>
          <dgm:chMax/>
          <dgm:chPref/>
          <dgm:animLvl val="lvl"/>
        </dgm:presLayoutVars>
      </dgm:prSet>
      <dgm:spPr/>
    </dgm:pt>
    <dgm:pt modelId="{0D2F6534-E379-4FD3-BD62-24DC3A1AFA1E}" type="pres">
      <dgm:prSet presAssocID="{65E17D15-913A-40B0-AA6F-C6F6AE1D74A1}" presName="divider" presStyleLbl="fgAcc1" presStyleIdx="0" presStyleCnt="7"/>
      <dgm:spPr>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tailEnd type="triangle" w="lg" len="lg"/>
        </a:ln>
        <a:effectLst/>
      </dgm:spPr>
    </dgm:pt>
    <dgm:pt modelId="{530FADB8-4A19-474E-99AC-67E81614030A}" type="pres">
      <dgm:prSet presAssocID="{65E17D15-913A-40B0-AA6F-C6F6AE1D74A1}" presName="nodes" presStyleCnt="0">
        <dgm:presLayoutVars>
          <dgm:chMax/>
          <dgm:chPref/>
          <dgm:animLvl val="lvl"/>
        </dgm:presLayoutVars>
      </dgm:prSet>
      <dgm:spPr/>
    </dgm:pt>
    <dgm:pt modelId="{A6051F86-2146-4567-9A19-1BE0B4A02ACB}" type="pres">
      <dgm:prSet presAssocID="{474CF0D8-E107-42AC-8582-448F6767F618}" presName="composite" presStyleCnt="0"/>
      <dgm:spPr/>
    </dgm:pt>
    <dgm:pt modelId="{FB5671FA-8B39-4729-9204-6C6DE6EA76A6}" type="pres">
      <dgm:prSet presAssocID="{474CF0D8-E107-42AC-8582-448F6767F618}" presName="ConnectorPoint" presStyleLbl="lnNode1" presStyleIdx="0" presStyleCnt="6"/>
      <dgm:spPr>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gm:spPr>
    </dgm:pt>
    <dgm:pt modelId="{82457ACE-A382-4B05-9BE7-FC045B3E6687}" type="pres">
      <dgm:prSet presAssocID="{474CF0D8-E107-42AC-8582-448F6767F618}" presName="DropPinPlaceHolder" presStyleCnt="0"/>
      <dgm:spPr/>
    </dgm:pt>
    <dgm:pt modelId="{39E46A2F-4018-47A7-8CFF-B70BF24C6D9C}" type="pres">
      <dgm:prSet presAssocID="{474CF0D8-E107-42AC-8582-448F6767F618}" presName="DropPin" presStyleLbl="alignNode1" presStyleIdx="0" presStyleCnt="6"/>
      <dgm:spPr/>
    </dgm:pt>
    <dgm:pt modelId="{C1C10AD5-FDA7-4790-B06B-3F8409DF7DCE}" type="pres">
      <dgm:prSet presAssocID="{474CF0D8-E107-42AC-8582-448F6767F618}" presName="Ellipse" presStyleLbl="fgAcc1" presStyleIdx="1" presStyleCnt="7"/>
      <dgm:spPr>
        <a:solidFill>
          <a:schemeClr val="lt2">
            <a:alpha val="90000"/>
            <a:hueOff val="0"/>
            <a:satOff val="0"/>
            <a:lumOff val="0"/>
            <a:alphaOff val="0"/>
          </a:schemeClr>
        </a:solidFill>
        <a:ln w="25400" cap="flat" cmpd="sng" algn="ctr">
          <a:noFill/>
          <a:prstDash val="solid"/>
        </a:ln>
        <a:effectLst/>
      </dgm:spPr>
    </dgm:pt>
    <dgm:pt modelId="{745F53D8-B563-43DF-94C3-1F11194FACA3}" type="pres">
      <dgm:prSet presAssocID="{474CF0D8-E107-42AC-8582-448F6767F618}" presName="L2TextContainer" presStyleLbl="revTx" presStyleIdx="0" presStyleCnt="12">
        <dgm:presLayoutVars>
          <dgm:bulletEnabled val="1"/>
        </dgm:presLayoutVars>
      </dgm:prSet>
      <dgm:spPr/>
    </dgm:pt>
    <dgm:pt modelId="{F5EA8913-D082-4757-80D3-C79E5F976D52}" type="pres">
      <dgm:prSet presAssocID="{474CF0D8-E107-42AC-8582-448F6767F618}" presName="L1TextContainer" presStyleLbl="revTx" presStyleIdx="1" presStyleCnt="12">
        <dgm:presLayoutVars>
          <dgm:chMax val="1"/>
          <dgm:chPref val="1"/>
          <dgm:bulletEnabled val="1"/>
        </dgm:presLayoutVars>
      </dgm:prSet>
      <dgm:spPr/>
    </dgm:pt>
    <dgm:pt modelId="{A2749132-B189-45A8-8EFE-263BC2E03B69}" type="pres">
      <dgm:prSet presAssocID="{474CF0D8-E107-42AC-8582-448F6767F618}" presName="ConnectLine" presStyleLbl="sibTrans1D1" presStyleIdx="0" presStyleCnt="6"/>
      <dgm:spPr>
        <a:noFill/>
        <a:ln w="12700" cap="flat" cmpd="sng" algn="ctr">
          <a:solidFill>
            <a:schemeClr val="dk2">
              <a:hueOff val="0"/>
              <a:satOff val="0"/>
              <a:lumOff val="0"/>
              <a:alphaOff val="0"/>
            </a:schemeClr>
          </a:solidFill>
          <a:prstDash val="dash"/>
        </a:ln>
        <a:effectLst/>
      </dgm:spPr>
    </dgm:pt>
    <dgm:pt modelId="{7FAA7769-9E19-4994-BA05-8EA9EA6D95DA}" type="pres">
      <dgm:prSet presAssocID="{474CF0D8-E107-42AC-8582-448F6767F618}" presName="EmptyPlaceHolder" presStyleCnt="0"/>
      <dgm:spPr/>
    </dgm:pt>
    <dgm:pt modelId="{D053307B-3DDD-4144-A0A7-9D6ED4190425}" type="pres">
      <dgm:prSet presAssocID="{0B5FD305-1064-459C-BC45-52FAF295091E}" presName="spaceBetweenRectangles" presStyleCnt="0"/>
      <dgm:spPr/>
    </dgm:pt>
    <dgm:pt modelId="{A646817F-303F-425F-AA5B-EA7803D521B8}" type="pres">
      <dgm:prSet presAssocID="{32E87226-149D-41B0-843E-424C454C05B9}" presName="composite" presStyleCnt="0"/>
      <dgm:spPr/>
    </dgm:pt>
    <dgm:pt modelId="{08FCBC70-D910-489B-A8BB-1160A54C1A6D}" type="pres">
      <dgm:prSet presAssocID="{32E87226-149D-41B0-843E-424C454C05B9}" presName="ConnectorPoint" presStyleLbl="lnNode1" presStyleIdx="1" presStyleCnt="6"/>
      <dgm:spPr>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gm:spPr>
    </dgm:pt>
    <dgm:pt modelId="{9A8C2081-D502-43A9-B0C9-85B4ABFC9BA6}" type="pres">
      <dgm:prSet presAssocID="{32E87226-149D-41B0-843E-424C454C05B9}" presName="DropPinPlaceHolder" presStyleCnt="0"/>
      <dgm:spPr/>
    </dgm:pt>
    <dgm:pt modelId="{43710996-FC06-4957-9B3A-8B6BB01808E9}" type="pres">
      <dgm:prSet presAssocID="{32E87226-149D-41B0-843E-424C454C05B9}" presName="DropPin" presStyleLbl="alignNode1" presStyleIdx="1" presStyleCnt="6"/>
      <dgm:spPr/>
    </dgm:pt>
    <dgm:pt modelId="{9FB3A5A6-8E11-4FBA-9AEA-6E64E5D1D41A}" type="pres">
      <dgm:prSet presAssocID="{32E87226-149D-41B0-843E-424C454C05B9}" presName="Ellipse" presStyleLbl="fgAcc1" presStyleIdx="2" presStyleCnt="7"/>
      <dgm:spPr>
        <a:solidFill>
          <a:schemeClr val="lt2">
            <a:alpha val="90000"/>
            <a:hueOff val="0"/>
            <a:satOff val="0"/>
            <a:lumOff val="0"/>
            <a:alphaOff val="0"/>
          </a:schemeClr>
        </a:solidFill>
        <a:ln w="25400" cap="flat" cmpd="sng" algn="ctr">
          <a:noFill/>
          <a:prstDash val="solid"/>
        </a:ln>
        <a:effectLst/>
      </dgm:spPr>
    </dgm:pt>
    <dgm:pt modelId="{58983271-19E2-41E5-A243-4C82CD92F68E}" type="pres">
      <dgm:prSet presAssocID="{32E87226-149D-41B0-843E-424C454C05B9}" presName="L2TextContainer" presStyleLbl="revTx" presStyleIdx="2" presStyleCnt="12">
        <dgm:presLayoutVars>
          <dgm:bulletEnabled val="1"/>
        </dgm:presLayoutVars>
      </dgm:prSet>
      <dgm:spPr/>
    </dgm:pt>
    <dgm:pt modelId="{E47A166E-186E-4C31-9C68-8BF939317867}" type="pres">
      <dgm:prSet presAssocID="{32E87226-149D-41B0-843E-424C454C05B9}" presName="L1TextContainer" presStyleLbl="revTx" presStyleIdx="3" presStyleCnt="12">
        <dgm:presLayoutVars>
          <dgm:chMax val="1"/>
          <dgm:chPref val="1"/>
          <dgm:bulletEnabled val="1"/>
        </dgm:presLayoutVars>
      </dgm:prSet>
      <dgm:spPr/>
    </dgm:pt>
    <dgm:pt modelId="{901FAD84-7CF3-42E0-A09D-5D6964E251DA}" type="pres">
      <dgm:prSet presAssocID="{32E87226-149D-41B0-843E-424C454C05B9}" presName="ConnectLine" presStyleLbl="sibTrans1D1" presStyleIdx="1" presStyleCnt="6"/>
      <dgm:spPr>
        <a:noFill/>
        <a:ln w="12700" cap="flat" cmpd="sng" algn="ctr">
          <a:solidFill>
            <a:schemeClr val="dk2">
              <a:hueOff val="0"/>
              <a:satOff val="0"/>
              <a:lumOff val="0"/>
              <a:alphaOff val="0"/>
            </a:schemeClr>
          </a:solidFill>
          <a:prstDash val="dash"/>
        </a:ln>
        <a:effectLst/>
      </dgm:spPr>
    </dgm:pt>
    <dgm:pt modelId="{2A228A88-2A3A-4BF7-8235-507987EFE2EE}" type="pres">
      <dgm:prSet presAssocID="{32E87226-149D-41B0-843E-424C454C05B9}" presName="EmptyPlaceHolder" presStyleCnt="0"/>
      <dgm:spPr/>
    </dgm:pt>
    <dgm:pt modelId="{556214F2-68A9-46FF-AEA9-50FA52757538}" type="pres">
      <dgm:prSet presAssocID="{2B65BA7B-082F-4612-951D-0BE11DCB2D43}" presName="spaceBetweenRectangles" presStyleCnt="0"/>
      <dgm:spPr/>
    </dgm:pt>
    <dgm:pt modelId="{65AC740E-2D45-4567-A7CC-0219C08C5566}" type="pres">
      <dgm:prSet presAssocID="{A0254B87-BB54-4717-89A9-C7C321B3C94E}" presName="composite" presStyleCnt="0"/>
      <dgm:spPr/>
    </dgm:pt>
    <dgm:pt modelId="{2D3C1D7C-E682-4EB4-BB59-29F397217EF7}" type="pres">
      <dgm:prSet presAssocID="{A0254B87-BB54-4717-89A9-C7C321B3C94E}" presName="ConnectorPoint" presStyleLbl="lnNode1" presStyleIdx="2" presStyleCnt="6"/>
      <dgm:spPr>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gm:spPr>
    </dgm:pt>
    <dgm:pt modelId="{F6F9E090-4781-4D36-9068-30D5886E8382}" type="pres">
      <dgm:prSet presAssocID="{A0254B87-BB54-4717-89A9-C7C321B3C94E}" presName="DropPinPlaceHolder" presStyleCnt="0"/>
      <dgm:spPr/>
    </dgm:pt>
    <dgm:pt modelId="{D94CE6C1-4F95-495B-9494-BA0EA1DBC224}" type="pres">
      <dgm:prSet presAssocID="{A0254B87-BB54-4717-89A9-C7C321B3C94E}" presName="DropPin" presStyleLbl="alignNode1" presStyleIdx="2" presStyleCnt="6"/>
      <dgm:spPr/>
    </dgm:pt>
    <dgm:pt modelId="{FE8903C4-BE04-4F4A-93EB-A74536AAA275}" type="pres">
      <dgm:prSet presAssocID="{A0254B87-BB54-4717-89A9-C7C321B3C94E}" presName="Ellipse" presStyleLbl="fgAcc1" presStyleIdx="3" presStyleCnt="7"/>
      <dgm:spPr>
        <a:solidFill>
          <a:schemeClr val="lt2">
            <a:alpha val="90000"/>
            <a:hueOff val="0"/>
            <a:satOff val="0"/>
            <a:lumOff val="0"/>
            <a:alphaOff val="0"/>
          </a:schemeClr>
        </a:solidFill>
        <a:ln w="25400" cap="flat" cmpd="sng" algn="ctr">
          <a:noFill/>
          <a:prstDash val="solid"/>
        </a:ln>
        <a:effectLst/>
      </dgm:spPr>
    </dgm:pt>
    <dgm:pt modelId="{DC3DF431-84A3-4529-9B3F-A2CF86DE0FDC}" type="pres">
      <dgm:prSet presAssocID="{A0254B87-BB54-4717-89A9-C7C321B3C94E}" presName="L2TextContainer" presStyleLbl="revTx" presStyleIdx="4" presStyleCnt="12">
        <dgm:presLayoutVars>
          <dgm:bulletEnabled val="1"/>
        </dgm:presLayoutVars>
      </dgm:prSet>
      <dgm:spPr/>
    </dgm:pt>
    <dgm:pt modelId="{DDA2C160-67FA-45E3-B0F9-9BF69AE6DBEA}" type="pres">
      <dgm:prSet presAssocID="{A0254B87-BB54-4717-89A9-C7C321B3C94E}" presName="L1TextContainer" presStyleLbl="revTx" presStyleIdx="5" presStyleCnt="12">
        <dgm:presLayoutVars>
          <dgm:chMax val="1"/>
          <dgm:chPref val="1"/>
          <dgm:bulletEnabled val="1"/>
        </dgm:presLayoutVars>
      </dgm:prSet>
      <dgm:spPr/>
    </dgm:pt>
    <dgm:pt modelId="{9055E21D-A336-49FA-87A0-28FAE3888343}" type="pres">
      <dgm:prSet presAssocID="{A0254B87-BB54-4717-89A9-C7C321B3C94E}" presName="ConnectLine" presStyleLbl="sibTrans1D1" presStyleIdx="2" presStyleCnt="6"/>
      <dgm:spPr>
        <a:noFill/>
        <a:ln w="12700" cap="flat" cmpd="sng" algn="ctr">
          <a:solidFill>
            <a:schemeClr val="dk2">
              <a:hueOff val="0"/>
              <a:satOff val="0"/>
              <a:lumOff val="0"/>
              <a:alphaOff val="0"/>
            </a:schemeClr>
          </a:solidFill>
          <a:prstDash val="dash"/>
        </a:ln>
        <a:effectLst/>
      </dgm:spPr>
    </dgm:pt>
    <dgm:pt modelId="{5A874E09-1AD1-4FB9-8C74-A28CE4C478EE}" type="pres">
      <dgm:prSet presAssocID="{A0254B87-BB54-4717-89A9-C7C321B3C94E}" presName="EmptyPlaceHolder" presStyleCnt="0"/>
      <dgm:spPr/>
    </dgm:pt>
    <dgm:pt modelId="{56A5E497-8ECE-4129-90FD-88AB5B94A198}" type="pres">
      <dgm:prSet presAssocID="{2D694D7F-DC2D-4B01-B72E-2F13ECF79451}" presName="spaceBetweenRectangles" presStyleCnt="0"/>
      <dgm:spPr/>
    </dgm:pt>
    <dgm:pt modelId="{DD111F81-EDEB-45DE-98DC-B7E6028FBB64}" type="pres">
      <dgm:prSet presAssocID="{2F774C89-C359-4092-BC78-9967BDBD4A45}" presName="composite" presStyleCnt="0"/>
      <dgm:spPr/>
    </dgm:pt>
    <dgm:pt modelId="{59329834-F5EE-4E08-B0A3-85DC6DED214B}" type="pres">
      <dgm:prSet presAssocID="{2F774C89-C359-4092-BC78-9967BDBD4A45}" presName="ConnectorPoint" presStyleLbl="lnNode1" presStyleIdx="3" presStyleCnt="6"/>
      <dgm:spPr>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gm:spPr>
    </dgm:pt>
    <dgm:pt modelId="{00176413-AC4E-4990-9115-57BFF82A8B95}" type="pres">
      <dgm:prSet presAssocID="{2F774C89-C359-4092-BC78-9967BDBD4A45}" presName="DropPinPlaceHolder" presStyleCnt="0"/>
      <dgm:spPr/>
    </dgm:pt>
    <dgm:pt modelId="{9E7BA960-4D4B-4CC5-AF93-C8417482D004}" type="pres">
      <dgm:prSet presAssocID="{2F774C89-C359-4092-BC78-9967BDBD4A45}" presName="DropPin" presStyleLbl="alignNode1" presStyleIdx="3" presStyleCnt="6"/>
      <dgm:spPr/>
    </dgm:pt>
    <dgm:pt modelId="{B7566BF4-AEE0-4995-AB0C-5CC16EE60436}" type="pres">
      <dgm:prSet presAssocID="{2F774C89-C359-4092-BC78-9967BDBD4A45}" presName="Ellipse" presStyleLbl="fgAcc1" presStyleIdx="4" presStyleCnt="7"/>
      <dgm:spPr>
        <a:solidFill>
          <a:schemeClr val="lt2">
            <a:alpha val="90000"/>
            <a:hueOff val="0"/>
            <a:satOff val="0"/>
            <a:lumOff val="0"/>
            <a:alphaOff val="0"/>
          </a:schemeClr>
        </a:solidFill>
        <a:ln w="25400" cap="flat" cmpd="sng" algn="ctr">
          <a:noFill/>
          <a:prstDash val="solid"/>
        </a:ln>
        <a:effectLst/>
      </dgm:spPr>
    </dgm:pt>
    <dgm:pt modelId="{91A66950-9FF6-4941-89B6-5D3ED147195D}" type="pres">
      <dgm:prSet presAssocID="{2F774C89-C359-4092-BC78-9967BDBD4A45}" presName="L2TextContainer" presStyleLbl="revTx" presStyleIdx="6" presStyleCnt="12">
        <dgm:presLayoutVars>
          <dgm:bulletEnabled val="1"/>
        </dgm:presLayoutVars>
      </dgm:prSet>
      <dgm:spPr/>
    </dgm:pt>
    <dgm:pt modelId="{28DABBC9-548E-4155-85BD-4C9B5DA4731E}" type="pres">
      <dgm:prSet presAssocID="{2F774C89-C359-4092-BC78-9967BDBD4A45}" presName="L1TextContainer" presStyleLbl="revTx" presStyleIdx="7" presStyleCnt="12">
        <dgm:presLayoutVars>
          <dgm:chMax val="1"/>
          <dgm:chPref val="1"/>
          <dgm:bulletEnabled val="1"/>
        </dgm:presLayoutVars>
      </dgm:prSet>
      <dgm:spPr/>
    </dgm:pt>
    <dgm:pt modelId="{E14EFD5D-842A-46F4-8193-43A630A52825}" type="pres">
      <dgm:prSet presAssocID="{2F774C89-C359-4092-BC78-9967BDBD4A45}" presName="ConnectLine" presStyleLbl="sibTrans1D1" presStyleIdx="3" presStyleCnt="6"/>
      <dgm:spPr>
        <a:noFill/>
        <a:ln w="12700" cap="flat" cmpd="sng" algn="ctr">
          <a:solidFill>
            <a:schemeClr val="dk2">
              <a:hueOff val="0"/>
              <a:satOff val="0"/>
              <a:lumOff val="0"/>
              <a:alphaOff val="0"/>
            </a:schemeClr>
          </a:solidFill>
          <a:prstDash val="dash"/>
        </a:ln>
        <a:effectLst/>
      </dgm:spPr>
    </dgm:pt>
    <dgm:pt modelId="{B44ADFAC-363D-430A-A69D-4FB4155A0D25}" type="pres">
      <dgm:prSet presAssocID="{2F774C89-C359-4092-BC78-9967BDBD4A45}" presName="EmptyPlaceHolder" presStyleCnt="0"/>
      <dgm:spPr/>
    </dgm:pt>
    <dgm:pt modelId="{3462FE6D-D9AA-4096-8DBC-1167644F044C}" type="pres">
      <dgm:prSet presAssocID="{0B93008E-78BD-4135-8C56-98C3C8C23B62}" presName="spaceBetweenRectangles" presStyleCnt="0"/>
      <dgm:spPr/>
    </dgm:pt>
    <dgm:pt modelId="{F7F3C2FF-82CE-4D1E-B840-16CB5D15E309}" type="pres">
      <dgm:prSet presAssocID="{B5DE5352-ADBF-460B-A2FD-285F3DCF4D9F}" presName="composite" presStyleCnt="0"/>
      <dgm:spPr/>
    </dgm:pt>
    <dgm:pt modelId="{326DCBDB-B352-447A-9E97-65F9A216E747}" type="pres">
      <dgm:prSet presAssocID="{B5DE5352-ADBF-460B-A2FD-285F3DCF4D9F}" presName="ConnectorPoint" presStyleLbl="lnNode1" presStyleIdx="4" presStyleCnt="6"/>
      <dgm:spPr>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gm:spPr>
    </dgm:pt>
    <dgm:pt modelId="{491DE1DA-0166-4AF6-8869-4777DE173D25}" type="pres">
      <dgm:prSet presAssocID="{B5DE5352-ADBF-460B-A2FD-285F3DCF4D9F}" presName="DropPinPlaceHolder" presStyleCnt="0"/>
      <dgm:spPr/>
    </dgm:pt>
    <dgm:pt modelId="{40A614F2-94DA-4337-8D9F-3238A9B46E65}" type="pres">
      <dgm:prSet presAssocID="{B5DE5352-ADBF-460B-A2FD-285F3DCF4D9F}" presName="DropPin" presStyleLbl="alignNode1" presStyleIdx="4" presStyleCnt="6"/>
      <dgm:spPr/>
    </dgm:pt>
    <dgm:pt modelId="{A7C6D7FA-73A4-4738-B225-CF1D571AD996}" type="pres">
      <dgm:prSet presAssocID="{B5DE5352-ADBF-460B-A2FD-285F3DCF4D9F}" presName="Ellipse" presStyleLbl="fgAcc1" presStyleIdx="5" presStyleCnt="7"/>
      <dgm:spPr>
        <a:solidFill>
          <a:schemeClr val="lt2">
            <a:alpha val="90000"/>
            <a:hueOff val="0"/>
            <a:satOff val="0"/>
            <a:lumOff val="0"/>
            <a:alphaOff val="0"/>
          </a:schemeClr>
        </a:solidFill>
        <a:ln w="25400" cap="flat" cmpd="sng" algn="ctr">
          <a:noFill/>
          <a:prstDash val="solid"/>
        </a:ln>
        <a:effectLst/>
      </dgm:spPr>
    </dgm:pt>
    <dgm:pt modelId="{14C548C3-51B8-48A1-878B-B87B11E06F9F}" type="pres">
      <dgm:prSet presAssocID="{B5DE5352-ADBF-460B-A2FD-285F3DCF4D9F}" presName="L2TextContainer" presStyleLbl="revTx" presStyleIdx="8" presStyleCnt="12">
        <dgm:presLayoutVars>
          <dgm:bulletEnabled val="1"/>
        </dgm:presLayoutVars>
      </dgm:prSet>
      <dgm:spPr/>
    </dgm:pt>
    <dgm:pt modelId="{C92E4A4E-9DEB-4C83-B5F2-738DB4EF3D6F}" type="pres">
      <dgm:prSet presAssocID="{B5DE5352-ADBF-460B-A2FD-285F3DCF4D9F}" presName="L1TextContainer" presStyleLbl="revTx" presStyleIdx="9" presStyleCnt="12">
        <dgm:presLayoutVars>
          <dgm:chMax val="1"/>
          <dgm:chPref val="1"/>
          <dgm:bulletEnabled val="1"/>
        </dgm:presLayoutVars>
      </dgm:prSet>
      <dgm:spPr/>
    </dgm:pt>
    <dgm:pt modelId="{B91B1A19-A2BA-43F8-AB0C-9B4E5F33FB40}" type="pres">
      <dgm:prSet presAssocID="{B5DE5352-ADBF-460B-A2FD-285F3DCF4D9F}" presName="ConnectLine" presStyleLbl="sibTrans1D1" presStyleIdx="4" presStyleCnt="6"/>
      <dgm:spPr>
        <a:noFill/>
        <a:ln w="12700" cap="flat" cmpd="sng" algn="ctr">
          <a:solidFill>
            <a:schemeClr val="dk2">
              <a:hueOff val="0"/>
              <a:satOff val="0"/>
              <a:lumOff val="0"/>
              <a:alphaOff val="0"/>
            </a:schemeClr>
          </a:solidFill>
          <a:prstDash val="dash"/>
        </a:ln>
        <a:effectLst/>
      </dgm:spPr>
    </dgm:pt>
    <dgm:pt modelId="{105FA0F5-E133-4281-8A03-F082550AB04F}" type="pres">
      <dgm:prSet presAssocID="{B5DE5352-ADBF-460B-A2FD-285F3DCF4D9F}" presName="EmptyPlaceHolder" presStyleCnt="0"/>
      <dgm:spPr/>
    </dgm:pt>
    <dgm:pt modelId="{BC90D69F-B729-48E1-8EE6-1675BABC6F7F}" type="pres">
      <dgm:prSet presAssocID="{A6803139-E5B6-4E1F-A9CB-113024419114}" presName="spaceBetweenRectangles" presStyleCnt="0"/>
      <dgm:spPr/>
    </dgm:pt>
    <dgm:pt modelId="{F4F055F6-DB9D-4695-9DA6-46375CA674AB}" type="pres">
      <dgm:prSet presAssocID="{7994C2DC-1CF6-406F-933E-1BD952B52AC9}" presName="composite" presStyleCnt="0"/>
      <dgm:spPr/>
    </dgm:pt>
    <dgm:pt modelId="{08011281-7758-4AF4-9A9E-670D21FDE98A}" type="pres">
      <dgm:prSet presAssocID="{7994C2DC-1CF6-406F-933E-1BD952B52AC9}" presName="ConnectorPoint" presStyleLbl="lnNode1" presStyleIdx="5" presStyleCnt="6"/>
      <dgm:spPr>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gm:spPr>
    </dgm:pt>
    <dgm:pt modelId="{E25172EC-41FB-4F36-9002-488D7D72E266}" type="pres">
      <dgm:prSet presAssocID="{7994C2DC-1CF6-406F-933E-1BD952B52AC9}" presName="DropPinPlaceHolder" presStyleCnt="0"/>
      <dgm:spPr/>
    </dgm:pt>
    <dgm:pt modelId="{7602655E-1B1B-4AF5-BCCC-20A9B11F00EF}" type="pres">
      <dgm:prSet presAssocID="{7994C2DC-1CF6-406F-933E-1BD952B52AC9}" presName="DropPin" presStyleLbl="alignNode1" presStyleIdx="5" presStyleCnt="6"/>
      <dgm:spPr/>
    </dgm:pt>
    <dgm:pt modelId="{CA922D7A-8E51-4735-9D15-5A826CAB8390}" type="pres">
      <dgm:prSet presAssocID="{7994C2DC-1CF6-406F-933E-1BD952B52AC9}" presName="Ellipse" presStyleLbl="fgAcc1" presStyleIdx="6" presStyleCnt="7"/>
      <dgm:spPr>
        <a:solidFill>
          <a:schemeClr val="lt2">
            <a:alpha val="90000"/>
            <a:hueOff val="0"/>
            <a:satOff val="0"/>
            <a:lumOff val="0"/>
            <a:alphaOff val="0"/>
          </a:schemeClr>
        </a:solidFill>
        <a:ln w="25400" cap="flat" cmpd="sng" algn="ctr">
          <a:noFill/>
          <a:prstDash val="solid"/>
        </a:ln>
        <a:effectLst/>
      </dgm:spPr>
    </dgm:pt>
    <dgm:pt modelId="{719BCBC0-5DC7-4954-8741-91383250DB1B}" type="pres">
      <dgm:prSet presAssocID="{7994C2DC-1CF6-406F-933E-1BD952B52AC9}" presName="L2TextContainer" presStyleLbl="revTx" presStyleIdx="10" presStyleCnt="12">
        <dgm:presLayoutVars>
          <dgm:bulletEnabled val="1"/>
        </dgm:presLayoutVars>
      </dgm:prSet>
      <dgm:spPr/>
    </dgm:pt>
    <dgm:pt modelId="{CF5DE06A-78EF-446A-9570-B72627F22DAE}" type="pres">
      <dgm:prSet presAssocID="{7994C2DC-1CF6-406F-933E-1BD952B52AC9}" presName="L1TextContainer" presStyleLbl="revTx" presStyleIdx="11" presStyleCnt="12">
        <dgm:presLayoutVars>
          <dgm:chMax val="1"/>
          <dgm:chPref val="1"/>
          <dgm:bulletEnabled val="1"/>
        </dgm:presLayoutVars>
      </dgm:prSet>
      <dgm:spPr/>
    </dgm:pt>
    <dgm:pt modelId="{39E0A35B-52CC-4C60-B10A-6C7106732082}" type="pres">
      <dgm:prSet presAssocID="{7994C2DC-1CF6-406F-933E-1BD952B52AC9}" presName="ConnectLine" presStyleLbl="sibTrans1D1" presStyleIdx="5" presStyleCnt="6"/>
      <dgm:spPr>
        <a:noFill/>
        <a:ln w="12700" cap="flat" cmpd="sng" algn="ctr">
          <a:solidFill>
            <a:schemeClr val="dk2">
              <a:hueOff val="0"/>
              <a:satOff val="0"/>
              <a:lumOff val="0"/>
              <a:alphaOff val="0"/>
            </a:schemeClr>
          </a:solidFill>
          <a:prstDash val="dash"/>
        </a:ln>
        <a:effectLst/>
      </dgm:spPr>
    </dgm:pt>
    <dgm:pt modelId="{E26633E2-9D5D-4443-AF26-9EC73441C070}" type="pres">
      <dgm:prSet presAssocID="{7994C2DC-1CF6-406F-933E-1BD952B52AC9}" presName="EmptyPlaceHolder" presStyleCnt="0"/>
      <dgm:spPr/>
    </dgm:pt>
  </dgm:ptLst>
  <dgm:cxnLst>
    <dgm:cxn modelId="{6A120713-7F10-470D-B4A4-69DC5479E8BB}" srcId="{8CEA4FB9-D90A-4A33-B935-3ACDDFD7A2C3}" destId="{1D33BE84-88F7-494A-B8A7-2006EEA819A5}" srcOrd="0" destOrd="0" parTransId="{A7C96A7A-6B7D-4722-AAD4-6CB06B36176E}" sibTransId="{E0C13B99-B7B7-4FED-8BDB-DD09ABD82C29}"/>
    <dgm:cxn modelId="{6FF9CA18-1C41-4681-8DC2-9254660BB878}" srcId="{E4819B12-A4A1-46EF-8443-E13E3D20D5AB}" destId="{D6F4FD2E-05BA-4A13-BD77-D838019F88B9}" srcOrd="1" destOrd="0" parTransId="{54CAEED4-F65E-451B-8CEC-2C475011BE70}" sibTransId="{B49FE2B9-8830-4D13-97FE-878DB32EDDA5}"/>
    <dgm:cxn modelId="{BCF71729-8EA4-419A-8E40-FB8FA1662AE6}" type="presOf" srcId="{8CEA4FB9-D90A-4A33-B935-3ACDDFD7A2C3}" destId="{58983271-19E2-41E5-A243-4C82CD92F68E}" srcOrd="0" destOrd="0" presId="urn:microsoft.com/office/officeart/2017/3/layout/DropPinTimeline"/>
    <dgm:cxn modelId="{5B598A2D-2035-4C1F-9E72-A921AAC72833}" type="presOf" srcId="{BC5FFD6E-1214-4170-BF2B-8BA06B13C4CF}" destId="{14C548C3-51B8-48A1-878B-B87B11E06F9F}" srcOrd="0" destOrd="0" presId="urn:microsoft.com/office/officeart/2017/3/layout/DropPinTimeline"/>
    <dgm:cxn modelId="{FA04FD2D-DAAA-4BDF-AED2-75C596F5A194}" srcId="{474CF0D8-E107-42AC-8582-448F6767F618}" destId="{5D4195EB-E976-4754-B643-4424436B3FC7}" srcOrd="0" destOrd="0" parTransId="{DB8483CA-72BB-4E3C-B51D-0E0D54125F35}" sibTransId="{E6D093F4-A752-4C7C-8C1C-BAE704DA1F0F}"/>
    <dgm:cxn modelId="{BEB03E30-4C98-4869-A275-2B0126953A7D}" srcId="{65E17D15-913A-40B0-AA6F-C6F6AE1D74A1}" destId="{474CF0D8-E107-42AC-8582-448F6767F618}" srcOrd="0" destOrd="0" parTransId="{2BC31046-C469-498D-8BC5-7E453D19CDE4}" sibTransId="{0B5FD305-1064-459C-BC45-52FAF295091E}"/>
    <dgm:cxn modelId="{B74C5534-4674-4226-BEED-F69D2F604534}" type="presOf" srcId="{5D4195EB-E976-4754-B643-4424436B3FC7}" destId="{745F53D8-B563-43DF-94C3-1F11194FACA3}" srcOrd="0" destOrd="0" presId="urn:microsoft.com/office/officeart/2017/3/layout/DropPinTimeline"/>
    <dgm:cxn modelId="{33777C36-7FF9-4E1B-B4D9-6A548E4625A6}" srcId="{8CEA4FB9-D90A-4A33-B935-3ACDDFD7A2C3}" destId="{78D33509-301D-441D-B1F3-F3616500F634}" srcOrd="1" destOrd="0" parTransId="{8596B196-1AB5-4BBE-8548-838C977987F3}" sibTransId="{9E1185F4-3ECE-4B91-AAB7-16ABC8AB6862}"/>
    <dgm:cxn modelId="{BAFB2C5D-AD2B-4A83-9F16-0A0ACC332968}" type="presOf" srcId="{2F774C89-C359-4092-BC78-9967BDBD4A45}" destId="{28DABBC9-548E-4155-85BD-4C9B5DA4731E}" srcOrd="0" destOrd="0" presId="urn:microsoft.com/office/officeart/2017/3/layout/DropPinTimeline"/>
    <dgm:cxn modelId="{D4F54060-E97C-42D8-ABFD-244DA682586B}" type="presOf" srcId="{967677ED-A066-4883-A5B6-35BDCDB3E9F2}" destId="{745F53D8-B563-43DF-94C3-1F11194FACA3}" srcOrd="0" destOrd="2" presId="urn:microsoft.com/office/officeart/2017/3/layout/DropPinTimeline"/>
    <dgm:cxn modelId="{D5A33865-DA45-4A07-B71D-8D729D339B78}" type="presOf" srcId="{ECDCD3FF-6AD7-47B4-AB2D-169B9CA14891}" destId="{14C548C3-51B8-48A1-878B-B87B11E06F9F}" srcOrd="0" destOrd="1" presId="urn:microsoft.com/office/officeart/2017/3/layout/DropPinTimeline"/>
    <dgm:cxn modelId="{8760A667-7575-4E61-8F0B-CCAB969B711A}" type="presOf" srcId="{6AE9490D-5470-423A-AF73-7D9B6E26DDAB}" destId="{DC3DF431-84A3-4529-9B3F-A2CF86DE0FDC}" srcOrd="0" destOrd="2" presId="urn:microsoft.com/office/officeart/2017/3/layout/DropPinTimeline"/>
    <dgm:cxn modelId="{5D02A26A-7381-437A-BDC9-CA17949CE2C9}" srcId="{C44BC5B2-2881-44BF-B6F7-1D6FF3D269CD}" destId="{DBCA74A5-D4FA-470F-8626-3F0EE43F24E9}" srcOrd="0" destOrd="0" parTransId="{F6567B6C-16B2-4716-AA5A-CF117BDF3E97}" sibTransId="{32375A26-76D2-487D-82C1-410C20D49492}"/>
    <dgm:cxn modelId="{B7A7BD6A-C2BB-4AEA-94B9-ED7E705368CD}" type="presOf" srcId="{1C7E7D80-8819-4397-9998-6224AF75135C}" destId="{719BCBC0-5DC7-4954-8741-91383250DB1B}" srcOrd="0" destOrd="1" presId="urn:microsoft.com/office/officeart/2017/3/layout/DropPinTimeline"/>
    <dgm:cxn modelId="{E2E5A76B-44F3-44D3-9F66-0C25DB5F949A}" srcId="{2F774C89-C359-4092-BC78-9967BDBD4A45}" destId="{6A120BB7-7CAE-4922-83A6-A87732B672B2}" srcOrd="0" destOrd="0" parTransId="{9B339030-90AF-430C-9E09-E4AF1DC72BF5}" sibTransId="{AE630B07-BDEE-4DE7-96F6-7DD1CDA3E0B3}"/>
    <dgm:cxn modelId="{F9D6F56C-DC37-4354-AF5A-623941927AEE}" srcId="{A0254B87-BB54-4717-89A9-C7C321B3C94E}" destId="{C44BC5B2-2881-44BF-B6F7-1D6FF3D269CD}" srcOrd="0" destOrd="0" parTransId="{A9562914-1E56-4539-AF45-DAABFBA61CBA}" sibTransId="{5B013C25-7BC0-4192-944C-A1352AC3051A}"/>
    <dgm:cxn modelId="{79C1AF73-8615-4493-B505-F2FA39D3A529}" srcId="{6A120BB7-7CAE-4922-83A6-A87732B672B2}" destId="{9AB5D95C-B4E9-440D-AF49-DBFC8D8F9CE7}" srcOrd="1" destOrd="0" parTransId="{71410E21-76C0-4A51-A214-F8F5D95AAF08}" sibTransId="{798DF02F-AB61-4F54-9C2A-CCF0ACE9FC6E}"/>
    <dgm:cxn modelId="{78670855-7257-417B-B56D-7DC8BB223CB6}" type="presOf" srcId="{1D33BE84-88F7-494A-B8A7-2006EEA819A5}" destId="{58983271-19E2-41E5-A243-4C82CD92F68E}" srcOrd="0" destOrd="1" presId="urn:microsoft.com/office/officeart/2017/3/layout/DropPinTimeline"/>
    <dgm:cxn modelId="{D5D0AC7D-C806-47E9-BAE7-BA1C0E78E2E1}" srcId="{65E17D15-913A-40B0-AA6F-C6F6AE1D74A1}" destId="{A0254B87-BB54-4717-89A9-C7C321B3C94E}" srcOrd="2" destOrd="0" parTransId="{F75D93D6-AE4E-407B-A698-61AAA67D5DFB}" sibTransId="{2D694D7F-DC2D-4B01-B72E-2F13ECF79451}"/>
    <dgm:cxn modelId="{F20A9983-B7CD-4D17-9882-37084C7D846E}" type="presOf" srcId="{A0254B87-BB54-4717-89A9-C7C321B3C94E}" destId="{DDA2C160-67FA-45E3-B0F9-9BF69AE6DBEA}" srcOrd="0" destOrd="0" presId="urn:microsoft.com/office/officeart/2017/3/layout/DropPinTimeline"/>
    <dgm:cxn modelId="{1674BC85-8A82-407C-8D5A-6A426690D7AE}" type="presOf" srcId="{78D33509-301D-441D-B1F3-F3616500F634}" destId="{58983271-19E2-41E5-A243-4C82CD92F68E}" srcOrd="0" destOrd="2" presId="urn:microsoft.com/office/officeart/2017/3/layout/DropPinTimeline"/>
    <dgm:cxn modelId="{171E5C86-8918-4A33-80C6-3E3364FFB9AA}" type="presOf" srcId="{DBCA74A5-D4FA-470F-8626-3F0EE43F24E9}" destId="{DC3DF431-84A3-4529-9B3F-A2CF86DE0FDC}" srcOrd="0" destOrd="1" presId="urn:microsoft.com/office/officeart/2017/3/layout/DropPinTimeline"/>
    <dgm:cxn modelId="{491A2088-4EDE-4C7D-866F-DEA44EE89A24}" type="presOf" srcId="{BF729634-27A4-43DB-82AF-3DFD03379690}" destId="{14C548C3-51B8-48A1-878B-B87B11E06F9F}" srcOrd="0" destOrd="2" presId="urn:microsoft.com/office/officeart/2017/3/layout/DropPinTimeline"/>
    <dgm:cxn modelId="{12C5C390-7CC8-416D-A6E7-1252F1EFFD7A}" srcId="{C44BC5B2-2881-44BF-B6F7-1D6FF3D269CD}" destId="{6AE9490D-5470-423A-AF73-7D9B6E26DDAB}" srcOrd="1" destOrd="0" parTransId="{0A354012-A301-4A2B-847D-233A467156A7}" sibTransId="{E641DAF7-259F-4F24-AFFF-EED23C2CAC01}"/>
    <dgm:cxn modelId="{06C8539A-A42D-4F5E-B890-989C61CF5D57}" srcId="{5D4195EB-E976-4754-B643-4424436B3FC7}" destId="{DFE413B0-17AF-4EDE-9363-6FE7652C1687}" srcOrd="0" destOrd="0" parTransId="{8D44703C-CDAF-4021-8FC4-3D50CFB7AF90}" sibTransId="{5EFAE90C-AD0C-46AB-BB57-0EDB524E47B2}"/>
    <dgm:cxn modelId="{84364B9B-29BF-452E-9A2B-EADD1865E4C1}" srcId="{32E87226-149D-41B0-843E-424C454C05B9}" destId="{8CEA4FB9-D90A-4A33-B935-3ACDDFD7A2C3}" srcOrd="0" destOrd="0" parTransId="{C1BE0D37-4955-4657-B28C-8284EAA8E52E}" sibTransId="{3BD811F1-9CDE-40F1-B3BF-A512276E553E}"/>
    <dgm:cxn modelId="{8B28EEA4-E18B-45BD-A220-37F20BC91135}" type="presOf" srcId="{E4819B12-A4A1-46EF-8443-E13E3D20D5AB}" destId="{719BCBC0-5DC7-4954-8741-91383250DB1B}" srcOrd="0" destOrd="0" presId="urn:microsoft.com/office/officeart/2017/3/layout/DropPinTimeline"/>
    <dgm:cxn modelId="{98A0F6A4-9639-4B18-B49E-1097AB4E6AE1}" srcId="{6A120BB7-7CAE-4922-83A6-A87732B672B2}" destId="{CD09367D-57BA-4DE3-9ED0-F81D9F492AB2}" srcOrd="0" destOrd="0" parTransId="{BD57ABA0-FA16-4928-A936-EE5861D8457C}" sibTransId="{16A79434-FC59-442C-B3B7-0396710CE9C8}"/>
    <dgm:cxn modelId="{CB1C22B4-BD17-42A8-B66F-C424F07986B4}" srcId="{7994C2DC-1CF6-406F-933E-1BD952B52AC9}" destId="{E4819B12-A4A1-46EF-8443-E13E3D20D5AB}" srcOrd="0" destOrd="0" parTransId="{AC454388-A098-4915-A526-DEB276E7533D}" sibTransId="{3BE0DCEC-A20C-419D-8343-DAB1A1CF6F0C}"/>
    <dgm:cxn modelId="{CBC06CB8-023D-4996-9A0A-6023B08756A6}" type="presOf" srcId="{DFE413B0-17AF-4EDE-9363-6FE7652C1687}" destId="{745F53D8-B563-43DF-94C3-1F11194FACA3}" srcOrd="0" destOrd="1" presId="urn:microsoft.com/office/officeart/2017/3/layout/DropPinTimeline"/>
    <dgm:cxn modelId="{8AA787BB-20CE-4125-992D-D24EB7C1EEAC}" srcId="{65E17D15-913A-40B0-AA6F-C6F6AE1D74A1}" destId="{2F774C89-C359-4092-BC78-9967BDBD4A45}" srcOrd="3" destOrd="0" parTransId="{E1FD1B20-E991-4572-A8B5-68F905B8DFA5}" sibTransId="{0B93008E-78BD-4135-8C56-98C3C8C23B62}"/>
    <dgm:cxn modelId="{0C71AEC1-E884-41FD-9796-003372FC473E}" srcId="{65E17D15-913A-40B0-AA6F-C6F6AE1D74A1}" destId="{32E87226-149D-41B0-843E-424C454C05B9}" srcOrd="1" destOrd="0" parTransId="{8D2CBEA6-F22B-4756-9F3C-795D42169D87}" sibTransId="{2B65BA7B-082F-4612-951D-0BE11DCB2D43}"/>
    <dgm:cxn modelId="{2C3E09C4-2246-423D-AD51-697BC4D23A90}" srcId="{65E17D15-913A-40B0-AA6F-C6F6AE1D74A1}" destId="{B5DE5352-ADBF-460B-A2FD-285F3DCF4D9F}" srcOrd="4" destOrd="0" parTransId="{3DF40CF9-09E3-4045-95DB-8C46EA74BBA1}" sibTransId="{A6803139-E5B6-4E1F-A9CB-113024419114}"/>
    <dgm:cxn modelId="{FCBAE1C6-57A5-4C10-962F-37787C73D993}" type="presOf" srcId="{32E87226-149D-41B0-843E-424C454C05B9}" destId="{E47A166E-186E-4C31-9C68-8BF939317867}" srcOrd="0" destOrd="0" presId="urn:microsoft.com/office/officeart/2017/3/layout/DropPinTimeline"/>
    <dgm:cxn modelId="{9085E8C6-4151-47CD-8281-E807F0AA261F}" type="presOf" srcId="{C44BC5B2-2881-44BF-B6F7-1D6FF3D269CD}" destId="{DC3DF431-84A3-4529-9B3F-A2CF86DE0FDC}" srcOrd="0" destOrd="0" presId="urn:microsoft.com/office/officeart/2017/3/layout/DropPinTimeline"/>
    <dgm:cxn modelId="{E3E6BDCE-2193-44B4-AA2E-5FB2C372E450}" srcId="{E4819B12-A4A1-46EF-8443-E13E3D20D5AB}" destId="{1C7E7D80-8819-4397-9998-6224AF75135C}" srcOrd="0" destOrd="0" parTransId="{EA5CDEF1-27F3-477A-9ACB-4E251BBB27E2}" sibTransId="{39951C0A-ED81-41DA-A5FE-843861E4A327}"/>
    <dgm:cxn modelId="{CDAD8ED4-4F18-4714-A279-00A1FB7550C1}" type="presOf" srcId="{6A120BB7-7CAE-4922-83A6-A87732B672B2}" destId="{91A66950-9FF6-4941-89B6-5D3ED147195D}" srcOrd="0" destOrd="0" presId="urn:microsoft.com/office/officeart/2017/3/layout/DropPinTimeline"/>
    <dgm:cxn modelId="{30494EDF-7337-4BA1-BAD0-EB8AFBD18386}" srcId="{B5DE5352-ADBF-460B-A2FD-285F3DCF4D9F}" destId="{BC5FFD6E-1214-4170-BF2B-8BA06B13C4CF}" srcOrd="0" destOrd="0" parTransId="{D8AA5D7E-5CEE-45EF-80FA-95F3D3BE831F}" sibTransId="{02C6515F-B20C-4E88-88FA-C3CA1A507109}"/>
    <dgm:cxn modelId="{5B22EEE1-53C6-4CBB-AB20-6F16BBFFB388}" type="presOf" srcId="{65E17D15-913A-40B0-AA6F-C6F6AE1D74A1}" destId="{15DE3E31-1E81-4920-8634-A02438F4C223}" srcOrd="0" destOrd="0" presId="urn:microsoft.com/office/officeart/2017/3/layout/DropPinTimeline"/>
    <dgm:cxn modelId="{A43A27E2-48D9-41DE-BD4D-5C9F24AC5D62}" type="presOf" srcId="{7994C2DC-1CF6-406F-933E-1BD952B52AC9}" destId="{CF5DE06A-78EF-446A-9570-B72627F22DAE}" srcOrd="0" destOrd="0" presId="urn:microsoft.com/office/officeart/2017/3/layout/DropPinTimeline"/>
    <dgm:cxn modelId="{E80A34EB-0E40-4546-BCAB-C1E20E5F93D4}" srcId="{5D4195EB-E976-4754-B643-4424436B3FC7}" destId="{967677ED-A066-4883-A5B6-35BDCDB3E9F2}" srcOrd="1" destOrd="0" parTransId="{16EA062A-1F82-4876-A90F-4C53A7B3F17F}" sibTransId="{089F9D20-7FBC-4382-AA96-66606A0BEB01}"/>
    <dgm:cxn modelId="{FE4302EE-FED6-416B-82FA-5C01D28EE6C6}" srcId="{BC5FFD6E-1214-4170-BF2B-8BA06B13C4CF}" destId="{BF729634-27A4-43DB-82AF-3DFD03379690}" srcOrd="1" destOrd="0" parTransId="{4A3856B8-1D86-41ED-8AAE-63D11B2C9E87}" sibTransId="{89A77EBC-57BF-4E02-9F0B-0F6AF230BE6B}"/>
    <dgm:cxn modelId="{A5902CEE-434A-4AD7-886E-55EB3DD8C486}" type="presOf" srcId="{474CF0D8-E107-42AC-8582-448F6767F618}" destId="{F5EA8913-D082-4757-80D3-C79E5F976D52}" srcOrd="0" destOrd="0" presId="urn:microsoft.com/office/officeart/2017/3/layout/DropPinTimeline"/>
    <dgm:cxn modelId="{6E3B22F0-2331-4416-A72E-905AA9D16DB8}" srcId="{BC5FFD6E-1214-4170-BF2B-8BA06B13C4CF}" destId="{ECDCD3FF-6AD7-47B4-AB2D-169B9CA14891}" srcOrd="0" destOrd="0" parTransId="{B1DA05B0-3793-4EC3-80B9-CA9FC1072E02}" sibTransId="{9BDE03A7-9F08-4853-9AD1-9A310C7B8655}"/>
    <dgm:cxn modelId="{B8591FF9-09BC-4AA2-AB49-186A758BE5F1}" srcId="{65E17D15-913A-40B0-AA6F-C6F6AE1D74A1}" destId="{7994C2DC-1CF6-406F-933E-1BD952B52AC9}" srcOrd="5" destOrd="0" parTransId="{A9B1438E-F427-46F1-A3AF-3BF51FB22AB2}" sibTransId="{1C1A2EF1-DF50-4421-971A-52852F7EF23D}"/>
    <dgm:cxn modelId="{3F7396FB-1A52-47AE-B932-685E13CF775A}" type="presOf" srcId="{CD09367D-57BA-4DE3-9ED0-F81D9F492AB2}" destId="{91A66950-9FF6-4941-89B6-5D3ED147195D}" srcOrd="0" destOrd="1" presId="urn:microsoft.com/office/officeart/2017/3/layout/DropPinTimeline"/>
    <dgm:cxn modelId="{9786BDFC-440E-4529-80C8-4819D310F059}" type="presOf" srcId="{D6F4FD2E-05BA-4A13-BD77-D838019F88B9}" destId="{719BCBC0-5DC7-4954-8741-91383250DB1B}" srcOrd="0" destOrd="2" presId="urn:microsoft.com/office/officeart/2017/3/layout/DropPinTimeline"/>
    <dgm:cxn modelId="{3D12F7FE-7325-4565-AA17-5E3759CA61A7}" type="presOf" srcId="{B5DE5352-ADBF-460B-A2FD-285F3DCF4D9F}" destId="{C92E4A4E-9DEB-4C83-B5F2-738DB4EF3D6F}" srcOrd="0" destOrd="0" presId="urn:microsoft.com/office/officeart/2017/3/layout/DropPinTimeline"/>
    <dgm:cxn modelId="{544BF0FF-74B5-4AB5-89A4-DDE90DA7EEF0}" type="presOf" srcId="{9AB5D95C-B4E9-440D-AF49-DBFC8D8F9CE7}" destId="{91A66950-9FF6-4941-89B6-5D3ED147195D}" srcOrd="0" destOrd="2" presId="urn:microsoft.com/office/officeart/2017/3/layout/DropPinTimeline"/>
    <dgm:cxn modelId="{DAE97D50-5E29-4F64-AE6A-C983B53E2246}" type="presParOf" srcId="{15DE3E31-1E81-4920-8634-A02438F4C223}" destId="{0D2F6534-E379-4FD3-BD62-24DC3A1AFA1E}" srcOrd="0" destOrd="0" presId="urn:microsoft.com/office/officeart/2017/3/layout/DropPinTimeline"/>
    <dgm:cxn modelId="{0580CD0F-58EF-4401-AB73-7DD09C587B6E}" type="presParOf" srcId="{15DE3E31-1E81-4920-8634-A02438F4C223}" destId="{530FADB8-4A19-474E-99AC-67E81614030A}" srcOrd="1" destOrd="0" presId="urn:microsoft.com/office/officeart/2017/3/layout/DropPinTimeline"/>
    <dgm:cxn modelId="{A99FFB14-4F7E-4B7C-983F-5645C96A385D}" type="presParOf" srcId="{530FADB8-4A19-474E-99AC-67E81614030A}" destId="{A6051F86-2146-4567-9A19-1BE0B4A02ACB}" srcOrd="0" destOrd="0" presId="urn:microsoft.com/office/officeart/2017/3/layout/DropPinTimeline"/>
    <dgm:cxn modelId="{80D43C32-A5D5-4C5F-A32C-25949C8642AD}" type="presParOf" srcId="{A6051F86-2146-4567-9A19-1BE0B4A02ACB}" destId="{FB5671FA-8B39-4729-9204-6C6DE6EA76A6}" srcOrd="0" destOrd="0" presId="urn:microsoft.com/office/officeart/2017/3/layout/DropPinTimeline"/>
    <dgm:cxn modelId="{D504CB90-EE7F-47B5-A764-98CB80638C30}" type="presParOf" srcId="{A6051F86-2146-4567-9A19-1BE0B4A02ACB}" destId="{82457ACE-A382-4B05-9BE7-FC045B3E6687}" srcOrd="1" destOrd="0" presId="urn:microsoft.com/office/officeart/2017/3/layout/DropPinTimeline"/>
    <dgm:cxn modelId="{164E8F01-69C6-47E3-B7E0-423CC5CAC6DD}" type="presParOf" srcId="{82457ACE-A382-4B05-9BE7-FC045B3E6687}" destId="{39E46A2F-4018-47A7-8CFF-B70BF24C6D9C}" srcOrd="0" destOrd="0" presId="urn:microsoft.com/office/officeart/2017/3/layout/DropPinTimeline"/>
    <dgm:cxn modelId="{FEC39895-7534-4471-8479-FF9E1180160C}" type="presParOf" srcId="{82457ACE-A382-4B05-9BE7-FC045B3E6687}" destId="{C1C10AD5-FDA7-4790-B06B-3F8409DF7DCE}" srcOrd="1" destOrd="0" presId="urn:microsoft.com/office/officeart/2017/3/layout/DropPinTimeline"/>
    <dgm:cxn modelId="{9CE1E676-A1AE-4A63-B7A5-D4B66D4DBFCF}" type="presParOf" srcId="{A6051F86-2146-4567-9A19-1BE0B4A02ACB}" destId="{745F53D8-B563-43DF-94C3-1F11194FACA3}" srcOrd="2" destOrd="0" presId="urn:microsoft.com/office/officeart/2017/3/layout/DropPinTimeline"/>
    <dgm:cxn modelId="{98DF439F-C0F3-4CF1-B286-6E901D22B1A1}" type="presParOf" srcId="{A6051F86-2146-4567-9A19-1BE0B4A02ACB}" destId="{F5EA8913-D082-4757-80D3-C79E5F976D52}" srcOrd="3" destOrd="0" presId="urn:microsoft.com/office/officeart/2017/3/layout/DropPinTimeline"/>
    <dgm:cxn modelId="{443D3BDD-9CC2-484B-B06C-D4B9A9401926}" type="presParOf" srcId="{A6051F86-2146-4567-9A19-1BE0B4A02ACB}" destId="{A2749132-B189-45A8-8EFE-263BC2E03B69}" srcOrd="4" destOrd="0" presId="urn:microsoft.com/office/officeart/2017/3/layout/DropPinTimeline"/>
    <dgm:cxn modelId="{97D74F78-603B-487B-804F-91588A4199D2}" type="presParOf" srcId="{A6051F86-2146-4567-9A19-1BE0B4A02ACB}" destId="{7FAA7769-9E19-4994-BA05-8EA9EA6D95DA}" srcOrd="5" destOrd="0" presId="urn:microsoft.com/office/officeart/2017/3/layout/DropPinTimeline"/>
    <dgm:cxn modelId="{A5E38959-ED24-46A1-B8D7-CD71E2E05F54}" type="presParOf" srcId="{530FADB8-4A19-474E-99AC-67E81614030A}" destId="{D053307B-3DDD-4144-A0A7-9D6ED4190425}" srcOrd="1" destOrd="0" presId="urn:microsoft.com/office/officeart/2017/3/layout/DropPinTimeline"/>
    <dgm:cxn modelId="{79A855A2-6A7E-4E66-B4B1-6F416B2D13EB}" type="presParOf" srcId="{530FADB8-4A19-474E-99AC-67E81614030A}" destId="{A646817F-303F-425F-AA5B-EA7803D521B8}" srcOrd="2" destOrd="0" presId="urn:microsoft.com/office/officeart/2017/3/layout/DropPinTimeline"/>
    <dgm:cxn modelId="{2A2BB569-E468-4708-9D55-00802C06E343}" type="presParOf" srcId="{A646817F-303F-425F-AA5B-EA7803D521B8}" destId="{08FCBC70-D910-489B-A8BB-1160A54C1A6D}" srcOrd="0" destOrd="0" presId="urn:microsoft.com/office/officeart/2017/3/layout/DropPinTimeline"/>
    <dgm:cxn modelId="{D6354A91-B74A-400C-8146-A44425DAEAD0}" type="presParOf" srcId="{A646817F-303F-425F-AA5B-EA7803D521B8}" destId="{9A8C2081-D502-43A9-B0C9-85B4ABFC9BA6}" srcOrd="1" destOrd="0" presId="urn:microsoft.com/office/officeart/2017/3/layout/DropPinTimeline"/>
    <dgm:cxn modelId="{2BF4CB22-4CA0-452E-8DA4-53089BC80074}" type="presParOf" srcId="{9A8C2081-D502-43A9-B0C9-85B4ABFC9BA6}" destId="{43710996-FC06-4957-9B3A-8B6BB01808E9}" srcOrd="0" destOrd="0" presId="urn:microsoft.com/office/officeart/2017/3/layout/DropPinTimeline"/>
    <dgm:cxn modelId="{0540A000-FDAB-4CB0-810F-E0D2A670574B}" type="presParOf" srcId="{9A8C2081-D502-43A9-B0C9-85B4ABFC9BA6}" destId="{9FB3A5A6-8E11-4FBA-9AEA-6E64E5D1D41A}" srcOrd="1" destOrd="0" presId="urn:microsoft.com/office/officeart/2017/3/layout/DropPinTimeline"/>
    <dgm:cxn modelId="{1E26DAB3-851E-4668-83C7-AE920A78687E}" type="presParOf" srcId="{A646817F-303F-425F-AA5B-EA7803D521B8}" destId="{58983271-19E2-41E5-A243-4C82CD92F68E}" srcOrd="2" destOrd="0" presId="urn:microsoft.com/office/officeart/2017/3/layout/DropPinTimeline"/>
    <dgm:cxn modelId="{42342ADA-92B5-4832-A73D-710965A41413}" type="presParOf" srcId="{A646817F-303F-425F-AA5B-EA7803D521B8}" destId="{E47A166E-186E-4C31-9C68-8BF939317867}" srcOrd="3" destOrd="0" presId="urn:microsoft.com/office/officeart/2017/3/layout/DropPinTimeline"/>
    <dgm:cxn modelId="{8D4DB283-E376-4A90-941B-095CC4384660}" type="presParOf" srcId="{A646817F-303F-425F-AA5B-EA7803D521B8}" destId="{901FAD84-7CF3-42E0-A09D-5D6964E251DA}" srcOrd="4" destOrd="0" presId="urn:microsoft.com/office/officeart/2017/3/layout/DropPinTimeline"/>
    <dgm:cxn modelId="{4FF5ADF0-0D1B-4766-85A8-2F4282FAE222}" type="presParOf" srcId="{A646817F-303F-425F-AA5B-EA7803D521B8}" destId="{2A228A88-2A3A-4BF7-8235-507987EFE2EE}" srcOrd="5" destOrd="0" presId="urn:microsoft.com/office/officeart/2017/3/layout/DropPinTimeline"/>
    <dgm:cxn modelId="{FE68AB5E-6DF4-4276-9997-D54ACF3B88C3}" type="presParOf" srcId="{530FADB8-4A19-474E-99AC-67E81614030A}" destId="{556214F2-68A9-46FF-AEA9-50FA52757538}" srcOrd="3" destOrd="0" presId="urn:microsoft.com/office/officeart/2017/3/layout/DropPinTimeline"/>
    <dgm:cxn modelId="{0FC4860A-581A-4E24-813E-1C6D13C8047D}" type="presParOf" srcId="{530FADB8-4A19-474E-99AC-67E81614030A}" destId="{65AC740E-2D45-4567-A7CC-0219C08C5566}" srcOrd="4" destOrd="0" presId="urn:microsoft.com/office/officeart/2017/3/layout/DropPinTimeline"/>
    <dgm:cxn modelId="{7D7134C3-0857-4CFD-AFDE-A60F9C94A9B9}" type="presParOf" srcId="{65AC740E-2D45-4567-A7CC-0219C08C5566}" destId="{2D3C1D7C-E682-4EB4-BB59-29F397217EF7}" srcOrd="0" destOrd="0" presId="urn:microsoft.com/office/officeart/2017/3/layout/DropPinTimeline"/>
    <dgm:cxn modelId="{48973CE3-1BB8-4796-A99C-B6790C5376AA}" type="presParOf" srcId="{65AC740E-2D45-4567-A7CC-0219C08C5566}" destId="{F6F9E090-4781-4D36-9068-30D5886E8382}" srcOrd="1" destOrd="0" presId="urn:microsoft.com/office/officeart/2017/3/layout/DropPinTimeline"/>
    <dgm:cxn modelId="{565A7AEB-7144-4E5D-B712-EC77633C31AC}" type="presParOf" srcId="{F6F9E090-4781-4D36-9068-30D5886E8382}" destId="{D94CE6C1-4F95-495B-9494-BA0EA1DBC224}" srcOrd="0" destOrd="0" presId="urn:microsoft.com/office/officeart/2017/3/layout/DropPinTimeline"/>
    <dgm:cxn modelId="{44DFA1EE-AFD0-48BD-A3C3-66FB7195094F}" type="presParOf" srcId="{F6F9E090-4781-4D36-9068-30D5886E8382}" destId="{FE8903C4-BE04-4F4A-93EB-A74536AAA275}" srcOrd="1" destOrd="0" presId="urn:microsoft.com/office/officeart/2017/3/layout/DropPinTimeline"/>
    <dgm:cxn modelId="{23FE70D1-1885-4EC9-A778-EDDD665CA6F4}" type="presParOf" srcId="{65AC740E-2D45-4567-A7CC-0219C08C5566}" destId="{DC3DF431-84A3-4529-9B3F-A2CF86DE0FDC}" srcOrd="2" destOrd="0" presId="urn:microsoft.com/office/officeart/2017/3/layout/DropPinTimeline"/>
    <dgm:cxn modelId="{95A88ED0-A845-4351-9BFC-68DFC3DDE09F}" type="presParOf" srcId="{65AC740E-2D45-4567-A7CC-0219C08C5566}" destId="{DDA2C160-67FA-45E3-B0F9-9BF69AE6DBEA}" srcOrd="3" destOrd="0" presId="urn:microsoft.com/office/officeart/2017/3/layout/DropPinTimeline"/>
    <dgm:cxn modelId="{23FBA44B-338D-4B2A-A749-1E29063E13DE}" type="presParOf" srcId="{65AC740E-2D45-4567-A7CC-0219C08C5566}" destId="{9055E21D-A336-49FA-87A0-28FAE3888343}" srcOrd="4" destOrd="0" presId="urn:microsoft.com/office/officeart/2017/3/layout/DropPinTimeline"/>
    <dgm:cxn modelId="{6FB1694D-3FBF-44FA-90F4-D503364F2605}" type="presParOf" srcId="{65AC740E-2D45-4567-A7CC-0219C08C5566}" destId="{5A874E09-1AD1-4FB9-8C74-A28CE4C478EE}" srcOrd="5" destOrd="0" presId="urn:microsoft.com/office/officeart/2017/3/layout/DropPinTimeline"/>
    <dgm:cxn modelId="{CE0BDE50-AAE3-4C54-82F4-2E0DE56CACEF}" type="presParOf" srcId="{530FADB8-4A19-474E-99AC-67E81614030A}" destId="{56A5E497-8ECE-4129-90FD-88AB5B94A198}" srcOrd="5" destOrd="0" presId="urn:microsoft.com/office/officeart/2017/3/layout/DropPinTimeline"/>
    <dgm:cxn modelId="{D70289CE-8B55-4E2B-A53B-06FFF408251B}" type="presParOf" srcId="{530FADB8-4A19-474E-99AC-67E81614030A}" destId="{DD111F81-EDEB-45DE-98DC-B7E6028FBB64}" srcOrd="6" destOrd="0" presId="urn:microsoft.com/office/officeart/2017/3/layout/DropPinTimeline"/>
    <dgm:cxn modelId="{9890C995-3D26-4972-B01E-C17E5E0AA089}" type="presParOf" srcId="{DD111F81-EDEB-45DE-98DC-B7E6028FBB64}" destId="{59329834-F5EE-4E08-B0A3-85DC6DED214B}" srcOrd="0" destOrd="0" presId="urn:microsoft.com/office/officeart/2017/3/layout/DropPinTimeline"/>
    <dgm:cxn modelId="{F822391D-940D-43D3-8B95-8375A5594F41}" type="presParOf" srcId="{DD111F81-EDEB-45DE-98DC-B7E6028FBB64}" destId="{00176413-AC4E-4990-9115-57BFF82A8B95}" srcOrd="1" destOrd="0" presId="urn:microsoft.com/office/officeart/2017/3/layout/DropPinTimeline"/>
    <dgm:cxn modelId="{1F381E5C-0939-40BE-A3EE-B23998E8E5E2}" type="presParOf" srcId="{00176413-AC4E-4990-9115-57BFF82A8B95}" destId="{9E7BA960-4D4B-4CC5-AF93-C8417482D004}" srcOrd="0" destOrd="0" presId="urn:microsoft.com/office/officeart/2017/3/layout/DropPinTimeline"/>
    <dgm:cxn modelId="{1197CECA-C56A-4527-8065-89EEDF2DCB5D}" type="presParOf" srcId="{00176413-AC4E-4990-9115-57BFF82A8B95}" destId="{B7566BF4-AEE0-4995-AB0C-5CC16EE60436}" srcOrd="1" destOrd="0" presId="urn:microsoft.com/office/officeart/2017/3/layout/DropPinTimeline"/>
    <dgm:cxn modelId="{F79330E8-30AF-4532-A02A-74305912F928}" type="presParOf" srcId="{DD111F81-EDEB-45DE-98DC-B7E6028FBB64}" destId="{91A66950-9FF6-4941-89B6-5D3ED147195D}" srcOrd="2" destOrd="0" presId="urn:microsoft.com/office/officeart/2017/3/layout/DropPinTimeline"/>
    <dgm:cxn modelId="{44F71F78-888B-42A2-AB0B-2CDFA36230E6}" type="presParOf" srcId="{DD111F81-EDEB-45DE-98DC-B7E6028FBB64}" destId="{28DABBC9-548E-4155-85BD-4C9B5DA4731E}" srcOrd="3" destOrd="0" presId="urn:microsoft.com/office/officeart/2017/3/layout/DropPinTimeline"/>
    <dgm:cxn modelId="{638AB871-1B64-4364-B0F2-DE8A7B672B24}" type="presParOf" srcId="{DD111F81-EDEB-45DE-98DC-B7E6028FBB64}" destId="{E14EFD5D-842A-46F4-8193-43A630A52825}" srcOrd="4" destOrd="0" presId="urn:microsoft.com/office/officeart/2017/3/layout/DropPinTimeline"/>
    <dgm:cxn modelId="{B69689D7-3D7D-4D82-AD95-8B9E53F38B59}" type="presParOf" srcId="{DD111F81-EDEB-45DE-98DC-B7E6028FBB64}" destId="{B44ADFAC-363D-430A-A69D-4FB4155A0D25}" srcOrd="5" destOrd="0" presId="urn:microsoft.com/office/officeart/2017/3/layout/DropPinTimeline"/>
    <dgm:cxn modelId="{4E7F172A-CBA8-4FF2-82A4-59831BFF22D4}" type="presParOf" srcId="{530FADB8-4A19-474E-99AC-67E81614030A}" destId="{3462FE6D-D9AA-4096-8DBC-1167644F044C}" srcOrd="7" destOrd="0" presId="urn:microsoft.com/office/officeart/2017/3/layout/DropPinTimeline"/>
    <dgm:cxn modelId="{4304E079-F1AB-4ACA-8D85-6B8E2668FA1D}" type="presParOf" srcId="{530FADB8-4A19-474E-99AC-67E81614030A}" destId="{F7F3C2FF-82CE-4D1E-B840-16CB5D15E309}" srcOrd="8" destOrd="0" presId="urn:microsoft.com/office/officeart/2017/3/layout/DropPinTimeline"/>
    <dgm:cxn modelId="{88C872D3-3BA1-424B-A655-3A26DD1A223F}" type="presParOf" srcId="{F7F3C2FF-82CE-4D1E-B840-16CB5D15E309}" destId="{326DCBDB-B352-447A-9E97-65F9A216E747}" srcOrd="0" destOrd="0" presId="urn:microsoft.com/office/officeart/2017/3/layout/DropPinTimeline"/>
    <dgm:cxn modelId="{76A23941-1FD6-4521-8AD0-46E990DB584F}" type="presParOf" srcId="{F7F3C2FF-82CE-4D1E-B840-16CB5D15E309}" destId="{491DE1DA-0166-4AF6-8869-4777DE173D25}" srcOrd="1" destOrd="0" presId="urn:microsoft.com/office/officeart/2017/3/layout/DropPinTimeline"/>
    <dgm:cxn modelId="{BC725ADD-9F86-4593-A654-8FDF11C428AE}" type="presParOf" srcId="{491DE1DA-0166-4AF6-8869-4777DE173D25}" destId="{40A614F2-94DA-4337-8D9F-3238A9B46E65}" srcOrd="0" destOrd="0" presId="urn:microsoft.com/office/officeart/2017/3/layout/DropPinTimeline"/>
    <dgm:cxn modelId="{683DF1F8-1927-4D65-A438-D2ACC98B796B}" type="presParOf" srcId="{491DE1DA-0166-4AF6-8869-4777DE173D25}" destId="{A7C6D7FA-73A4-4738-B225-CF1D571AD996}" srcOrd="1" destOrd="0" presId="urn:microsoft.com/office/officeart/2017/3/layout/DropPinTimeline"/>
    <dgm:cxn modelId="{ED60C3D0-9E4B-4BA1-A738-F0ECA3E4F368}" type="presParOf" srcId="{F7F3C2FF-82CE-4D1E-B840-16CB5D15E309}" destId="{14C548C3-51B8-48A1-878B-B87B11E06F9F}" srcOrd="2" destOrd="0" presId="urn:microsoft.com/office/officeart/2017/3/layout/DropPinTimeline"/>
    <dgm:cxn modelId="{41B85646-8BFC-494B-B17D-42346CC4F4D0}" type="presParOf" srcId="{F7F3C2FF-82CE-4D1E-B840-16CB5D15E309}" destId="{C92E4A4E-9DEB-4C83-B5F2-738DB4EF3D6F}" srcOrd="3" destOrd="0" presId="urn:microsoft.com/office/officeart/2017/3/layout/DropPinTimeline"/>
    <dgm:cxn modelId="{4BB06C74-4EB1-4281-9CCD-FB75DC5E7744}" type="presParOf" srcId="{F7F3C2FF-82CE-4D1E-B840-16CB5D15E309}" destId="{B91B1A19-A2BA-43F8-AB0C-9B4E5F33FB40}" srcOrd="4" destOrd="0" presId="urn:microsoft.com/office/officeart/2017/3/layout/DropPinTimeline"/>
    <dgm:cxn modelId="{E028560F-A5AF-4BD3-8A5B-DAE873709DE3}" type="presParOf" srcId="{F7F3C2FF-82CE-4D1E-B840-16CB5D15E309}" destId="{105FA0F5-E133-4281-8A03-F082550AB04F}" srcOrd="5" destOrd="0" presId="urn:microsoft.com/office/officeart/2017/3/layout/DropPinTimeline"/>
    <dgm:cxn modelId="{7B8D8D9D-D3E7-463C-B711-626359A8AB9C}" type="presParOf" srcId="{530FADB8-4A19-474E-99AC-67E81614030A}" destId="{BC90D69F-B729-48E1-8EE6-1675BABC6F7F}" srcOrd="9" destOrd="0" presId="urn:microsoft.com/office/officeart/2017/3/layout/DropPinTimeline"/>
    <dgm:cxn modelId="{C1FF23CC-02E9-453A-8E9E-A55408400C51}" type="presParOf" srcId="{530FADB8-4A19-474E-99AC-67E81614030A}" destId="{F4F055F6-DB9D-4695-9DA6-46375CA674AB}" srcOrd="10" destOrd="0" presId="urn:microsoft.com/office/officeart/2017/3/layout/DropPinTimeline"/>
    <dgm:cxn modelId="{68CAC0F6-7724-488E-AF10-1726F11C6A61}" type="presParOf" srcId="{F4F055F6-DB9D-4695-9DA6-46375CA674AB}" destId="{08011281-7758-4AF4-9A9E-670D21FDE98A}" srcOrd="0" destOrd="0" presId="urn:microsoft.com/office/officeart/2017/3/layout/DropPinTimeline"/>
    <dgm:cxn modelId="{380C9D18-07B5-4A5B-828D-DFCA27F9A99F}" type="presParOf" srcId="{F4F055F6-DB9D-4695-9DA6-46375CA674AB}" destId="{E25172EC-41FB-4F36-9002-488D7D72E266}" srcOrd="1" destOrd="0" presId="urn:microsoft.com/office/officeart/2017/3/layout/DropPinTimeline"/>
    <dgm:cxn modelId="{7B7E72E9-BA0B-40B9-93DD-CF8BEA357421}" type="presParOf" srcId="{E25172EC-41FB-4F36-9002-488D7D72E266}" destId="{7602655E-1B1B-4AF5-BCCC-20A9B11F00EF}" srcOrd="0" destOrd="0" presId="urn:microsoft.com/office/officeart/2017/3/layout/DropPinTimeline"/>
    <dgm:cxn modelId="{9DEBC047-7225-4306-84A7-0651EB51D549}" type="presParOf" srcId="{E25172EC-41FB-4F36-9002-488D7D72E266}" destId="{CA922D7A-8E51-4735-9D15-5A826CAB8390}" srcOrd="1" destOrd="0" presId="urn:microsoft.com/office/officeart/2017/3/layout/DropPinTimeline"/>
    <dgm:cxn modelId="{0FBD565C-FFF9-4DE7-B9A0-DEBC4BF0F576}" type="presParOf" srcId="{F4F055F6-DB9D-4695-9DA6-46375CA674AB}" destId="{719BCBC0-5DC7-4954-8741-91383250DB1B}" srcOrd="2" destOrd="0" presId="urn:microsoft.com/office/officeart/2017/3/layout/DropPinTimeline"/>
    <dgm:cxn modelId="{15CDEC3E-347F-4B3C-A89B-262EB66794E5}" type="presParOf" srcId="{F4F055F6-DB9D-4695-9DA6-46375CA674AB}" destId="{CF5DE06A-78EF-446A-9570-B72627F22DAE}" srcOrd="3" destOrd="0" presId="urn:microsoft.com/office/officeart/2017/3/layout/DropPinTimeline"/>
    <dgm:cxn modelId="{CBF3BA89-9557-4C49-AD94-5154A99DF9A3}" type="presParOf" srcId="{F4F055F6-DB9D-4695-9DA6-46375CA674AB}" destId="{39E0A35B-52CC-4C60-B10A-6C7106732082}" srcOrd="4" destOrd="0" presId="urn:microsoft.com/office/officeart/2017/3/layout/DropPinTimeline"/>
    <dgm:cxn modelId="{D9F67273-4EDA-41EB-9FE1-FDA01712D40D}" type="presParOf" srcId="{F4F055F6-DB9D-4695-9DA6-46375CA674AB}" destId="{E26633E2-9D5D-4443-AF26-9EC73441C070}"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50FD8E-4B73-4A71-9CBA-10BDF33E9B8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85A1D74-EF79-44AC-9AD7-CF767DA2C37E}">
      <dgm:prSet/>
      <dgm:spPr/>
      <dgm:t>
        <a:bodyPr/>
        <a:lstStyle/>
        <a:p>
          <a:r>
            <a:rPr lang="en-US" dirty="0"/>
            <a:t>Microsoft Windows</a:t>
          </a:r>
        </a:p>
      </dgm:t>
    </dgm:pt>
    <dgm:pt modelId="{D8C59B96-AEED-4F99-B503-BABF5341366C}" type="parTrans" cxnId="{6FD37D6D-0ED2-4F1C-AA8E-07926DBBC752}">
      <dgm:prSet/>
      <dgm:spPr/>
    </dgm:pt>
    <dgm:pt modelId="{56ED62B3-981B-483C-907C-1EDB593D33BA}" type="sibTrans" cxnId="{6FD37D6D-0ED2-4F1C-AA8E-07926DBBC752}">
      <dgm:prSet/>
      <dgm:spPr/>
    </dgm:pt>
    <dgm:pt modelId="{EC9966B9-36AE-4E0C-93F7-0E4B47798D3E}">
      <dgm:prSet/>
      <dgm:spPr/>
      <dgm:t>
        <a:bodyPr/>
        <a:lstStyle/>
        <a:p>
          <a:r>
            <a:rPr lang="en-US" dirty="0" err="1"/>
            <a:t>MacOs</a:t>
          </a:r>
          <a:endParaRPr lang="en-US" dirty="0"/>
        </a:p>
      </dgm:t>
    </dgm:pt>
    <dgm:pt modelId="{D36BDE41-D438-4759-89CD-1B74D9BE6531}" type="parTrans" cxnId="{858D0FE8-1CEB-4B8D-86E4-03956698931E}">
      <dgm:prSet/>
      <dgm:spPr/>
    </dgm:pt>
    <dgm:pt modelId="{58F9B02C-88AC-4541-B310-6D430A8BB361}" type="sibTrans" cxnId="{858D0FE8-1CEB-4B8D-86E4-03956698931E}">
      <dgm:prSet/>
      <dgm:spPr/>
    </dgm:pt>
    <dgm:pt modelId="{AD6DD354-9193-4840-BA97-CB7FD9B0A134}">
      <dgm:prSet/>
      <dgm:spPr/>
      <dgm:t>
        <a:bodyPr/>
        <a:lstStyle/>
        <a:p>
          <a:pPr>
            <a:buNone/>
          </a:pPr>
          <a:r>
            <a:rPr lang="en-US" b="1" i="0"/>
            <a:t>Linux</a:t>
          </a:r>
          <a:endParaRPr lang="en-US" dirty="0"/>
        </a:p>
      </dgm:t>
    </dgm:pt>
    <dgm:pt modelId="{53F63D1C-F330-420C-9D9E-6891EF807FBF}" type="parTrans" cxnId="{EA3BE5EB-8DE6-478A-9396-C65208A08A69}">
      <dgm:prSet/>
      <dgm:spPr/>
    </dgm:pt>
    <dgm:pt modelId="{515B1A3F-5D4B-4ADC-9972-6F950959E74F}" type="sibTrans" cxnId="{EA3BE5EB-8DE6-478A-9396-C65208A08A69}">
      <dgm:prSet/>
      <dgm:spPr/>
    </dgm:pt>
    <dgm:pt modelId="{8DF4B836-09A9-4A80-9CF4-7C98F5A583DC}" type="pres">
      <dgm:prSet presAssocID="{3850FD8E-4B73-4A71-9CBA-10BDF33E9B81}" presName="linear" presStyleCnt="0">
        <dgm:presLayoutVars>
          <dgm:animLvl val="lvl"/>
          <dgm:resizeHandles val="exact"/>
        </dgm:presLayoutVars>
      </dgm:prSet>
      <dgm:spPr/>
    </dgm:pt>
    <dgm:pt modelId="{D0A0B533-1B7A-4823-AC60-79B8F2647A92}" type="pres">
      <dgm:prSet presAssocID="{F85A1D74-EF79-44AC-9AD7-CF767DA2C37E}" presName="parentText" presStyleLbl="node1" presStyleIdx="0" presStyleCnt="3">
        <dgm:presLayoutVars>
          <dgm:chMax val="0"/>
          <dgm:bulletEnabled val="1"/>
        </dgm:presLayoutVars>
      </dgm:prSet>
      <dgm:spPr/>
    </dgm:pt>
    <dgm:pt modelId="{53E35E63-5656-497F-94FC-C94CD2637F45}" type="pres">
      <dgm:prSet presAssocID="{56ED62B3-981B-483C-907C-1EDB593D33BA}" presName="spacer" presStyleCnt="0"/>
      <dgm:spPr/>
    </dgm:pt>
    <dgm:pt modelId="{25B87ADE-8A7C-44EB-A5F4-9B75937DB58D}" type="pres">
      <dgm:prSet presAssocID="{EC9966B9-36AE-4E0C-93F7-0E4B47798D3E}" presName="parentText" presStyleLbl="node1" presStyleIdx="1" presStyleCnt="3">
        <dgm:presLayoutVars>
          <dgm:chMax val="0"/>
          <dgm:bulletEnabled val="1"/>
        </dgm:presLayoutVars>
      </dgm:prSet>
      <dgm:spPr/>
    </dgm:pt>
    <dgm:pt modelId="{77C47406-3458-4AEF-A1FA-B380DBEA9DA1}" type="pres">
      <dgm:prSet presAssocID="{58F9B02C-88AC-4541-B310-6D430A8BB361}" presName="spacer" presStyleCnt="0"/>
      <dgm:spPr/>
    </dgm:pt>
    <dgm:pt modelId="{4A3CC41A-1C8D-4CD1-93E1-15627A7B9DE2}" type="pres">
      <dgm:prSet presAssocID="{AD6DD354-9193-4840-BA97-CB7FD9B0A134}" presName="parentText" presStyleLbl="node1" presStyleIdx="2" presStyleCnt="3">
        <dgm:presLayoutVars>
          <dgm:chMax val="0"/>
          <dgm:bulletEnabled val="1"/>
        </dgm:presLayoutVars>
      </dgm:prSet>
      <dgm:spPr/>
    </dgm:pt>
  </dgm:ptLst>
  <dgm:cxnLst>
    <dgm:cxn modelId="{6FD37D6D-0ED2-4F1C-AA8E-07926DBBC752}" srcId="{3850FD8E-4B73-4A71-9CBA-10BDF33E9B81}" destId="{F85A1D74-EF79-44AC-9AD7-CF767DA2C37E}" srcOrd="0" destOrd="0" parTransId="{D8C59B96-AEED-4F99-B503-BABF5341366C}" sibTransId="{56ED62B3-981B-483C-907C-1EDB593D33BA}"/>
    <dgm:cxn modelId="{1F75E99F-E754-4069-BD73-5ABBB7CD9EA6}" type="presOf" srcId="{F85A1D74-EF79-44AC-9AD7-CF767DA2C37E}" destId="{D0A0B533-1B7A-4823-AC60-79B8F2647A92}" srcOrd="0" destOrd="0" presId="urn:microsoft.com/office/officeart/2005/8/layout/vList2"/>
    <dgm:cxn modelId="{858D0FE8-1CEB-4B8D-86E4-03956698931E}" srcId="{3850FD8E-4B73-4A71-9CBA-10BDF33E9B81}" destId="{EC9966B9-36AE-4E0C-93F7-0E4B47798D3E}" srcOrd="1" destOrd="0" parTransId="{D36BDE41-D438-4759-89CD-1B74D9BE6531}" sibTransId="{58F9B02C-88AC-4541-B310-6D430A8BB361}"/>
    <dgm:cxn modelId="{C24575E9-CA75-4D74-BB39-4EC35A282FCE}" type="presOf" srcId="{AD6DD354-9193-4840-BA97-CB7FD9B0A134}" destId="{4A3CC41A-1C8D-4CD1-93E1-15627A7B9DE2}" srcOrd="0" destOrd="0" presId="urn:microsoft.com/office/officeart/2005/8/layout/vList2"/>
    <dgm:cxn modelId="{A0D086EB-5723-438F-A1AA-6ACA9EB2624A}" type="presOf" srcId="{EC9966B9-36AE-4E0C-93F7-0E4B47798D3E}" destId="{25B87ADE-8A7C-44EB-A5F4-9B75937DB58D}" srcOrd="0" destOrd="0" presId="urn:microsoft.com/office/officeart/2005/8/layout/vList2"/>
    <dgm:cxn modelId="{EA3BE5EB-8DE6-478A-9396-C65208A08A69}" srcId="{3850FD8E-4B73-4A71-9CBA-10BDF33E9B81}" destId="{AD6DD354-9193-4840-BA97-CB7FD9B0A134}" srcOrd="2" destOrd="0" parTransId="{53F63D1C-F330-420C-9D9E-6891EF807FBF}" sibTransId="{515B1A3F-5D4B-4ADC-9972-6F950959E74F}"/>
    <dgm:cxn modelId="{33BDCAED-7A09-4B86-97AA-A4917C11C5F9}" type="presOf" srcId="{3850FD8E-4B73-4A71-9CBA-10BDF33E9B81}" destId="{8DF4B836-09A9-4A80-9CF4-7C98F5A583DC}" srcOrd="0" destOrd="0" presId="urn:microsoft.com/office/officeart/2005/8/layout/vList2"/>
    <dgm:cxn modelId="{AEADB071-1CC4-412E-9ED5-0DC53B9F83F6}" type="presParOf" srcId="{8DF4B836-09A9-4A80-9CF4-7C98F5A583DC}" destId="{D0A0B533-1B7A-4823-AC60-79B8F2647A92}" srcOrd="0" destOrd="0" presId="urn:microsoft.com/office/officeart/2005/8/layout/vList2"/>
    <dgm:cxn modelId="{3A61F793-2621-41F4-8A4B-237E2F068B98}" type="presParOf" srcId="{8DF4B836-09A9-4A80-9CF4-7C98F5A583DC}" destId="{53E35E63-5656-497F-94FC-C94CD2637F45}" srcOrd="1" destOrd="0" presId="urn:microsoft.com/office/officeart/2005/8/layout/vList2"/>
    <dgm:cxn modelId="{FDA0A655-366F-407F-809F-D3AFCF89416E}" type="presParOf" srcId="{8DF4B836-09A9-4A80-9CF4-7C98F5A583DC}" destId="{25B87ADE-8A7C-44EB-A5F4-9B75937DB58D}" srcOrd="2" destOrd="0" presId="urn:microsoft.com/office/officeart/2005/8/layout/vList2"/>
    <dgm:cxn modelId="{1BF8A227-3A46-4F28-B1EC-8FE42CA035D2}" type="presParOf" srcId="{8DF4B836-09A9-4A80-9CF4-7C98F5A583DC}" destId="{77C47406-3458-4AEF-A1FA-B380DBEA9DA1}" srcOrd="3" destOrd="0" presId="urn:microsoft.com/office/officeart/2005/8/layout/vList2"/>
    <dgm:cxn modelId="{5C011CA9-23A8-4403-A11A-50CB96037850}" type="presParOf" srcId="{8DF4B836-09A9-4A80-9CF4-7C98F5A583DC}" destId="{4A3CC41A-1C8D-4CD1-93E1-15627A7B9DE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BA48C6-3AE3-414C-A627-5DD7F53D05D2}" type="doc">
      <dgm:prSet loTypeId="urn:microsoft.com/office/officeart/2005/8/layout/vProcess5" loCatId="process" qsTypeId="urn:microsoft.com/office/officeart/2005/8/quickstyle/simple1" qsCatId="simple" csTypeId="urn:microsoft.com/office/officeart/2005/8/colors/colorful5" csCatId="colorful"/>
      <dgm:spPr/>
      <dgm:t>
        <a:bodyPr/>
        <a:lstStyle/>
        <a:p>
          <a:endParaRPr lang="en-US"/>
        </a:p>
      </dgm:t>
    </dgm:pt>
    <dgm:pt modelId="{72762F2A-9465-4D81-8E12-DA133EC5FFE6}">
      <dgm:prSet/>
      <dgm:spPr/>
      <dgm:t>
        <a:bodyPr/>
        <a:lstStyle/>
        <a:p>
          <a:r>
            <a:rPr lang="en-US"/>
            <a:t>The Windows operating system was first introduced in 1985.</a:t>
          </a:r>
        </a:p>
      </dgm:t>
    </dgm:pt>
    <dgm:pt modelId="{FB7316D5-A717-4502-8DD1-6200E4553FF7}" type="parTrans" cxnId="{FA952164-E26C-466B-88F0-C1DC60A9D73D}">
      <dgm:prSet/>
      <dgm:spPr/>
      <dgm:t>
        <a:bodyPr/>
        <a:lstStyle/>
        <a:p>
          <a:endParaRPr lang="en-US"/>
        </a:p>
      </dgm:t>
    </dgm:pt>
    <dgm:pt modelId="{55B30EDC-6685-4EB7-8B2B-4C5CF35E6C19}" type="sibTrans" cxnId="{FA952164-E26C-466B-88F0-C1DC60A9D73D}">
      <dgm:prSet/>
      <dgm:spPr/>
      <dgm:t>
        <a:bodyPr/>
        <a:lstStyle/>
        <a:p>
          <a:endParaRPr lang="en-US"/>
        </a:p>
      </dgm:t>
    </dgm:pt>
    <dgm:pt modelId="{5FD89DDE-BCF3-4816-BCB6-A30986B4721A}">
      <dgm:prSet/>
      <dgm:spPr/>
      <dgm:t>
        <a:bodyPr/>
        <a:lstStyle/>
        <a:p>
          <a:r>
            <a:rPr lang="en-US"/>
            <a:t>Specifically, the first version, Windows 1.0, was released on November 20, 1985.</a:t>
          </a:r>
        </a:p>
      </dgm:t>
    </dgm:pt>
    <dgm:pt modelId="{D5DE9529-1534-4E12-A189-F9648E06F5EE}" type="parTrans" cxnId="{573E3351-DC77-4C5F-9C25-07CF4AACD9A1}">
      <dgm:prSet/>
      <dgm:spPr/>
      <dgm:t>
        <a:bodyPr/>
        <a:lstStyle/>
        <a:p>
          <a:endParaRPr lang="en-US"/>
        </a:p>
      </dgm:t>
    </dgm:pt>
    <dgm:pt modelId="{4FEECD76-FD33-4719-9A93-51560E06018C}" type="sibTrans" cxnId="{573E3351-DC77-4C5F-9C25-07CF4AACD9A1}">
      <dgm:prSet/>
      <dgm:spPr/>
      <dgm:t>
        <a:bodyPr/>
        <a:lstStyle/>
        <a:p>
          <a:endParaRPr lang="en-US"/>
        </a:p>
      </dgm:t>
    </dgm:pt>
    <dgm:pt modelId="{7FC49AA0-E5FC-4612-BF3F-2C5CDE3DAFA0}" type="pres">
      <dgm:prSet presAssocID="{14BA48C6-3AE3-414C-A627-5DD7F53D05D2}" presName="outerComposite" presStyleCnt="0">
        <dgm:presLayoutVars>
          <dgm:chMax val="5"/>
          <dgm:dir/>
          <dgm:resizeHandles val="exact"/>
        </dgm:presLayoutVars>
      </dgm:prSet>
      <dgm:spPr/>
    </dgm:pt>
    <dgm:pt modelId="{963ECC86-6E1E-4468-AD4D-013D451C43AB}" type="pres">
      <dgm:prSet presAssocID="{14BA48C6-3AE3-414C-A627-5DD7F53D05D2}" presName="dummyMaxCanvas" presStyleCnt="0">
        <dgm:presLayoutVars/>
      </dgm:prSet>
      <dgm:spPr/>
    </dgm:pt>
    <dgm:pt modelId="{DDCD88EA-60B1-4F34-B911-8EF933C28D6F}" type="pres">
      <dgm:prSet presAssocID="{14BA48C6-3AE3-414C-A627-5DD7F53D05D2}" presName="TwoNodes_1" presStyleLbl="node1" presStyleIdx="0" presStyleCnt="2">
        <dgm:presLayoutVars>
          <dgm:bulletEnabled val="1"/>
        </dgm:presLayoutVars>
      </dgm:prSet>
      <dgm:spPr/>
    </dgm:pt>
    <dgm:pt modelId="{14CFC578-163A-4BCF-8EAC-DD5F554D79A5}" type="pres">
      <dgm:prSet presAssocID="{14BA48C6-3AE3-414C-A627-5DD7F53D05D2}" presName="TwoNodes_2" presStyleLbl="node1" presStyleIdx="1" presStyleCnt="2">
        <dgm:presLayoutVars>
          <dgm:bulletEnabled val="1"/>
        </dgm:presLayoutVars>
      </dgm:prSet>
      <dgm:spPr/>
    </dgm:pt>
    <dgm:pt modelId="{9250EC3E-9A49-4603-9EFD-854404C968A4}" type="pres">
      <dgm:prSet presAssocID="{14BA48C6-3AE3-414C-A627-5DD7F53D05D2}" presName="TwoConn_1-2" presStyleLbl="fgAccFollowNode1" presStyleIdx="0" presStyleCnt="1">
        <dgm:presLayoutVars>
          <dgm:bulletEnabled val="1"/>
        </dgm:presLayoutVars>
      </dgm:prSet>
      <dgm:spPr/>
    </dgm:pt>
    <dgm:pt modelId="{7C3A2B02-11FE-4AFE-9065-07E7BEFA242C}" type="pres">
      <dgm:prSet presAssocID="{14BA48C6-3AE3-414C-A627-5DD7F53D05D2}" presName="TwoNodes_1_text" presStyleLbl="node1" presStyleIdx="1" presStyleCnt="2">
        <dgm:presLayoutVars>
          <dgm:bulletEnabled val="1"/>
        </dgm:presLayoutVars>
      </dgm:prSet>
      <dgm:spPr/>
    </dgm:pt>
    <dgm:pt modelId="{329E5F20-5834-49D2-8C78-C5D0DCA4F02C}" type="pres">
      <dgm:prSet presAssocID="{14BA48C6-3AE3-414C-A627-5DD7F53D05D2}" presName="TwoNodes_2_text" presStyleLbl="node1" presStyleIdx="1" presStyleCnt="2">
        <dgm:presLayoutVars>
          <dgm:bulletEnabled val="1"/>
        </dgm:presLayoutVars>
      </dgm:prSet>
      <dgm:spPr/>
    </dgm:pt>
  </dgm:ptLst>
  <dgm:cxnLst>
    <dgm:cxn modelId="{4F2C6C10-64B3-43BA-8299-E80C3D07EB9D}" type="presOf" srcId="{72762F2A-9465-4D81-8E12-DA133EC5FFE6}" destId="{DDCD88EA-60B1-4F34-B911-8EF933C28D6F}" srcOrd="0" destOrd="0" presId="urn:microsoft.com/office/officeart/2005/8/layout/vProcess5"/>
    <dgm:cxn modelId="{FA952164-E26C-466B-88F0-C1DC60A9D73D}" srcId="{14BA48C6-3AE3-414C-A627-5DD7F53D05D2}" destId="{72762F2A-9465-4D81-8E12-DA133EC5FFE6}" srcOrd="0" destOrd="0" parTransId="{FB7316D5-A717-4502-8DD1-6200E4553FF7}" sibTransId="{55B30EDC-6685-4EB7-8B2B-4C5CF35E6C19}"/>
    <dgm:cxn modelId="{68F26C69-4EBD-4B46-AA86-54810B0B332D}" type="presOf" srcId="{55B30EDC-6685-4EB7-8B2B-4C5CF35E6C19}" destId="{9250EC3E-9A49-4603-9EFD-854404C968A4}" srcOrd="0" destOrd="0" presId="urn:microsoft.com/office/officeart/2005/8/layout/vProcess5"/>
    <dgm:cxn modelId="{573E3351-DC77-4C5F-9C25-07CF4AACD9A1}" srcId="{14BA48C6-3AE3-414C-A627-5DD7F53D05D2}" destId="{5FD89DDE-BCF3-4816-BCB6-A30986B4721A}" srcOrd="1" destOrd="0" parTransId="{D5DE9529-1534-4E12-A189-F9648E06F5EE}" sibTransId="{4FEECD76-FD33-4719-9A93-51560E06018C}"/>
    <dgm:cxn modelId="{F36C798F-0C3C-403F-9D92-42F043DFE997}" type="presOf" srcId="{5FD89DDE-BCF3-4816-BCB6-A30986B4721A}" destId="{14CFC578-163A-4BCF-8EAC-DD5F554D79A5}" srcOrd="0" destOrd="0" presId="urn:microsoft.com/office/officeart/2005/8/layout/vProcess5"/>
    <dgm:cxn modelId="{598FA192-433F-4184-8AD3-0DA9AFF8C714}" type="presOf" srcId="{14BA48C6-3AE3-414C-A627-5DD7F53D05D2}" destId="{7FC49AA0-E5FC-4612-BF3F-2C5CDE3DAFA0}" srcOrd="0" destOrd="0" presId="urn:microsoft.com/office/officeart/2005/8/layout/vProcess5"/>
    <dgm:cxn modelId="{2E573A97-B665-48FD-ACD7-44AE3C24479A}" type="presOf" srcId="{5FD89DDE-BCF3-4816-BCB6-A30986B4721A}" destId="{329E5F20-5834-49D2-8C78-C5D0DCA4F02C}" srcOrd="1" destOrd="0" presId="urn:microsoft.com/office/officeart/2005/8/layout/vProcess5"/>
    <dgm:cxn modelId="{230850D6-60E3-4CA1-B975-43090E22B159}" type="presOf" srcId="{72762F2A-9465-4D81-8E12-DA133EC5FFE6}" destId="{7C3A2B02-11FE-4AFE-9065-07E7BEFA242C}" srcOrd="1" destOrd="0" presId="urn:microsoft.com/office/officeart/2005/8/layout/vProcess5"/>
    <dgm:cxn modelId="{4473BD05-F125-4455-8052-A588FAB78F01}" type="presParOf" srcId="{7FC49AA0-E5FC-4612-BF3F-2C5CDE3DAFA0}" destId="{963ECC86-6E1E-4468-AD4D-013D451C43AB}" srcOrd="0" destOrd="0" presId="urn:microsoft.com/office/officeart/2005/8/layout/vProcess5"/>
    <dgm:cxn modelId="{5D663A27-7CF8-4208-9E77-994921075A34}" type="presParOf" srcId="{7FC49AA0-E5FC-4612-BF3F-2C5CDE3DAFA0}" destId="{DDCD88EA-60B1-4F34-B911-8EF933C28D6F}" srcOrd="1" destOrd="0" presId="urn:microsoft.com/office/officeart/2005/8/layout/vProcess5"/>
    <dgm:cxn modelId="{AC76CA6E-3A64-4A17-B70A-301A1DDD1E7E}" type="presParOf" srcId="{7FC49AA0-E5FC-4612-BF3F-2C5CDE3DAFA0}" destId="{14CFC578-163A-4BCF-8EAC-DD5F554D79A5}" srcOrd="2" destOrd="0" presId="urn:microsoft.com/office/officeart/2005/8/layout/vProcess5"/>
    <dgm:cxn modelId="{D191F28A-0389-4F21-8893-CE89ADFE9C91}" type="presParOf" srcId="{7FC49AA0-E5FC-4612-BF3F-2C5CDE3DAFA0}" destId="{9250EC3E-9A49-4603-9EFD-854404C968A4}" srcOrd="3" destOrd="0" presId="urn:microsoft.com/office/officeart/2005/8/layout/vProcess5"/>
    <dgm:cxn modelId="{EC679503-0AB9-4E21-AD11-0C5210934AF5}" type="presParOf" srcId="{7FC49AA0-E5FC-4612-BF3F-2C5CDE3DAFA0}" destId="{7C3A2B02-11FE-4AFE-9065-07E7BEFA242C}" srcOrd="4" destOrd="0" presId="urn:microsoft.com/office/officeart/2005/8/layout/vProcess5"/>
    <dgm:cxn modelId="{0E64FC4A-4345-483E-A9B3-FDF041909D6E}" type="presParOf" srcId="{7FC49AA0-E5FC-4612-BF3F-2C5CDE3DAFA0}" destId="{329E5F20-5834-49D2-8C78-C5D0DCA4F02C}" srcOrd="5"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7A3A41-665D-43E0-93A5-958AD733B53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FAC6BFE-DBA1-4DBC-B3D1-D3461332E994}">
      <dgm:prSet/>
      <dgm:spPr/>
      <dgm:t>
        <a:bodyPr/>
        <a:lstStyle/>
        <a:p>
          <a:r>
            <a:rPr lang="en-US"/>
            <a:t>• Download and install VirtualBox</a:t>
          </a:r>
        </a:p>
      </dgm:t>
    </dgm:pt>
    <dgm:pt modelId="{E3CA11BA-EE53-4DC3-8C14-3A1DD37EB25F}" type="parTrans" cxnId="{E69F98B2-C06F-454B-83E7-21BD5208EE28}">
      <dgm:prSet/>
      <dgm:spPr/>
      <dgm:t>
        <a:bodyPr/>
        <a:lstStyle/>
        <a:p>
          <a:endParaRPr lang="en-US"/>
        </a:p>
      </dgm:t>
    </dgm:pt>
    <dgm:pt modelId="{46D1349F-8E14-4090-B2EF-7154E5350370}" type="sibTrans" cxnId="{E69F98B2-C06F-454B-83E7-21BD5208EE28}">
      <dgm:prSet/>
      <dgm:spPr/>
      <dgm:t>
        <a:bodyPr/>
        <a:lstStyle/>
        <a:p>
          <a:endParaRPr lang="en-US"/>
        </a:p>
      </dgm:t>
    </dgm:pt>
    <dgm:pt modelId="{4307989A-5A06-4638-84AF-3E281F00BAED}">
      <dgm:prSet/>
      <dgm:spPr/>
      <dgm:t>
        <a:bodyPr/>
        <a:lstStyle/>
        <a:p>
          <a:r>
            <a:rPr lang="en-US"/>
            <a:t>• Create a new virtual machine</a:t>
          </a:r>
        </a:p>
      </dgm:t>
    </dgm:pt>
    <dgm:pt modelId="{FCD2DBD9-C7A5-485A-B809-FEB9E84A3D14}" type="parTrans" cxnId="{82B228EC-C603-440C-B4EF-28BB2AEDD413}">
      <dgm:prSet/>
      <dgm:spPr/>
      <dgm:t>
        <a:bodyPr/>
        <a:lstStyle/>
        <a:p>
          <a:endParaRPr lang="en-US"/>
        </a:p>
      </dgm:t>
    </dgm:pt>
    <dgm:pt modelId="{C14ED265-BE9E-4BB0-9559-E6886D967017}" type="sibTrans" cxnId="{82B228EC-C603-440C-B4EF-28BB2AEDD413}">
      <dgm:prSet/>
      <dgm:spPr/>
      <dgm:t>
        <a:bodyPr/>
        <a:lstStyle/>
        <a:p>
          <a:endParaRPr lang="en-US"/>
        </a:p>
      </dgm:t>
    </dgm:pt>
    <dgm:pt modelId="{0106B9BA-895F-47BF-AF4F-93D1B446BD96}">
      <dgm:prSet/>
      <dgm:spPr/>
      <dgm:t>
        <a:bodyPr/>
        <a:lstStyle/>
        <a:p>
          <a:r>
            <a:rPr lang="en-US"/>
            <a:t>• Allocate RAM and storage</a:t>
          </a:r>
        </a:p>
      </dgm:t>
    </dgm:pt>
    <dgm:pt modelId="{D88AD0C9-F098-4360-91B8-68D0455A3E5D}" type="parTrans" cxnId="{F4BD7F86-65C7-4DAB-BD67-C097190131E5}">
      <dgm:prSet/>
      <dgm:spPr/>
      <dgm:t>
        <a:bodyPr/>
        <a:lstStyle/>
        <a:p>
          <a:endParaRPr lang="en-US"/>
        </a:p>
      </dgm:t>
    </dgm:pt>
    <dgm:pt modelId="{3EEDED06-F7DE-4FBB-9003-C814AC729A3B}" type="sibTrans" cxnId="{F4BD7F86-65C7-4DAB-BD67-C097190131E5}">
      <dgm:prSet/>
      <dgm:spPr/>
      <dgm:t>
        <a:bodyPr/>
        <a:lstStyle/>
        <a:p>
          <a:endParaRPr lang="en-US"/>
        </a:p>
      </dgm:t>
    </dgm:pt>
    <dgm:pt modelId="{B992DEA3-F6FE-4E56-BFBE-891A7EFDC023}">
      <dgm:prSet/>
      <dgm:spPr/>
      <dgm:t>
        <a:bodyPr/>
        <a:lstStyle/>
        <a:p>
          <a:r>
            <a:rPr lang="en-US"/>
            <a:t>• Attach the ISO file</a:t>
          </a:r>
        </a:p>
      </dgm:t>
    </dgm:pt>
    <dgm:pt modelId="{6F20AA3B-54F4-4795-BDCD-26FDAD967A54}" type="parTrans" cxnId="{4E8DE948-C50F-44F6-816E-A6240A3CB326}">
      <dgm:prSet/>
      <dgm:spPr/>
      <dgm:t>
        <a:bodyPr/>
        <a:lstStyle/>
        <a:p>
          <a:endParaRPr lang="en-US"/>
        </a:p>
      </dgm:t>
    </dgm:pt>
    <dgm:pt modelId="{8DE9B391-8267-4708-9F87-4C41E63C5258}" type="sibTrans" cxnId="{4E8DE948-C50F-44F6-816E-A6240A3CB326}">
      <dgm:prSet/>
      <dgm:spPr/>
      <dgm:t>
        <a:bodyPr/>
        <a:lstStyle/>
        <a:p>
          <a:endParaRPr lang="en-US"/>
        </a:p>
      </dgm:t>
    </dgm:pt>
    <dgm:pt modelId="{427864AD-D580-4C3F-9E1C-924D752C5D69}">
      <dgm:prSet/>
      <dgm:spPr/>
      <dgm:t>
        <a:bodyPr/>
        <a:lstStyle/>
        <a:p>
          <a:r>
            <a:rPr lang="en-US"/>
            <a:t>• Start the VM and follow OS installation steps</a:t>
          </a:r>
        </a:p>
      </dgm:t>
    </dgm:pt>
    <dgm:pt modelId="{5473146A-71BE-45D3-80CF-91507AA5C97E}" type="parTrans" cxnId="{CC1E3FD1-80DF-4BF4-9287-BAF644FB31A7}">
      <dgm:prSet/>
      <dgm:spPr/>
      <dgm:t>
        <a:bodyPr/>
        <a:lstStyle/>
        <a:p>
          <a:endParaRPr lang="en-US"/>
        </a:p>
      </dgm:t>
    </dgm:pt>
    <dgm:pt modelId="{8F2F90AF-22B1-47FB-A1A2-A025C11D1BC0}" type="sibTrans" cxnId="{CC1E3FD1-80DF-4BF4-9287-BAF644FB31A7}">
      <dgm:prSet/>
      <dgm:spPr/>
      <dgm:t>
        <a:bodyPr/>
        <a:lstStyle/>
        <a:p>
          <a:endParaRPr lang="en-US"/>
        </a:p>
      </dgm:t>
    </dgm:pt>
    <dgm:pt modelId="{2A7DA83A-DED0-443E-81B9-2BC2DA8C37D8}" type="pres">
      <dgm:prSet presAssocID="{437A3A41-665D-43E0-93A5-958AD733B532}" presName="linear" presStyleCnt="0">
        <dgm:presLayoutVars>
          <dgm:animLvl val="lvl"/>
          <dgm:resizeHandles val="exact"/>
        </dgm:presLayoutVars>
      </dgm:prSet>
      <dgm:spPr/>
    </dgm:pt>
    <dgm:pt modelId="{D0CB5AF3-3A55-4B04-9F6F-2973278B8C8F}" type="pres">
      <dgm:prSet presAssocID="{5FAC6BFE-DBA1-4DBC-B3D1-D3461332E994}" presName="parentText" presStyleLbl="node1" presStyleIdx="0" presStyleCnt="5">
        <dgm:presLayoutVars>
          <dgm:chMax val="0"/>
          <dgm:bulletEnabled val="1"/>
        </dgm:presLayoutVars>
      </dgm:prSet>
      <dgm:spPr/>
    </dgm:pt>
    <dgm:pt modelId="{5D925D78-0BBE-4486-83BF-2B9E9AD1FFC3}" type="pres">
      <dgm:prSet presAssocID="{46D1349F-8E14-4090-B2EF-7154E5350370}" presName="spacer" presStyleCnt="0"/>
      <dgm:spPr/>
    </dgm:pt>
    <dgm:pt modelId="{CA1EB06A-50B1-4894-81FB-37E1076D65D6}" type="pres">
      <dgm:prSet presAssocID="{4307989A-5A06-4638-84AF-3E281F00BAED}" presName="parentText" presStyleLbl="node1" presStyleIdx="1" presStyleCnt="5">
        <dgm:presLayoutVars>
          <dgm:chMax val="0"/>
          <dgm:bulletEnabled val="1"/>
        </dgm:presLayoutVars>
      </dgm:prSet>
      <dgm:spPr/>
    </dgm:pt>
    <dgm:pt modelId="{BDD735B0-D64C-4856-B151-0670B6B565B9}" type="pres">
      <dgm:prSet presAssocID="{C14ED265-BE9E-4BB0-9559-E6886D967017}" presName="spacer" presStyleCnt="0"/>
      <dgm:spPr/>
    </dgm:pt>
    <dgm:pt modelId="{18FA55E7-DDE3-47A2-87F9-A4AC7D4AA976}" type="pres">
      <dgm:prSet presAssocID="{0106B9BA-895F-47BF-AF4F-93D1B446BD96}" presName="parentText" presStyleLbl="node1" presStyleIdx="2" presStyleCnt="5">
        <dgm:presLayoutVars>
          <dgm:chMax val="0"/>
          <dgm:bulletEnabled val="1"/>
        </dgm:presLayoutVars>
      </dgm:prSet>
      <dgm:spPr/>
    </dgm:pt>
    <dgm:pt modelId="{725970F4-6136-45DE-BB56-3B5EDF8C55FE}" type="pres">
      <dgm:prSet presAssocID="{3EEDED06-F7DE-4FBB-9003-C814AC729A3B}" presName="spacer" presStyleCnt="0"/>
      <dgm:spPr/>
    </dgm:pt>
    <dgm:pt modelId="{7DA52977-E97E-4E09-86A3-2069E93BF037}" type="pres">
      <dgm:prSet presAssocID="{B992DEA3-F6FE-4E56-BFBE-891A7EFDC023}" presName="parentText" presStyleLbl="node1" presStyleIdx="3" presStyleCnt="5">
        <dgm:presLayoutVars>
          <dgm:chMax val="0"/>
          <dgm:bulletEnabled val="1"/>
        </dgm:presLayoutVars>
      </dgm:prSet>
      <dgm:spPr/>
    </dgm:pt>
    <dgm:pt modelId="{F0B982B9-8D8F-44B4-8766-E5A43DB7BE80}" type="pres">
      <dgm:prSet presAssocID="{8DE9B391-8267-4708-9F87-4C41E63C5258}" presName="spacer" presStyleCnt="0"/>
      <dgm:spPr/>
    </dgm:pt>
    <dgm:pt modelId="{3E5AC65D-A57E-42C5-9788-497935599593}" type="pres">
      <dgm:prSet presAssocID="{427864AD-D580-4C3F-9E1C-924D752C5D69}" presName="parentText" presStyleLbl="node1" presStyleIdx="4" presStyleCnt="5">
        <dgm:presLayoutVars>
          <dgm:chMax val="0"/>
          <dgm:bulletEnabled val="1"/>
        </dgm:presLayoutVars>
      </dgm:prSet>
      <dgm:spPr/>
    </dgm:pt>
  </dgm:ptLst>
  <dgm:cxnLst>
    <dgm:cxn modelId="{8D6C0804-11B8-4E3D-B586-1E045B9A3B0D}" type="presOf" srcId="{4307989A-5A06-4638-84AF-3E281F00BAED}" destId="{CA1EB06A-50B1-4894-81FB-37E1076D65D6}" srcOrd="0" destOrd="0" presId="urn:microsoft.com/office/officeart/2005/8/layout/vList2"/>
    <dgm:cxn modelId="{995A3920-6DA2-4FD8-B229-3E6A58ACF5AB}" type="presOf" srcId="{B992DEA3-F6FE-4E56-BFBE-891A7EFDC023}" destId="{7DA52977-E97E-4E09-86A3-2069E93BF037}" srcOrd="0" destOrd="0" presId="urn:microsoft.com/office/officeart/2005/8/layout/vList2"/>
    <dgm:cxn modelId="{4E8DE948-C50F-44F6-816E-A6240A3CB326}" srcId="{437A3A41-665D-43E0-93A5-958AD733B532}" destId="{B992DEA3-F6FE-4E56-BFBE-891A7EFDC023}" srcOrd="3" destOrd="0" parTransId="{6F20AA3B-54F4-4795-BDCD-26FDAD967A54}" sibTransId="{8DE9B391-8267-4708-9F87-4C41E63C5258}"/>
    <dgm:cxn modelId="{90156D4D-BEF2-4F2C-AB68-21BFE4371481}" type="presOf" srcId="{0106B9BA-895F-47BF-AF4F-93D1B446BD96}" destId="{18FA55E7-DDE3-47A2-87F9-A4AC7D4AA976}" srcOrd="0" destOrd="0" presId="urn:microsoft.com/office/officeart/2005/8/layout/vList2"/>
    <dgm:cxn modelId="{F4BD7F86-65C7-4DAB-BD67-C097190131E5}" srcId="{437A3A41-665D-43E0-93A5-958AD733B532}" destId="{0106B9BA-895F-47BF-AF4F-93D1B446BD96}" srcOrd="2" destOrd="0" parTransId="{D88AD0C9-F098-4360-91B8-68D0455A3E5D}" sibTransId="{3EEDED06-F7DE-4FBB-9003-C814AC729A3B}"/>
    <dgm:cxn modelId="{10228695-F6C4-4149-800E-F9DB32D39FCC}" type="presOf" srcId="{437A3A41-665D-43E0-93A5-958AD733B532}" destId="{2A7DA83A-DED0-443E-81B9-2BC2DA8C37D8}" srcOrd="0" destOrd="0" presId="urn:microsoft.com/office/officeart/2005/8/layout/vList2"/>
    <dgm:cxn modelId="{E69F98B2-C06F-454B-83E7-21BD5208EE28}" srcId="{437A3A41-665D-43E0-93A5-958AD733B532}" destId="{5FAC6BFE-DBA1-4DBC-B3D1-D3461332E994}" srcOrd="0" destOrd="0" parTransId="{E3CA11BA-EE53-4DC3-8C14-3A1DD37EB25F}" sibTransId="{46D1349F-8E14-4090-B2EF-7154E5350370}"/>
    <dgm:cxn modelId="{63F802CA-1F2C-4E9F-9951-CDA7E8D70870}" type="presOf" srcId="{5FAC6BFE-DBA1-4DBC-B3D1-D3461332E994}" destId="{D0CB5AF3-3A55-4B04-9F6F-2973278B8C8F}" srcOrd="0" destOrd="0" presId="urn:microsoft.com/office/officeart/2005/8/layout/vList2"/>
    <dgm:cxn modelId="{CC1E3FD1-80DF-4BF4-9287-BAF644FB31A7}" srcId="{437A3A41-665D-43E0-93A5-958AD733B532}" destId="{427864AD-D580-4C3F-9E1C-924D752C5D69}" srcOrd="4" destOrd="0" parTransId="{5473146A-71BE-45D3-80CF-91507AA5C97E}" sibTransId="{8F2F90AF-22B1-47FB-A1A2-A025C11D1BC0}"/>
    <dgm:cxn modelId="{82B228EC-C603-440C-B4EF-28BB2AEDD413}" srcId="{437A3A41-665D-43E0-93A5-958AD733B532}" destId="{4307989A-5A06-4638-84AF-3E281F00BAED}" srcOrd="1" destOrd="0" parTransId="{FCD2DBD9-C7A5-485A-B809-FEB9E84A3D14}" sibTransId="{C14ED265-BE9E-4BB0-9559-E6886D967017}"/>
    <dgm:cxn modelId="{D08D1AF7-0A75-47B1-BCD2-44B91AF5F803}" type="presOf" srcId="{427864AD-D580-4C3F-9E1C-924D752C5D69}" destId="{3E5AC65D-A57E-42C5-9788-497935599593}" srcOrd="0" destOrd="0" presId="urn:microsoft.com/office/officeart/2005/8/layout/vList2"/>
    <dgm:cxn modelId="{C323811C-484A-4055-B3B0-E8BD665B9268}" type="presParOf" srcId="{2A7DA83A-DED0-443E-81B9-2BC2DA8C37D8}" destId="{D0CB5AF3-3A55-4B04-9F6F-2973278B8C8F}" srcOrd="0" destOrd="0" presId="urn:microsoft.com/office/officeart/2005/8/layout/vList2"/>
    <dgm:cxn modelId="{0CBB3E8A-F492-4277-80AC-EB066D380F58}" type="presParOf" srcId="{2A7DA83A-DED0-443E-81B9-2BC2DA8C37D8}" destId="{5D925D78-0BBE-4486-83BF-2B9E9AD1FFC3}" srcOrd="1" destOrd="0" presId="urn:microsoft.com/office/officeart/2005/8/layout/vList2"/>
    <dgm:cxn modelId="{581FAC51-0C69-48DA-AE45-1F13FA699947}" type="presParOf" srcId="{2A7DA83A-DED0-443E-81B9-2BC2DA8C37D8}" destId="{CA1EB06A-50B1-4894-81FB-37E1076D65D6}" srcOrd="2" destOrd="0" presId="urn:microsoft.com/office/officeart/2005/8/layout/vList2"/>
    <dgm:cxn modelId="{9B1D2A5B-E293-4945-860A-DE4C01274D17}" type="presParOf" srcId="{2A7DA83A-DED0-443E-81B9-2BC2DA8C37D8}" destId="{BDD735B0-D64C-4856-B151-0670B6B565B9}" srcOrd="3" destOrd="0" presId="urn:microsoft.com/office/officeart/2005/8/layout/vList2"/>
    <dgm:cxn modelId="{744F8701-68CB-4453-AABD-D432C4CE7B0C}" type="presParOf" srcId="{2A7DA83A-DED0-443E-81B9-2BC2DA8C37D8}" destId="{18FA55E7-DDE3-47A2-87F9-A4AC7D4AA976}" srcOrd="4" destOrd="0" presId="urn:microsoft.com/office/officeart/2005/8/layout/vList2"/>
    <dgm:cxn modelId="{251E7ADB-821F-4714-B436-2C7C13B64F2E}" type="presParOf" srcId="{2A7DA83A-DED0-443E-81B9-2BC2DA8C37D8}" destId="{725970F4-6136-45DE-BB56-3B5EDF8C55FE}" srcOrd="5" destOrd="0" presId="urn:microsoft.com/office/officeart/2005/8/layout/vList2"/>
    <dgm:cxn modelId="{6CA116AA-44F6-43E1-A601-DF251E152D7B}" type="presParOf" srcId="{2A7DA83A-DED0-443E-81B9-2BC2DA8C37D8}" destId="{7DA52977-E97E-4E09-86A3-2069E93BF037}" srcOrd="6" destOrd="0" presId="urn:microsoft.com/office/officeart/2005/8/layout/vList2"/>
    <dgm:cxn modelId="{E78093B3-55FF-4F29-8B18-9F4BEBE0EB5B}" type="presParOf" srcId="{2A7DA83A-DED0-443E-81B9-2BC2DA8C37D8}" destId="{F0B982B9-8D8F-44B4-8766-E5A43DB7BE80}" srcOrd="7" destOrd="0" presId="urn:microsoft.com/office/officeart/2005/8/layout/vList2"/>
    <dgm:cxn modelId="{DF8D072E-ACEB-40B1-B4AA-F9DA276727BA}" type="presParOf" srcId="{2A7DA83A-DED0-443E-81B9-2BC2DA8C37D8}" destId="{3E5AC65D-A57E-42C5-9788-49793559959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86E7594-C786-46DD-B4CB-E89C6D4962E8}" type="doc">
      <dgm:prSet loTypeId="urn:microsoft.com/office/officeart/2005/8/layout/hierarchy1" loCatId="hierarchy" qsTypeId="urn:microsoft.com/office/officeart/2005/8/quickstyle/simple1" qsCatId="simple" csTypeId="urn:microsoft.com/office/officeart/2005/8/colors/colorful5" csCatId="colorful"/>
      <dgm:spPr/>
      <dgm:t>
        <a:bodyPr/>
        <a:lstStyle/>
        <a:p>
          <a:endParaRPr lang="en-US"/>
        </a:p>
      </dgm:t>
    </dgm:pt>
    <dgm:pt modelId="{6E5239CA-3B45-4397-B129-35E3FC8540A8}">
      <dgm:prSet/>
      <dgm:spPr/>
      <dgm:t>
        <a:bodyPr/>
        <a:lstStyle/>
        <a:p>
          <a:r>
            <a:rPr lang="en-US"/>
            <a:t>• Test multiple OS without needing extra hardware</a:t>
          </a:r>
        </a:p>
      </dgm:t>
    </dgm:pt>
    <dgm:pt modelId="{038FBD01-AD7A-436C-B59A-16E37B4C24EE}" type="parTrans" cxnId="{9BB30D76-88B4-468A-BA69-C93EC047BA8C}">
      <dgm:prSet/>
      <dgm:spPr/>
      <dgm:t>
        <a:bodyPr/>
        <a:lstStyle/>
        <a:p>
          <a:endParaRPr lang="en-US"/>
        </a:p>
      </dgm:t>
    </dgm:pt>
    <dgm:pt modelId="{3D4ADDB0-6075-4124-9782-F7C2D06A5609}" type="sibTrans" cxnId="{9BB30D76-88B4-468A-BA69-C93EC047BA8C}">
      <dgm:prSet/>
      <dgm:spPr/>
      <dgm:t>
        <a:bodyPr/>
        <a:lstStyle/>
        <a:p>
          <a:endParaRPr lang="en-US"/>
        </a:p>
      </dgm:t>
    </dgm:pt>
    <dgm:pt modelId="{DA95637D-0823-4FC8-9241-DFA59DF6DCDA}">
      <dgm:prSet/>
      <dgm:spPr/>
      <dgm:t>
        <a:bodyPr/>
        <a:lstStyle/>
        <a:p>
          <a:r>
            <a:rPr lang="en-US"/>
            <a:t>• Safer environment for software testing</a:t>
          </a:r>
        </a:p>
      </dgm:t>
    </dgm:pt>
    <dgm:pt modelId="{E148CE2A-8DEA-4025-9B03-52AA28F43127}" type="parTrans" cxnId="{3DE2C4A7-DABF-4448-A6F5-AB6B539D4E97}">
      <dgm:prSet/>
      <dgm:spPr/>
      <dgm:t>
        <a:bodyPr/>
        <a:lstStyle/>
        <a:p>
          <a:endParaRPr lang="en-US"/>
        </a:p>
      </dgm:t>
    </dgm:pt>
    <dgm:pt modelId="{A73B5637-A044-42F6-AC27-74967C45E38D}" type="sibTrans" cxnId="{3DE2C4A7-DABF-4448-A6F5-AB6B539D4E97}">
      <dgm:prSet/>
      <dgm:spPr/>
      <dgm:t>
        <a:bodyPr/>
        <a:lstStyle/>
        <a:p>
          <a:endParaRPr lang="en-US"/>
        </a:p>
      </dgm:t>
    </dgm:pt>
    <dgm:pt modelId="{ABE41C9F-E3E7-4A9A-9DC1-D4078B76AE31}">
      <dgm:prSet/>
      <dgm:spPr/>
      <dgm:t>
        <a:bodyPr/>
        <a:lstStyle/>
        <a:p>
          <a:r>
            <a:rPr lang="en-US"/>
            <a:t>• Portable and easy to reset</a:t>
          </a:r>
        </a:p>
      </dgm:t>
    </dgm:pt>
    <dgm:pt modelId="{60834E50-FC59-4854-8DF3-3EA4D62DBC10}" type="parTrans" cxnId="{2BC83046-3500-4A0C-87F1-135C2C3A30F4}">
      <dgm:prSet/>
      <dgm:spPr/>
      <dgm:t>
        <a:bodyPr/>
        <a:lstStyle/>
        <a:p>
          <a:endParaRPr lang="en-US"/>
        </a:p>
      </dgm:t>
    </dgm:pt>
    <dgm:pt modelId="{EF3074BE-000C-4CEC-83E8-A470C3D6E0AD}" type="sibTrans" cxnId="{2BC83046-3500-4A0C-87F1-135C2C3A30F4}">
      <dgm:prSet/>
      <dgm:spPr/>
      <dgm:t>
        <a:bodyPr/>
        <a:lstStyle/>
        <a:p>
          <a:endParaRPr lang="en-US"/>
        </a:p>
      </dgm:t>
    </dgm:pt>
    <dgm:pt modelId="{26EF9546-44C4-4861-9F32-D6185339BAC0}" type="pres">
      <dgm:prSet presAssocID="{586E7594-C786-46DD-B4CB-E89C6D4962E8}" presName="hierChild1" presStyleCnt="0">
        <dgm:presLayoutVars>
          <dgm:chPref val="1"/>
          <dgm:dir/>
          <dgm:animOne val="branch"/>
          <dgm:animLvl val="lvl"/>
          <dgm:resizeHandles/>
        </dgm:presLayoutVars>
      </dgm:prSet>
      <dgm:spPr/>
    </dgm:pt>
    <dgm:pt modelId="{127DDE31-4EAC-4B24-8216-6916BC2CE78B}" type="pres">
      <dgm:prSet presAssocID="{6E5239CA-3B45-4397-B129-35E3FC8540A8}" presName="hierRoot1" presStyleCnt="0"/>
      <dgm:spPr/>
    </dgm:pt>
    <dgm:pt modelId="{F5CF3A6F-AAAB-4302-BA84-BEA7DCEE5DAC}" type="pres">
      <dgm:prSet presAssocID="{6E5239CA-3B45-4397-B129-35E3FC8540A8}" presName="composite" presStyleCnt="0"/>
      <dgm:spPr/>
    </dgm:pt>
    <dgm:pt modelId="{18168306-1368-4464-80A8-2F5AB6E936AF}" type="pres">
      <dgm:prSet presAssocID="{6E5239CA-3B45-4397-B129-35E3FC8540A8}" presName="background" presStyleLbl="node0" presStyleIdx="0" presStyleCnt="3"/>
      <dgm:spPr/>
    </dgm:pt>
    <dgm:pt modelId="{436AF20D-D8B6-4905-86E6-C9A5589AFA34}" type="pres">
      <dgm:prSet presAssocID="{6E5239CA-3B45-4397-B129-35E3FC8540A8}" presName="text" presStyleLbl="fgAcc0" presStyleIdx="0" presStyleCnt="3">
        <dgm:presLayoutVars>
          <dgm:chPref val="3"/>
        </dgm:presLayoutVars>
      </dgm:prSet>
      <dgm:spPr/>
    </dgm:pt>
    <dgm:pt modelId="{640EF08B-2B97-4B00-88C8-2FA60ABA1D58}" type="pres">
      <dgm:prSet presAssocID="{6E5239CA-3B45-4397-B129-35E3FC8540A8}" presName="hierChild2" presStyleCnt="0"/>
      <dgm:spPr/>
    </dgm:pt>
    <dgm:pt modelId="{355F419D-38F3-4140-84A5-99815C425425}" type="pres">
      <dgm:prSet presAssocID="{DA95637D-0823-4FC8-9241-DFA59DF6DCDA}" presName="hierRoot1" presStyleCnt="0"/>
      <dgm:spPr/>
    </dgm:pt>
    <dgm:pt modelId="{81754D59-3239-4CAE-8C26-DA929C6AAD70}" type="pres">
      <dgm:prSet presAssocID="{DA95637D-0823-4FC8-9241-DFA59DF6DCDA}" presName="composite" presStyleCnt="0"/>
      <dgm:spPr/>
    </dgm:pt>
    <dgm:pt modelId="{2B370733-F430-416D-BEB7-2998A8B66017}" type="pres">
      <dgm:prSet presAssocID="{DA95637D-0823-4FC8-9241-DFA59DF6DCDA}" presName="background" presStyleLbl="node0" presStyleIdx="1" presStyleCnt="3"/>
      <dgm:spPr/>
    </dgm:pt>
    <dgm:pt modelId="{C86D1D0D-9693-4BAC-B4DC-81A84FC91A21}" type="pres">
      <dgm:prSet presAssocID="{DA95637D-0823-4FC8-9241-DFA59DF6DCDA}" presName="text" presStyleLbl="fgAcc0" presStyleIdx="1" presStyleCnt="3">
        <dgm:presLayoutVars>
          <dgm:chPref val="3"/>
        </dgm:presLayoutVars>
      </dgm:prSet>
      <dgm:spPr/>
    </dgm:pt>
    <dgm:pt modelId="{1DB2E21B-46B8-4066-B306-5B871A0ECCF4}" type="pres">
      <dgm:prSet presAssocID="{DA95637D-0823-4FC8-9241-DFA59DF6DCDA}" presName="hierChild2" presStyleCnt="0"/>
      <dgm:spPr/>
    </dgm:pt>
    <dgm:pt modelId="{2328DC07-345D-4C4F-A22D-2FA24F4C3DBE}" type="pres">
      <dgm:prSet presAssocID="{ABE41C9F-E3E7-4A9A-9DC1-D4078B76AE31}" presName="hierRoot1" presStyleCnt="0"/>
      <dgm:spPr/>
    </dgm:pt>
    <dgm:pt modelId="{D926FB6D-FF7B-4A2A-9556-F3239194BF9E}" type="pres">
      <dgm:prSet presAssocID="{ABE41C9F-E3E7-4A9A-9DC1-D4078B76AE31}" presName="composite" presStyleCnt="0"/>
      <dgm:spPr/>
    </dgm:pt>
    <dgm:pt modelId="{7A04EEF6-D0B3-4D21-BC25-E9A098CFC727}" type="pres">
      <dgm:prSet presAssocID="{ABE41C9F-E3E7-4A9A-9DC1-D4078B76AE31}" presName="background" presStyleLbl="node0" presStyleIdx="2" presStyleCnt="3"/>
      <dgm:spPr/>
    </dgm:pt>
    <dgm:pt modelId="{ADB72B2F-1C52-48C8-88B1-A1AC20D85457}" type="pres">
      <dgm:prSet presAssocID="{ABE41C9F-E3E7-4A9A-9DC1-D4078B76AE31}" presName="text" presStyleLbl="fgAcc0" presStyleIdx="2" presStyleCnt="3">
        <dgm:presLayoutVars>
          <dgm:chPref val="3"/>
        </dgm:presLayoutVars>
      </dgm:prSet>
      <dgm:spPr/>
    </dgm:pt>
    <dgm:pt modelId="{D59344B2-4A89-4A49-88C7-19B8B35D053B}" type="pres">
      <dgm:prSet presAssocID="{ABE41C9F-E3E7-4A9A-9DC1-D4078B76AE31}" presName="hierChild2" presStyleCnt="0"/>
      <dgm:spPr/>
    </dgm:pt>
  </dgm:ptLst>
  <dgm:cxnLst>
    <dgm:cxn modelId="{A9A6E330-5A0F-4465-B453-2C59233DCF9B}" type="presOf" srcId="{ABE41C9F-E3E7-4A9A-9DC1-D4078B76AE31}" destId="{ADB72B2F-1C52-48C8-88B1-A1AC20D85457}" srcOrd="0" destOrd="0" presId="urn:microsoft.com/office/officeart/2005/8/layout/hierarchy1"/>
    <dgm:cxn modelId="{2982B75B-6AA0-49C1-82A1-AFE6A3BA0BDC}" type="presOf" srcId="{586E7594-C786-46DD-B4CB-E89C6D4962E8}" destId="{26EF9546-44C4-4861-9F32-D6185339BAC0}" srcOrd="0" destOrd="0" presId="urn:microsoft.com/office/officeart/2005/8/layout/hierarchy1"/>
    <dgm:cxn modelId="{2BC83046-3500-4A0C-87F1-135C2C3A30F4}" srcId="{586E7594-C786-46DD-B4CB-E89C6D4962E8}" destId="{ABE41C9F-E3E7-4A9A-9DC1-D4078B76AE31}" srcOrd="2" destOrd="0" parTransId="{60834E50-FC59-4854-8DF3-3EA4D62DBC10}" sibTransId="{EF3074BE-000C-4CEC-83E8-A470C3D6E0AD}"/>
    <dgm:cxn modelId="{13C0FB6F-15FA-4C08-A4EF-F32A9DC02FDC}" type="presOf" srcId="{6E5239CA-3B45-4397-B129-35E3FC8540A8}" destId="{436AF20D-D8B6-4905-86E6-C9A5589AFA34}" srcOrd="0" destOrd="0" presId="urn:microsoft.com/office/officeart/2005/8/layout/hierarchy1"/>
    <dgm:cxn modelId="{9BB30D76-88B4-468A-BA69-C93EC047BA8C}" srcId="{586E7594-C786-46DD-B4CB-E89C6D4962E8}" destId="{6E5239CA-3B45-4397-B129-35E3FC8540A8}" srcOrd="0" destOrd="0" parTransId="{038FBD01-AD7A-436C-B59A-16E37B4C24EE}" sibTransId="{3D4ADDB0-6075-4124-9782-F7C2D06A5609}"/>
    <dgm:cxn modelId="{3DE2C4A7-DABF-4448-A6F5-AB6B539D4E97}" srcId="{586E7594-C786-46DD-B4CB-E89C6D4962E8}" destId="{DA95637D-0823-4FC8-9241-DFA59DF6DCDA}" srcOrd="1" destOrd="0" parTransId="{E148CE2A-8DEA-4025-9B03-52AA28F43127}" sibTransId="{A73B5637-A044-42F6-AC27-74967C45E38D}"/>
    <dgm:cxn modelId="{11EC76CA-AE22-4163-A0D2-F8A41E3B7A38}" type="presOf" srcId="{DA95637D-0823-4FC8-9241-DFA59DF6DCDA}" destId="{C86D1D0D-9693-4BAC-B4DC-81A84FC91A21}" srcOrd="0" destOrd="0" presId="urn:microsoft.com/office/officeart/2005/8/layout/hierarchy1"/>
    <dgm:cxn modelId="{FA8046A9-EF77-483E-B047-E4995DA7C667}" type="presParOf" srcId="{26EF9546-44C4-4861-9F32-D6185339BAC0}" destId="{127DDE31-4EAC-4B24-8216-6916BC2CE78B}" srcOrd="0" destOrd="0" presId="urn:microsoft.com/office/officeart/2005/8/layout/hierarchy1"/>
    <dgm:cxn modelId="{28850EDA-8377-4CF2-A061-7512F4436277}" type="presParOf" srcId="{127DDE31-4EAC-4B24-8216-6916BC2CE78B}" destId="{F5CF3A6F-AAAB-4302-BA84-BEA7DCEE5DAC}" srcOrd="0" destOrd="0" presId="urn:microsoft.com/office/officeart/2005/8/layout/hierarchy1"/>
    <dgm:cxn modelId="{A977BFE9-11FF-4E5D-99C9-524BBEEDB717}" type="presParOf" srcId="{F5CF3A6F-AAAB-4302-BA84-BEA7DCEE5DAC}" destId="{18168306-1368-4464-80A8-2F5AB6E936AF}" srcOrd="0" destOrd="0" presId="urn:microsoft.com/office/officeart/2005/8/layout/hierarchy1"/>
    <dgm:cxn modelId="{7299A144-1011-4E2D-88F7-61A0C41737F9}" type="presParOf" srcId="{F5CF3A6F-AAAB-4302-BA84-BEA7DCEE5DAC}" destId="{436AF20D-D8B6-4905-86E6-C9A5589AFA34}" srcOrd="1" destOrd="0" presId="urn:microsoft.com/office/officeart/2005/8/layout/hierarchy1"/>
    <dgm:cxn modelId="{563FA9D7-8197-45AB-A0D3-32DEAA52B4B9}" type="presParOf" srcId="{127DDE31-4EAC-4B24-8216-6916BC2CE78B}" destId="{640EF08B-2B97-4B00-88C8-2FA60ABA1D58}" srcOrd="1" destOrd="0" presId="urn:microsoft.com/office/officeart/2005/8/layout/hierarchy1"/>
    <dgm:cxn modelId="{A056FEAA-2F94-4972-9FFC-BA2855BDD82E}" type="presParOf" srcId="{26EF9546-44C4-4861-9F32-D6185339BAC0}" destId="{355F419D-38F3-4140-84A5-99815C425425}" srcOrd="1" destOrd="0" presId="urn:microsoft.com/office/officeart/2005/8/layout/hierarchy1"/>
    <dgm:cxn modelId="{EF6812F5-2416-4624-BC88-5CAAB413C27D}" type="presParOf" srcId="{355F419D-38F3-4140-84A5-99815C425425}" destId="{81754D59-3239-4CAE-8C26-DA929C6AAD70}" srcOrd="0" destOrd="0" presId="urn:microsoft.com/office/officeart/2005/8/layout/hierarchy1"/>
    <dgm:cxn modelId="{C268DF4A-851F-4F9D-873B-59E6C6F0DF7F}" type="presParOf" srcId="{81754D59-3239-4CAE-8C26-DA929C6AAD70}" destId="{2B370733-F430-416D-BEB7-2998A8B66017}" srcOrd="0" destOrd="0" presId="urn:microsoft.com/office/officeart/2005/8/layout/hierarchy1"/>
    <dgm:cxn modelId="{7DDE31CF-972A-4D39-A8B8-1989399A3795}" type="presParOf" srcId="{81754D59-3239-4CAE-8C26-DA929C6AAD70}" destId="{C86D1D0D-9693-4BAC-B4DC-81A84FC91A21}" srcOrd="1" destOrd="0" presId="urn:microsoft.com/office/officeart/2005/8/layout/hierarchy1"/>
    <dgm:cxn modelId="{5471F181-4637-49DF-B243-6D81BDCF0DFD}" type="presParOf" srcId="{355F419D-38F3-4140-84A5-99815C425425}" destId="{1DB2E21B-46B8-4066-B306-5B871A0ECCF4}" srcOrd="1" destOrd="0" presId="urn:microsoft.com/office/officeart/2005/8/layout/hierarchy1"/>
    <dgm:cxn modelId="{349F003F-61F8-41CB-815D-CA772718AA70}" type="presParOf" srcId="{26EF9546-44C4-4861-9F32-D6185339BAC0}" destId="{2328DC07-345D-4C4F-A22D-2FA24F4C3DBE}" srcOrd="2" destOrd="0" presId="urn:microsoft.com/office/officeart/2005/8/layout/hierarchy1"/>
    <dgm:cxn modelId="{6462BA53-FE6B-412F-B72A-1A122B693EDE}" type="presParOf" srcId="{2328DC07-345D-4C4F-A22D-2FA24F4C3DBE}" destId="{D926FB6D-FF7B-4A2A-9556-F3239194BF9E}" srcOrd="0" destOrd="0" presId="urn:microsoft.com/office/officeart/2005/8/layout/hierarchy1"/>
    <dgm:cxn modelId="{C0B17EA8-8389-4543-9BFF-09CAFC08F970}" type="presParOf" srcId="{D926FB6D-FF7B-4A2A-9556-F3239194BF9E}" destId="{7A04EEF6-D0B3-4D21-BC25-E9A098CFC727}" srcOrd="0" destOrd="0" presId="urn:microsoft.com/office/officeart/2005/8/layout/hierarchy1"/>
    <dgm:cxn modelId="{278D5090-EC29-45AD-966A-DE066C65546F}" type="presParOf" srcId="{D926FB6D-FF7B-4A2A-9556-F3239194BF9E}" destId="{ADB72B2F-1C52-48C8-88B1-A1AC20D85457}" srcOrd="1" destOrd="0" presId="urn:microsoft.com/office/officeart/2005/8/layout/hierarchy1"/>
    <dgm:cxn modelId="{CDD74ED7-B072-422F-A226-51786A00BD95}" type="presParOf" srcId="{2328DC07-345D-4C4F-A22D-2FA24F4C3DBE}" destId="{D59344B2-4A89-4A49-88C7-19B8B35D053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2036CE-60E2-447A-A84B-A80A0441D8B1}">
      <dsp:nvSpPr>
        <dsp:cNvPr id="0" name=""/>
        <dsp:cNvSpPr/>
      </dsp:nvSpPr>
      <dsp:spPr>
        <a:xfrm>
          <a:off x="0" y="657390"/>
          <a:ext cx="5175384" cy="5544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07206D-705F-46C3-8B7C-D7E681634843}">
      <dsp:nvSpPr>
        <dsp:cNvPr id="0" name=""/>
        <dsp:cNvSpPr/>
      </dsp:nvSpPr>
      <dsp:spPr>
        <a:xfrm>
          <a:off x="258769" y="332670"/>
          <a:ext cx="3622768" cy="6494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977900">
            <a:lnSpc>
              <a:spcPct val="90000"/>
            </a:lnSpc>
            <a:spcBef>
              <a:spcPct val="0"/>
            </a:spcBef>
            <a:spcAft>
              <a:spcPct val="35000"/>
            </a:spcAft>
            <a:buNone/>
          </a:pPr>
          <a:r>
            <a:rPr lang="en-US" sz="2200" kern="1200"/>
            <a:t>• Process Management</a:t>
          </a:r>
        </a:p>
      </dsp:txBody>
      <dsp:txXfrm>
        <a:off x="290472" y="364373"/>
        <a:ext cx="3559362" cy="586034"/>
      </dsp:txXfrm>
    </dsp:sp>
    <dsp:sp modelId="{0B1809EA-6349-4E4C-B162-7465B00C3582}">
      <dsp:nvSpPr>
        <dsp:cNvPr id="0" name=""/>
        <dsp:cNvSpPr/>
      </dsp:nvSpPr>
      <dsp:spPr>
        <a:xfrm>
          <a:off x="0" y="1655310"/>
          <a:ext cx="5175384" cy="5544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B29E06-C806-4787-9133-854229DCE47B}">
      <dsp:nvSpPr>
        <dsp:cNvPr id="0" name=""/>
        <dsp:cNvSpPr/>
      </dsp:nvSpPr>
      <dsp:spPr>
        <a:xfrm>
          <a:off x="258769" y="1330590"/>
          <a:ext cx="3622768" cy="6494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977900">
            <a:lnSpc>
              <a:spcPct val="90000"/>
            </a:lnSpc>
            <a:spcBef>
              <a:spcPct val="0"/>
            </a:spcBef>
            <a:spcAft>
              <a:spcPct val="35000"/>
            </a:spcAft>
            <a:buNone/>
          </a:pPr>
          <a:r>
            <a:rPr lang="en-US" sz="2200" kern="1200"/>
            <a:t>• Memory Management</a:t>
          </a:r>
        </a:p>
      </dsp:txBody>
      <dsp:txXfrm>
        <a:off x="290472" y="1362293"/>
        <a:ext cx="3559362" cy="586034"/>
      </dsp:txXfrm>
    </dsp:sp>
    <dsp:sp modelId="{26B457CE-8E1E-4BD8-A581-677E62135BFE}">
      <dsp:nvSpPr>
        <dsp:cNvPr id="0" name=""/>
        <dsp:cNvSpPr/>
      </dsp:nvSpPr>
      <dsp:spPr>
        <a:xfrm>
          <a:off x="0" y="2653230"/>
          <a:ext cx="5175384" cy="5544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9D9746-9F18-4F66-85E3-2EEB29044319}">
      <dsp:nvSpPr>
        <dsp:cNvPr id="0" name=""/>
        <dsp:cNvSpPr/>
      </dsp:nvSpPr>
      <dsp:spPr>
        <a:xfrm>
          <a:off x="258769" y="2328510"/>
          <a:ext cx="3622768" cy="6494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977900">
            <a:lnSpc>
              <a:spcPct val="90000"/>
            </a:lnSpc>
            <a:spcBef>
              <a:spcPct val="0"/>
            </a:spcBef>
            <a:spcAft>
              <a:spcPct val="35000"/>
            </a:spcAft>
            <a:buNone/>
          </a:pPr>
          <a:r>
            <a:rPr lang="en-US" sz="2200" kern="1200"/>
            <a:t>• File System Management</a:t>
          </a:r>
        </a:p>
      </dsp:txBody>
      <dsp:txXfrm>
        <a:off x="290472" y="2360213"/>
        <a:ext cx="3559362" cy="586034"/>
      </dsp:txXfrm>
    </dsp:sp>
    <dsp:sp modelId="{8CF539C3-8CE7-4B49-8231-3373D807C8D7}">
      <dsp:nvSpPr>
        <dsp:cNvPr id="0" name=""/>
        <dsp:cNvSpPr/>
      </dsp:nvSpPr>
      <dsp:spPr>
        <a:xfrm>
          <a:off x="0" y="3651150"/>
          <a:ext cx="5175384" cy="5544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0E9275-9DC8-423C-915C-41BE99AE0ACC}">
      <dsp:nvSpPr>
        <dsp:cNvPr id="0" name=""/>
        <dsp:cNvSpPr/>
      </dsp:nvSpPr>
      <dsp:spPr>
        <a:xfrm>
          <a:off x="258769" y="3326430"/>
          <a:ext cx="3622768" cy="6494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977900">
            <a:lnSpc>
              <a:spcPct val="90000"/>
            </a:lnSpc>
            <a:spcBef>
              <a:spcPct val="0"/>
            </a:spcBef>
            <a:spcAft>
              <a:spcPct val="35000"/>
            </a:spcAft>
            <a:buNone/>
          </a:pPr>
          <a:r>
            <a:rPr lang="en-US" sz="2200" kern="1200"/>
            <a:t>• Device Management</a:t>
          </a:r>
        </a:p>
      </dsp:txBody>
      <dsp:txXfrm>
        <a:off x="290472" y="3358133"/>
        <a:ext cx="3559362" cy="586034"/>
      </dsp:txXfrm>
    </dsp:sp>
    <dsp:sp modelId="{AB3CA8AD-608A-44F9-8165-F0F61B6FA5D5}">
      <dsp:nvSpPr>
        <dsp:cNvPr id="0" name=""/>
        <dsp:cNvSpPr/>
      </dsp:nvSpPr>
      <dsp:spPr>
        <a:xfrm>
          <a:off x="0" y="4649070"/>
          <a:ext cx="5175384" cy="554400"/>
        </a:xfrm>
        <a:prstGeom prst="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D63533-A32F-47E4-BA04-43C0525716D0}">
      <dsp:nvSpPr>
        <dsp:cNvPr id="0" name=""/>
        <dsp:cNvSpPr/>
      </dsp:nvSpPr>
      <dsp:spPr>
        <a:xfrm>
          <a:off x="258769" y="4324350"/>
          <a:ext cx="3622768" cy="6494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977900">
            <a:lnSpc>
              <a:spcPct val="90000"/>
            </a:lnSpc>
            <a:spcBef>
              <a:spcPct val="0"/>
            </a:spcBef>
            <a:spcAft>
              <a:spcPct val="35000"/>
            </a:spcAft>
            <a:buNone/>
          </a:pPr>
          <a:r>
            <a:rPr lang="en-US" sz="2200" kern="1200"/>
            <a:t>• Security and User Interface</a:t>
          </a:r>
        </a:p>
      </dsp:txBody>
      <dsp:txXfrm>
        <a:off x="290472" y="4356053"/>
        <a:ext cx="3559362"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F6534-E379-4FD3-BD62-24DC3A1AFA1E}">
      <dsp:nvSpPr>
        <dsp:cNvPr id="0" name=""/>
        <dsp:cNvSpPr/>
      </dsp:nvSpPr>
      <dsp:spPr>
        <a:xfrm>
          <a:off x="0" y="2176272"/>
          <a:ext cx="7886700" cy="0"/>
        </a:xfrm>
        <a:prstGeom prst="line">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39E46A2F-4018-47A7-8CFF-B70BF24C6D9C}">
      <dsp:nvSpPr>
        <dsp:cNvPr id="0" name=""/>
        <dsp:cNvSpPr/>
      </dsp:nvSpPr>
      <dsp:spPr>
        <a:xfrm rot="8100000">
          <a:off x="66639" y="506246"/>
          <a:ext cx="310680" cy="310680"/>
        </a:xfrm>
        <a:prstGeom prst="teardrop">
          <a:avLst>
            <a:gd name="adj" fmla="val 11500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C10AD5-FDA7-4790-B06B-3F8409DF7DCE}">
      <dsp:nvSpPr>
        <dsp:cNvPr id="0" name=""/>
        <dsp:cNvSpPr/>
      </dsp:nvSpPr>
      <dsp:spPr>
        <a:xfrm>
          <a:off x="101153" y="540760"/>
          <a:ext cx="241652" cy="241652"/>
        </a:xfrm>
        <a:prstGeom prst="ellipse">
          <a:avLst/>
        </a:prstGeom>
        <a:solidFill>
          <a:schemeClr val="lt2">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745F53D8-B563-43DF-94C3-1F11194FACA3}">
      <dsp:nvSpPr>
        <dsp:cNvPr id="0" name=""/>
        <dsp:cNvSpPr/>
      </dsp:nvSpPr>
      <dsp:spPr>
        <a:xfrm>
          <a:off x="441664" y="887918"/>
          <a:ext cx="182100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a:t>Early Beginnings</a:t>
          </a:r>
          <a:br>
            <a:rPr lang="en-US" sz="1100" kern="1200"/>
          </a:br>
          <a:endParaRPr lang="en-US" sz="1100" kern="1200"/>
        </a:p>
        <a:p>
          <a:pPr marL="57150" lvl="1" indent="-57150" algn="l" defTabSz="400050">
            <a:lnSpc>
              <a:spcPct val="90000"/>
            </a:lnSpc>
            <a:spcBef>
              <a:spcPct val="0"/>
            </a:spcBef>
            <a:spcAft>
              <a:spcPct val="15000"/>
            </a:spcAft>
            <a:buChar char="•"/>
          </a:pPr>
          <a:r>
            <a:rPr lang="en-US" sz="900" kern="1200"/>
            <a:t>Programs were manually loaded and run, one at a time.</a:t>
          </a:r>
        </a:p>
        <a:p>
          <a:pPr marL="57150" lvl="1" indent="-57150" algn="l" defTabSz="400050">
            <a:lnSpc>
              <a:spcPct val="90000"/>
            </a:lnSpc>
            <a:spcBef>
              <a:spcPct val="0"/>
            </a:spcBef>
            <a:spcAft>
              <a:spcPct val="15000"/>
            </a:spcAft>
            <a:buChar char="•"/>
          </a:pPr>
          <a:r>
            <a:rPr lang="en-US" sz="900" kern="1200"/>
            <a:t>The first operating system was introduced in 1956. It was a batch processing system GM-NAA I/O (1956) that automated job handling</a:t>
          </a:r>
        </a:p>
      </dsp:txBody>
      <dsp:txXfrm>
        <a:off x="441664" y="887918"/>
        <a:ext cx="1821002" cy="1288353"/>
      </dsp:txXfrm>
    </dsp:sp>
    <dsp:sp modelId="{F5EA8913-D082-4757-80D3-C79E5F976D52}">
      <dsp:nvSpPr>
        <dsp:cNvPr id="0" name=""/>
        <dsp:cNvSpPr/>
      </dsp:nvSpPr>
      <dsp:spPr>
        <a:xfrm>
          <a:off x="441664" y="435254"/>
          <a:ext cx="182100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1940s-1950s</a:t>
          </a:r>
        </a:p>
      </dsp:txBody>
      <dsp:txXfrm>
        <a:off x="441664" y="435254"/>
        <a:ext cx="1821002" cy="452664"/>
      </dsp:txXfrm>
    </dsp:sp>
    <dsp:sp modelId="{A2749132-B189-45A8-8EFE-263BC2E03B69}">
      <dsp:nvSpPr>
        <dsp:cNvPr id="0" name=""/>
        <dsp:cNvSpPr/>
      </dsp:nvSpPr>
      <dsp:spPr>
        <a:xfrm>
          <a:off x="221980" y="887918"/>
          <a:ext cx="0" cy="1288353"/>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B5671FA-8B39-4729-9204-6C6DE6EA76A6}">
      <dsp:nvSpPr>
        <dsp:cNvPr id="0" name=""/>
        <dsp:cNvSpPr/>
      </dsp:nvSpPr>
      <dsp:spPr>
        <a:xfrm>
          <a:off x="189084" y="2135532"/>
          <a:ext cx="79086" cy="81479"/>
        </a:xfrm>
        <a:prstGeom prst="ellipse">
          <a:avLst/>
        </a:prstGeom>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710996-FC06-4957-9B3A-8B6BB01808E9}">
      <dsp:nvSpPr>
        <dsp:cNvPr id="0" name=""/>
        <dsp:cNvSpPr/>
      </dsp:nvSpPr>
      <dsp:spPr>
        <a:xfrm rot="18900000">
          <a:off x="1190987" y="3535616"/>
          <a:ext cx="310680" cy="310680"/>
        </a:xfrm>
        <a:prstGeom prst="teardrop">
          <a:avLst>
            <a:gd name="adj" fmla="val 11500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B3A5A6-8E11-4FBA-9AEA-6E64E5D1D41A}">
      <dsp:nvSpPr>
        <dsp:cNvPr id="0" name=""/>
        <dsp:cNvSpPr/>
      </dsp:nvSpPr>
      <dsp:spPr>
        <a:xfrm>
          <a:off x="1225501" y="3570130"/>
          <a:ext cx="241652" cy="241652"/>
        </a:xfrm>
        <a:prstGeom prst="ellipse">
          <a:avLst/>
        </a:prstGeom>
        <a:solidFill>
          <a:schemeClr val="lt2">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58983271-19E2-41E5-A243-4C82CD92F68E}">
      <dsp:nvSpPr>
        <dsp:cNvPr id="0" name=""/>
        <dsp:cNvSpPr/>
      </dsp:nvSpPr>
      <dsp:spPr>
        <a:xfrm>
          <a:off x="1566012" y="2176272"/>
          <a:ext cx="182100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a:t>Multiprogramming and Timesharing</a:t>
          </a:r>
          <a:br>
            <a:rPr lang="en-US" sz="1100" kern="1200"/>
          </a:br>
          <a:endParaRPr lang="en-US" sz="1100" kern="1200"/>
        </a:p>
        <a:p>
          <a:pPr marL="57150" lvl="1" indent="-57150" algn="l" defTabSz="400050">
            <a:lnSpc>
              <a:spcPct val="90000"/>
            </a:lnSpc>
            <a:spcBef>
              <a:spcPct val="0"/>
            </a:spcBef>
            <a:spcAft>
              <a:spcPct val="15000"/>
            </a:spcAft>
            <a:buChar char="•"/>
          </a:pPr>
          <a:r>
            <a:rPr lang="en-US" sz="900" kern="1200"/>
            <a:t>Introduction of multiprogramming to utilize CPU efficiently.</a:t>
          </a:r>
        </a:p>
        <a:p>
          <a:pPr marL="57150" lvl="1" indent="-57150" algn="l" defTabSz="400050">
            <a:lnSpc>
              <a:spcPct val="90000"/>
            </a:lnSpc>
            <a:spcBef>
              <a:spcPct val="0"/>
            </a:spcBef>
            <a:spcAft>
              <a:spcPct val="15000"/>
            </a:spcAft>
            <a:buChar char="•"/>
          </a:pPr>
          <a:r>
            <a:rPr lang="en-US" sz="900" kern="1200"/>
            <a:t>Timesharing systems, like CTSS (1961) and Multics (1969), allowed multiple users to interact with a single system</a:t>
          </a:r>
        </a:p>
      </dsp:txBody>
      <dsp:txXfrm>
        <a:off x="1566012" y="2176272"/>
        <a:ext cx="1821002" cy="1288353"/>
      </dsp:txXfrm>
    </dsp:sp>
    <dsp:sp modelId="{E47A166E-186E-4C31-9C68-8BF939317867}">
      <dsp:nvSpPr>
        <dsp:cNvPr id="0" name=""/>
        <dsp:cNvSpPr/>
      </dsp:nvSpPr>
      <dsp:spPr>
        <a:xfrm>
          <a:off x="1566012" y="3464625"/>
          <a:ext cx="182100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1960s</a:t>
          </a:r>
        </a:p>
      </dsp:txBody>
      <dsp:txXfrm>
        <a:off x="1566012" y="3464625"/>
        <a:ext cx="1821002" cy="452664"/>
      </dsp:txXfrm>
    </dsp:sp>
    <dsp:sp modelId="{901FAD84-7CF3-42E0-A09D-5D6964E251DA}">
      <dsp:nvSpPr>
        <dsp:cNvPr id="0" name=""/>
        <dsp:cNvSpPr/>
      </dsp:nvSpPr>
      <dsp:spPr>
        <a:xfrm>
          <a:off x="1346327" y="2176272"/>
          <a:ext cx="0" cy="1288353"/>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8FCBC70-D910-489B-A8BB-1160A54C1A6D}">
      <dsp:nvSpPr>
        <dsp:cNvPr id="0" name=""/>
        <dsp:cNvSpPr/>
      </dsp:nvSpPr>
      <dsp:spPr>
        <a:xfrm>
          <a:off x="1313432" y="2135532"/>
          <a:ext cx="79086" cy="81479"/>
        </a:xfrm>
        <a:prstGeom prst="ellipse">
          <a:avLst/>
        </a:prstGeom>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4CE6C1-4F95-495B-9494-BA0EA1DBC224}">
      <dsp:nvSpPr>
        <dsp:cNvPr id="0" name=""/>
        <dsp:cNvSpPr/>
      </dsp:nvSpPr>
      <dsp:spPr>
        <a:xfrm rot="8100000">
          <a:off x="2315334" y="506246"/>
          <a:ext cx="310680" cy="310680"/>
        </a:xfrm>
        <a:prstGeom prst="teardrop">
          <a:avLst>
            <a:gd name="adj" fmla="val 11500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8903C4-BE04-4F4A-93EB-A74536AAA275}">
      <dsp:nvSpPr>
        <dsp:cNvPr id="0" name=""/>
        <dsp:cNvSpPr/>
      </dsp:nvSpPr>
      <dsp:spPr>
        <a:xfrm>
          <a:off x="2349848" y="540760"/>
          <a:ext cx="241652" cy="241652"/>
        </a:xfrm>
        <a:prstGeom prst="ellipse">
          <a:avLst/>
        </a:prstGeom>
        <a:solidFill>
          <a:schemeClr val="lt2">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DC3DF431-84A3-4529-9B3F-A2CF86DE0FDC}">
      <dsp:nvSpPr>
        <dsp:cNvPr id="0" name=""/>
        <dsp:cNvSpPr/>
      </dsp:nvSpPr>
      <dsp:spPr>
        <a:xfrm>
          <a:off x="2690359" y="887918"/>
          <a:ext cx="182100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a:t>Unix and Personal Computers</a:t>
          </a:r>
          <a:br>
            <a:rPr lang="en-US" sz="1100" kern="1200"/>
          </a:br>
          <a:endParaRPr lang="en-US" sz="1100" kern="1200"/>
        </a:p>
        <a:p>
          <a:pPr marL="57150" lvl="1" indent="-57150" algn="l" defTabSz="400050">
            <a:lnSpc>
              <a:spcPct val="90000"/>
            </a:lnSpc>
            <a:spcBef>
              <a:spcPct val="0"/>
            </a:spcBef>
            <a:spcAft>
              <a:spcPct val="15000"/>
            </a:spcAft>
            <a:buChar char="•"/>
          </a:pPr>
          <a:r>
            <a:rPr lang="en-US" sz="900" kern="1200"/>
            <a:t>Unix (1971) revolutionized OS design with simplicity, portability, and multitasking.</a:t>
          </a:r>
        </a:p>
        <a:p>
          <a:pPr marL="57150" lvl="1" indent="-57150" algn="l" defTabSz="400050">
            <a:lnSpc>
              <a:spcPct val="90000"/>
            </a:lnSpc>
            <a:spcBef>
              <a:spcPct val="0"/>
            </a:spcBef>
            <a:spcAft>
              <a:spcPct val="15000"/>
            </a:spcAft>
            <a:buChar char="•"/>
          </a:pPr>
          <a:r>
            <a:rPr lang="en-US" sz="900" kern="1200"/>
            <a:t>Personal computers emerged, leading to simpler OSs like CP/M (1974) and PC-DOS (1981).</a:t>
          </a:r>
        </a:p>
      </dsp:txBody>
      <dsp:txXfrm>
        <a:off x="2690359" y="887918"/>
        <a:ext cx="1821002" cy="1288353"/>
      </dsp:txXfrm>
    </dsp:sp>
    <dsp:sp modelId="{DDA2C160-67FA-45E3-B0F9-9BF69AE6DBEA}">
      <dsp:nvSpPr>
        <dsp:cNvPr id="0" name=""/>
        <dsp:cNvSpPr/>
      </dsp:nvSpPr>
      <dsp:spPr>
        <a:xfrm>
          <a:off x="2690359" y="435254"/>
          <a:ext cx="182100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1970s</a:t>
          </a:r>
        </a:p>
      </dsp:txBody>
      <dsp:txXfrm>
        <a:off x="2690359" y="435254"/>
        <a:ext cx="1821002" cy="452664"/>
      </dsp:txXfrm>
    </dsp:sp>
    <dsp:sp modelId="{9055E21D-A336-49FA-87A0-28FAE3888343}">
      <dsp:nvSpPr>
        <dsp:cNvPr id="0" name=""/>
        <dsp:cNvSpPr/>
      </dsp:nvSpPr>
      <dsp:spPr>
        <a:xfrm>
          <a:off x="2470675" y="887918"/>
          <a:ext cx="0" cy="1288353"/>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D3C1D7C-E682-4EB4-BB59-29F397217EF7}">
      <dsp:nvSpPr>
        <dsp:cNvPr id="0" name=""/>
        <dsp:cNvSpPr/>
      </dsp:nvSpPr>
      <dsp:spPr>
        <a:xfrm>
          <a:off x="2437779" y="2135532"/>
          <a:ext cx="79086" cy="81479"/>
        </a:xfrm>
        <a:prstGeom prst="ellipse">
          <a:avLst/>
        </a:prstGeom>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7BA960-4D4B-4CC5-AF93-C8417482D004}">
      <dsp:nvSpPr>
        <dsp:cNvPr id="0" name=""/>
        <dsp:cNvSpPr/>
      </dsp:nvSpPr>
      <dsp:spPr>
        <a:xfrm rot="18900000">
          <a:off x="3439682" y="3535616"/>
          <a:ext cx="310680" cy="310680"/>
        </a:xfrm>
        <a:prstGeom prst="teardrop">
          <a:avLst>
            <a:gd name="adj" fmla="val 11500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566BF4-AEE0-4995-AB0C-5CC16EE60436}">
      <dsp:nvSpPr>
        <dsp:cNvPr id="0" name=""/>
        <dsp:cNvSpPr/>
      </dsp:nvSpPr>
      <dsp:spPr>
        <a:xfrm>
          <a:off x="3474196" y="3570130"/>
          <a:ext cx="241652" cy="241652"/>
        </a:xfrm>
        <a:prstGeom prst="ellipse">
          <a:avLst/>
        </a:prstGeom>
        <a:solidFill>
          <a:schemeClr val="lt2">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91A66950-9FF6-4941-89B6-5D3ED147195D}">
      <dsp:nvSpPr>
        <dsp:cNvPr id="0" name=""/>
        <dsp:cNvSpPr/>
      </dsp:nvSpPr>
      <dsp:spPr>
        <a:xfrm>
          <a:off x="3814706" y="2176272"/>
          <a:ext cx="182100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a:t>GUI and Networking</a:t>
          </a:r>
          <a:br>
            <a:rPr lang="en-US" sz="1100" kern="1200"/>
          </a:br>
          <a:endParaRPr lang="en-US" sz="1100" kern="1200"/>
        </a:p>
        <a:p>
          <a:pPr marL="57150" lvl="1" indent="-57150" algn="l" defTabSz="400050">
            <a:lnSpc>
              <a:spcPct val="90000"/>
            </a:lnSpc>
            <a:spcBef>
              <a:spcPct val="0"/>
            </a:spcBef>
            <a:spcAft>
              <a:spcPct val="15000"/>
            </a:spcAft>
            <a:buChar char="•"/>
          </a:pPr>
          <a:r>
            <a:rPr lang="en-US" sz="900" kern="1200"/>
            <a:t>Graphical User Interfaces (GUIs) gained popularity with systems like Apple Macintosh (1984) and Microsoft Windows (1985).</a:t>
          </a:r>
        </a:p>
        <a:p>
          <a:pPr marL="57150" lvl="1" indent="-57150" algn="l" defTabSz="400050">
            <a:lnSpc>
              <a:spcPct val="90000"/>
            </a:lnSpc>
            <a:spcBef>
              <a:spcPct val="0"/>
            </a:spcBef>
            <a:spcAft>
              <a:spcPct val="15000"/>
            </a:spcAft>
            <a:buChar char="•"/>
          </a:pPr>
          <a:r>
            <a:rPr lang="en-US" sz="900" kern="1200"/>
            <a:t>Networking features, like TCP/IP in Unix, became essential.</a:t>
          </a:r>
        </a:p>
      </dsp:txBody>
      <dsp:txXfrm>
        <a:off x="3814706" y="2176272"/>
        <a:ext cx="1821002" cy="1288353"/>
      </dsp:txXfrm>
    </dsp:sp>
    <dsp:sp modelId="{28DABBC9-548E-4155-85BD-4C9B5DA4731E}">
      <dsp:nvSpPr>
        <dsp:cNvPr id="0" name=""/>
        <dsp:cNvSpPr/>
      </dsp:nvSpPr>
      <dsp:spPr>
        <a:xfrm>
          <a:off x="3814706" y="3464625"/>
          <a:ext cx="182100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1980s</a:t>
          </a:r>
        </a:p>
      </dsp:txBody>
      <dsp:txXfrm>
        <a:off x="3814706" y="3464625"/>
        <a:ext cx="1821002" cy="452664"/>
      </dsp:txXfrm>
    </dsp:sp>
    <dsp:sp modelId="{E14EFD5D-842A-46F4-8193-43A630A52825}">
      <dsp:nvSpPr>
        <dsp:cNvPr id="0" name=""/>
        <dsp:cNvSpPr/>
      </dsp:nvSpPr>
      <dsp:spPr>
        <a:xfrm>
          <a:off x="3595022" y="2176272"/>
          <a:ext cx="0" cy="1288353"/>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9329834-F5EE-4E08-B0A3-85DC6DED214B}">
      <dsp:nvSpPr>
        <dsp:cNvPr id="0" name=""/>
        <dsp:cNvSpPr/>
      </dsp:nvSpPr>
      <dsp:spPr>
        <a:xfrm>
          <a:off x="3562127" y="2135532"/>
          <a:ext cx="79086" cy="81479"/>
        </a:xfrm>
        <a:prstGeom prst="ellipse">
          <a:avLst/>
        </a:prstGeom>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A614F2-94DA-4337-8D9F-3238A9B46E65}">
      <dsp:nvSpPr>
        <dsp:cNvPr id="0" name=""/>
        <dsp:cNvSpPr/>
      </dsp:nvSpPr>
      <dsp:spPr>
        <a:xfrm rot="8100000">
          <a:off x="4564029" y="506246"/>
          <a:ext cx="310680" cy="310680"/>
        </a:xfrm>
        <a:prstGeom prst="teardrop">
          <a:avLst>
            <a:gd name="adj" fmla="val 11500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C6D7FA-73A4-4738-B225-CF1D571AD996}">
      <dsp:nvSpPr>
        <dsp:cNvPr id="0" name=""/>
        <dsp:cNvSpPr/>
      </dsp:nvSpPr>
      <dsp:spPr>
        <a:xfrm>
          <a:off x="4598543" y="540760"/>
          <a:ext cx="241652" cy="241652"/>
        </a:xfrm>
        <a:prstGeom prst="ellipse">
          <a:avLst/>
        </a:prstGeom>
        <a:solidFill>
          <a:schemeClr val="lt2">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14C548C3-51B8-48A1-878B-B87B11E06F9F}">
      <dsp:nvSpPr>
        <dsp:cNvPr id="0" name=""/>
        <dsp:cNvSpPr/>
      </dsp:nvSpPr>
      <dsp:spPr>
        <a:xfrm>
          <a:off x="4939054" y="887918"/>
          <a:ext cx="182100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a:t>Linux and Advanced GUIs</a:t>
          </a:r>
        </a:p>
        <a:p>
          <a:pPr marL="57150" lvl="1" indent="-57150" algn="l" defTabSz="400050">
            <a:lnSpc>
              <a:spcPct val="90000"/>
            </a:lnSpc>
            <a:spcBef>
              <a:spcPct val="0"/>
            </a:spcBef>
            <a:spcAft>
              <a:spcPct val="15000"/>
            </a:spcAft>
            <a:buChar char="•"/>
          </a:pPr>
          <a:r>
            <a:rPr lang="en-US" sz="900" kern="1200"/>
            <a:t>Linux (1991) introduced open-source development.</a:t>
          </a:r>
        </a:p>
        <a:p>
          <a:pPr marL="57150" lvl="1" indent="-57150" algn="l" defTabSz="400050">
            <a:lnSpc>
              <a:spcPct val="90000"/>
            </a:lnSpc>
            <a:spcBef>
              <a:spcPct val="0"/>
            </a:spcBef>
            <a:spcAft>
              <a:spcPct val="15000"/>
            </a:spcAft>
            <a:buChar char="•"/>
          </a:pPr>
          <a:r>
            <a:rPr lang="en-US" sz="900" kern="1200"/>
            <a:t>Windows and Mac OS refined GUIs and gained widespread adoption.</a:t>
          </a:r>
        </a:p>
      </dsp:txBody>
      <dsp:txXfrm>
        <a:off x="4939054" y="887918"/>
        <a:ext cx="1821002" cy="1288353"/>
      </dsp:txXfrm>
    </dsp:sp>
    <dsp:sp modelId="{C92E4A4E-9DEB-4C83-B5F2-738DB4EF3D6F}">
      <dsp:nvSpPr>
        <dsp:cNvPr id="0" name=""/>
        <dsp:cNvSpPr/>
      </dsp:nvSpPr>
      <dsp:spPr>
        <a:xfrm>
          <a:off x="4939054" y="435254"/>
          <a:ext cx="182100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1990s</a:t>
          </a:r>
        </a:p>
      </dsp:txBody>
      <dsp:txXfrm>
        <a:off x="4939054" y="435254"/>
        <a:ext cx="1821002" cy="452664"/>
      </dsp:txXfrm>
    </dsp:sp>
    <dsp:sp modelId="{B91B1A19-A2BA-43F8-AB0C-9B4E5F33FB40}">
      <dsp:nvSpPr>
        <dsp:cNvPr id="0" name=""/>
        <dsp:cNvSpPr/>
      </dsp:nvSpPr>
      <dsp:spPr>
        <a:xfrm>
          <a:off x="4719369" y="887918"/>
          <a:ext cx="0" cy="1288353"/>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26DCBDB-B352-447A-9E97-65F9A216E747}">
      <dsp:nvSpPr>
        <dsp:cNvPr id="0" name=""/>
        <dsp:cNvSpPr/>
      </dsp:nvSpPr>
      <dsp:spPr>
        <a:xfrm>
          <a:off x="4686474" y="2135532"/>
          <a:ext cx="79086" cy="81479"/>
        </a:xfrm>
        <a:prstGeom prst="ellipse">
          <a:avLst/>
        </a:prstGeom>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02655E-1B1B-4AF5-BCCC-20A9B11F00EF}">
      <dsp:nvSpPr>
        <dsp:cNvPr id="0" name=""/>
        <dsp:cNvSpPr/>
      </dsp:nvSpPr>
      <dsp:spPr>
        <a:xfrm rot="18900000">
          <a:off x="5688377" y="3535616"/>
          <a:ext cx="310680" cy="310680"/>
        </a:xfrm>
        <a:prstGeom prst="teardrop">
          <a:avLst>
            <a:gd name="adj" fmla="val 11500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922D7A-8E51-4735-9D15-5A826CAB8390}">
      <dsp:nvSpPr>
        <dsp:cNvPr id="0" name=""/>
        <dsp:cNvSpPr/>
      </dsp:nvSpPr>
      <dsp:spPr>
        <a:xfrm>
          <a:off x="5722890" y="3570130"/>
          <a:ext cx="241652" cy="241652"/>
        </a:xfrm>
        <a:prstGeom prst="ellipse">
          <a:avLst/>
        </a:prstGeom>
        <a:solidFill>
          <a:schemeClr val="lt2">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719BCBC0-5DC7-4954-8741-91383250DB1B}">
      <dsp:nvSpPr>
        <dsp:cNvPr id="0" name=""/>
        <dsp:cNvSpPr/>
      </dsp:nvSpPr>
      <dsp:spPr>
        <a:xfrm>
          <a:off x="6063401" y="2176272"/>
          <a:ext cx="182100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a:t>Mobility and Cloud</a:t>
          </a:r>
          <a:br>
            <a:rPr lang="en-US" sz="1100" kern="1200"/>
          </a:br>
          <a:endParaRPr lang="en-US" sz="1100" kern="1200"/>
        </a:p>
        <a:p>
          <a:pPr marL="57150" lvl="1" indent="-57150" algn="l" defTabSz="400050">
            <a:lnSpc>
              <a:spcPct val="90000"/>
            </a:lnSpc>
            <a:spcBef>
              <a:spcPct val="0"/>
            </a:spcBef>
            <a:spcAft>
              <a:spcPct val="15000"/>
            </a:spcAft>
            <a:buChar char="•"/>
          </a:pPr>
          <a:r>
            <a:rPr lang="en-US" sz="900" kern="1200"/>
            <a:t>Mobile OSs like iOS (2007) and Android (2008) dominate.</a:t>
          </a:r>
        </a:p>
        <a:p>
          <a:pPr marL="57150" lvl="1" indent="-57150" algn="l" defTabSz="400050">
            <a:lnSpc>
              <a:spcPct val="90000"/>
            </a:lnSpc>
            <a:spcBef>
              <a:spcPct val="0"/>
            </a:spcBef>
            <a:spcAft>
              <a:spcPct val="15000"/>
            </a:spcAft>
            <a:buChar char="•"/>
          </a:pPr>
          <a:r>
            <a:rPr lang="en-US" sz="900" kern="1200"/>
            <a:t>Cloud-based and virtualization technologies reshape computing, with OSs like Windows Server and Linux driving innovatio</a:t>
          </a:r>
        </a:p>
      </dsp:txBody>
      <dsp:txXfrm>
        <a:off x="6063401" y="2176272"/>
        <a:ext cx="1821002" cy="1288353"/>
      </dsp:txXfrm>
    </dsp:sp>
    <dsp:sp modelId="{CF5DE06A-78EF-446A-9570-B72627F22DAE}">
      <dsp:nvSpPr>
        <dsp:cNvPr id="0" name=""/>
        <dsp:cNvSpPr/>
      </dsp:nvSpPr>
      <dsp:spPr>
        <a:xfrm>
          <a:off x="6063401" y="3464625"/>
          <a:ext cx="182100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2000s-Present</a:t>
          </a:r>
        </a:p>
      </dsp:txBody>
      <dsp:txXfrm>
        <a:off x="6063401" y="3464625"/>
        <a:ext cx="1821002" cy="452664"/>
      </dsp:txXfrm>
    </dsp:sp>
    <dsp:sp modelId="{39E0A35B-52CC-4C60-B10A-6C7106732082}">
      <dsp:nvSpPr>
        <dsp:cNvPr id="0" name=""/>
        <dsp:cNvSpPr/>
      </dsp:nvSpPr>
      <dsp:spPr>
        <a:xfrm>
          <a:off x="5843717" y="2176272"/>
          <a:ext cx="0" cy="1288353"/>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8011281-7758-4AF4-9A9E-670D21FDE98A}">
      <dsp:nvSpPr>
        <dsp:cNvPr id="0" name=""/>
        <dsp:cNvSpPr/>
      </dsp:nvSpPr>
      <dsp:spPr>
        <a:xfrm>
          <a:off x="5810822" y="2135532"/>
          <a:ext cx="79086" cy="81479"/>
        </a:xfrm>
        <a:prstGeom prst="ellipse">
          <a:avLst/>
        </a:prstGeom>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0B533-1B7A-4823-AC60-79B8F2647A92}">
      <dsp:nvSpPr>
        <dsp:cNvPr id="0" name=""/>
        <dsp:cNvSpPr/>
      </dsp:nvSpPr>
      <dsp:spPr>
        <a:xfrm>
          <a:off x="0" y="980625"/>
          <a:ext cx="5175384" cy="110331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dirty="0"/>
            <a:t>Microsoft Windows</a:t>
          </a:r>
        </a:p>
      </dsp:txBody>
      <dsp:txXfrm>
        <a:off x="53859" y="1034484"/>
        <a:ext cx="5067666" cy="995592"/>
      </dsp:txXfrm>
    </dsp:sp>
    <dsp:sp modelId="{25B87ADE-8A7C-44EB-A5F4-9B75937DB58D}">
      <dsp:nvSpPr>
        <dsp:cNvPr id="0" name=""/>
        <dsp:cNvSpPr/>
      </dsp:nvSpPr>
      <dsp:spPr>
        <a:xfrm>
          <a:off x="0" y="2216415"/>
          <a:ext cx="5175384" cy="1103310"/>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dirty="0" err="1"/>
            <a:t>MacOs</a:t>
          </a:r>
          <a:endParaRPr lang="en-US" sz="4600" kern="1200" dirty="0"/>
        </a:p>
      </dsp:txBody>
      <dsp:txXfrm>
        <a:off x="53859" y="2270274"/>
        <a:ext cx="5067666" cy="995592"/>
      </dsp:txXfrm>
    </dsp:sp>
    <dsp:sp modelId="{4A3CC41A-1C8D-4CD1-93E1-15627A7B9DE2}">
      <dsp:nvSpPr>
        <dsp:cNvPr id="0" name=""/>
        <dsp:cNvSpPr/>
      </dsp:nvSpPr>
      <dsp:spPr>
        <a:xfrm>
          <a:off x="0" y="3452205"/>
          <a:ext cx="5175384" cy="110331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b="1" i="0" kern="1200"/>
            <a:t>Linux</a:t>
          </a:r>
          <a:endParaRPr lang="en-US" sz="4600" kern="1200" dirty="0"/>
        </a:p>
      </dsp:txBody>
      <dsp:txXfrm>
        <a:off x="53859" y="3506064"/>
        <a:ext cx="5067666" cy="9955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D88EA-60B1-4F34-B911-8EF933C28D6F}">
      <dsp:nvSpPr>
        <dsp:cNvPr id="0" name=""/>
        <dsp:cNvSpPr/>
      </dsp:nvSpPr>
      <dsp:spPr>
        <a:xfrm>
          <a:off x="0" y="0"/>
          <a:ext cx="6703695" cy="195810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The Windows operating system was first introduced in 1985.</a:t>
          </a:r>
        </a:p>
      </dsp:txBody>
      <dsp:txXfrm>
        <a:off x="57351" y="57351"/>
        <a:ext cx="4679843" cy="1843400"/>
      </dsp:txXfrm>
    </dsp:sp>
    <dsp:sp modelId="{14CFC578-163A-4BCF-8EAC-DD5F554D79A5}">
      <dsp:nvSpPr>
        <dsp:cNvPr id="0" name=""/>
        <dsp:cNvSpPr/>
      </dsp:nvSpPr>
      <dsp:spPr>
        <a:xfrm>
          <a:off x="1183004" y="2393235"/>
          <a:ext cx="6703695" cy="1958102"/>
        </a:xfrm>
        <a:prstGeom prst="roundRect">
          <a:avLst>
            <a:gd name="adj" fmla="val 10000"/>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Specifically, the first version, Windows 1.0, was released on November 20, 1985.</a:t>
          </a:r>
        </a:p>
      </dsp:txBody>
      <dsp:txXfrm>
        <a:off x="1240355" y="2450586"/>
        <a:ext cx="4133221" cy="1843400"/>
      </dsp:txXfrm>
    </dsp:sp>
    <dsp:sp modelId="{9250EC3E-9A49-4603-9EFD-854404C968A4}">
      <dsp:nvSpPr>
        <dsp:cNvPr id="0" name=""/>
        <dsp:cNvSpPr/>
      </dsp:nvSpPr>
      <dsp:spPr>
        <a:xfrm>
          <a:off x="5430928" y="1539285"/>
          <a:ext cx="1272766" cy="1272766"/>
        </a:xfrm>
        <a:prstGeom prst="downArrow">
          <a:avLst>
            <a:gd name="adj1" fmla="val 55000"/>
            <a:gd name="adj2" fmla="val 45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717300" y="1539285"/>
        <a:ext cx="700022" cy="9577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CB5AF3-3A55-4B04-9F6F-2973278B8C8F}">
      <dsp:nvSpPr>
        <dsp:cNvPr id="0" name=""/>
        <dsp:cNvSpPr/>
      </dsp:nvSpPr>
      <dsp:spPr>
        <a:xfrm>
          <a:off x="0" y="36175"/>
          <a:ext cx="5175384" cy="103285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Download and install VirtualBox</a:t>
          </a:r>
        </a:p>
      </dsp:txBody>
      <dsp:txXfrm>
        <a:off x="50420" y="86595"/>
        <a:ext cx="5074544" cy="932014"/>
      </dsp:txXfrm>
    </dsp:sp>
    <dsp:sp modelId="{CA1EB06A-50B1-4894-81FB-37E1076D65D6}">
      <dsp:nvSpPr>
        <dsp:cNvPr id="0" name=""/>
        <dsp:cNvSpPr/>
      </dsp:nvSpPr>
      <dsp:spPr>
        <a:xfrm>
          <a:off x="0" y="1143909"/>
          <a:ext cx="5175384" cy="1032854"/>
        </a:xfrm>
        <a:prstGeom prst="round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Create a new virtual machine</a:t>
          </a:r>
        </a:p>
      </dsp:txBody>
      <dsp:txXfrm>
        <a:off x="50420" y="1194329"/>
        <a:ext cx="5074544" cy="932014"/>
      </dsp:txXfrm>
    </dsp:sp>
    <dsp:sp modelId="{18FA55E7-DDE3-47A2-87F9-A4AC7D4AA976}">
      <dsp:nvSpPr>
        <dsp:cNvPr id="0" name=""/>
        <dsp:cNvSpPr/>
      </dsp:nvSpPr>
      <dsp:spPr>
        <a:xfrm>
          <a:off x="0" y="2251643"/>
          <a:ext cx="5175384" cy="1032854"/>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Allocate RAM and storage</a:t>
          </a:r>
        </a:p>
      </dsp:txBody>
      <dsp:txXfrm>
        <a:off x="50420" y="2302063"/>
        <a:ext cx="5074544" cy="932014"/>
      </dsp:txXfrm>
    </dsp:sp>
    <dsp:sp modelId="{7DA52977-E97E-4E09-86A3-2069E93BF037}">
      <dsp:nvSpPr>
        <dsp:cNvPr id="0" name=""/>
        <dsp:cNvSpPr/>
      </dsp:nvSpPr>
      <dsp:spPr>
        <a:xfrm>
          <a:off x="0" y="3359377"/>
          <a:ext cx="5175384" cy="1032854"/>
        </a:xfrm>
        <a:prstGeom prst="roundRect">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Attach the ISO file</a:t>
          </a:r>
        </a:p>
      </dsp:txBody>
      <dsp:txXfrm>
        <a:off x="50420" y="3409797"/>
        <a:ext cx="5074544" cy="932014"/>
      </dsp:txXfrm>
    </dsp:sp>
    <dsp:sp modelId="{3E5AC65D-A57E-42C5-9788-497935599593}">
      <dsp:nvSpPr>
        <dsp:cNvPr id="0" name=""/>
        <dsp:cNvSpPr/>
      </dsp:nvSpPr>
      <dsp:spPr>
        <a:xfrm>
          <a:off x="0" y="4467111"/>
          <a:ext cx="5175384" cy="1032854"/>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Start the VM and follow OS installation steps</a:t>
          </a:r>
        </a:p>
      </dsp:txBody>
      <dsp:txXfrm>
        <a:off x="50420" y="4517531"/>
        <a:ext cx="5074544" cy="9320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168306-1368-4464-80A8-2F5AB6E936AF}">
      <dsp:nvSpPr>
        <dsp:cNvPr id="0" name=""/>
        <dsp:cNvSpPr/>
      </dsp:nvSpPr>
      <dsp:spPr>
        <a:xfrm>
          <a:off x="0" y="1354946"/>
          <a:ext cx="2218134" cy="140851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6AF20D-D8B6-4905-86E6-C9A5589AFA34}">
      <dsp:nvSpPr>
        <dsp:cNvPr id="0" name=""/>
        <dsp:cNvSpPr/>
      </dsp:nvSpPr>
      <dsp:spPr>
        <a:xfrm>
          <a:off x="246459" y="1589082"/>
          <a:ext cx="2218134" cy="1408515"/>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 Test multiple OS without needing extra hardware</a:t>
          </a:r>
        </a:p>
      </dsp:txBody>
      <dsp:txXfrm>
        <a:off x="287713" y="1630336"/>
        <a:ext cx="2135626" cy="1326007"/>
      </dsp:txXfrm>
    </dsp:sp>
    <dsp:sp modelId="{2B370733-F430-416D-BEB7-2998A8B66017}">
      <dsp:nvSpPr>
        <dsp:cNvPr id="0" name=""/>
        <dsp:cNvSpPr/>
      </dsp:nvSpPr>
      <dsp:spPr>
        <a:xfrm>
          <a:off x="2711053" y="1354946"/>
          <a:ext cx="2218134" cy="140851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6D1D0D-9693-4BAC-B4DC-81A84FC91A21}">
      <dsp:nvSpPr>
        <dsp:cNvPr id="0" name=""/>
        <dsp:cNvSpPr/>
      </dsp:nvSpPr>
      <dsp:spPr>
        <a:xfrm>
          <a:off x="2957512" y="1589082"/>
          <a:ext cx="2218134" cy="1408515"/>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 Safer environment for software testing</a:t>
          </a:r>
        </a:p>
      </dsp:txBody>
      <dsp:txXfrm>
        <a:off x="2998766" y="1630336"/>
        <a:ext cx="2135626" cy="1326007"/>
      </dsp:txXfrm>
    </dsp:sp>
    <dsp:sp modelId="{7A04EEF6-D0B3-4D21-BC25-E9A098CFC727}">
      <dsp:nvSpPr>
        <dsp:cNvPr id="0" name=""/>
        <dsp:cNvSpPr/>
      </dsp:nvSpPr>
      <dsp:spPr>
        <a:xfrm>
          <a:off x="5422106" y="1354946"/>
          <a:ext cx="2218134" cy="140851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B72B2F-1C52-48C8-88B1-A1AC20D85457}">
      <dsp:nvSpPr>
        <dsp:cNvPr id="0" name=""/>
        <dsp:cNvSpPr/>
      </dsp:nvSpPr>
      <dsp:spPr>
        <a:xfrm>
          <a:off x="5668565" y="1589082"/>
          <a:ext cx="2218134" cy="1408515"/>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 Portable and easy to reset</a:t>
          </a:r>
        </a:p>
      </dsp:txBody>
      <dsp:txXfrm>
        <a:off x="5709819" y="1630336"/>
        <a:ext cx="2135626" cy="132600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25DAC-D7F7-4CE3-B22F-689EBE1F0F09}" type="datetimeFigureOut">
              <a:rPr lang="en-US" smtClean="0"/>
              <a:t>7/18/2025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2C36E-4514-46D1-9D76-0A014263E463}" type="slidenum">
              <a:rPr lang="en-US" smtClean="0"/>
              <a:t>‹#›</a:t>
            </a:fld>
            <a:endParaRPr lang="en-US"/>
          </a:p>
        </p:txBody>
      </p:sp>
    </p:spTree>
    <p:extLst>
      <p:ext uri="{BB962C8B-B14F-4D97-AF65-F5344CB8AC3E}">
        <p14:creationId xmlns:p14="http://schemas.microsoft.com/office/powerpoint/2010/main" val="3089754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chapter, we’ll explore what an Operating System is, its history, the different types of OS, and how we can install one using VirtualBox. This will help us understand the foundation of every computing system."</a:t>
            </a:r>
          </a:p>
        </p:txBody>
      </p:sp>
      <p:sp>
        <p:nvSpPr>
          <p:cNvPr id="4" name="Slide Number Placeholder 3"/>
          <p:cNvSpPr>
            <a:spLocks noGrp="1"/>
          </p:cNvSpPr>
          <p:nvPr>
            <p:ph type="sldNum" sz="quarter" idx="5"/>
          </p:nvPr>
        </p:nvSpPr>
        <p:spPr/>
        <p:txBody>
          <a:bodyPr/>
          <a:lstStyle/>
          <a:p>
            <a:fld id="{0FA2C36E-4514-46D1-9D76-0A014263E463}" type="slidenum">
              <a:rPr lang="en-US" smtClean="0"/>
              <a:t>1</a:t>
            </a:fld>
            <a:endParaRPr lang="en-US"/>
          </a:p>
        </p:txBody>
      </p:sp>
    </p:spTree>
    <p:extLst>
      <p:ext uri="{BB962C8B-B14F-4D97-AF65-F5344CB8AC3E}">
        <p14:creationId xmlns:p14="http://schemas.microsoft.com/office/powerpoint/2010/main" val="3914430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749D7-214E-16D6-669A-3190AC5A90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CFDEB4-3407-516B-A476-44AA8EBD48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0BE91D-CB34-96E0-C7C9-F63366D2FA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A6ADD9-7FA9-D569-C7F5-5820D5668E3F}"/>
              </a:ext>
            </a:extLst>
          </p:cNvPr>
          <p:cNvSpPr>
            <a:spLocks noGrp="1"/>
          </p:cNvSpPr>
          <p:nvPr>
            <p:ph type="sldNum" sz="quarter" idx="5"/>
          </p:nvPr>
        </p:nvSpPr>
        <p:spPr/>
        <p:txBody>
          <a:bodyPr/>
          <a:lstStyle/>
          <a:p>
            <a:fld id="{0FA2C36E-4514-46D1-9D76-0A014263E463}" type="slidenum">
              <a:rPr lang="en-US" smtClean="0"/>
              <a:t>11</a:t>
            </a:fld>
            <a:endParaRPr lang="en-US"/>
          </a:p>
        </p:txBody>
      </p:sp>
    </p:spTree>
    <p:extLst>
      <p:ext uri="{BB962C8B-B14F-4D97-AF65-F5344CB8AC3E}">
        <p14:creationId xmlns:p14="http://schemas.microsoft.com/office/powerpoint/2010/main" val="3528670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A0289-7112-D702-3B6B-E1935F026B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79690E-46B8-A81A-B6B8-8A39D43D94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51A274-1DD8-E440-20F5-D44417D3B3F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95A7043-EBFE-EE7D-8DBB-91BF8597EB4D}"/>
              </a:ext>
            </a:extLst>
          </p:cNvPr>
          <p:cNvSpPr>
            <a:spLocks noGrp="1"/>
          </p:cNvSpPr>
          <p:nvPr>
            <p:ph type="sldNum" sz="quarter" idx="5"/>
          </p:nvPr>
        </p:nvSpPr>
        <p:spPr/>
        <p:txBody>
          <a:bodyPr/>
          <a:lstStyle/>
          <a:p>
            <a:fld id="{0FA2C36E-4514-46D1-9D76-0A014263E463}" type="slidenum">
              <a:rPr lang="en-US" smtClean="0"/>
              <a:t>12</a:t>
            </a:fld>
            <a:endParaRPr lang="en-US"/>
          </a:p>
        </p:txBody>
      </p:sp>
    </p:spTree>
    <p:extLst>
      <p:ext uri="{BB962C8B-B14F-4D97-AF65-F5344CB8AC3E}">
        <p14:creationId xmlns:p14="http://schemas.microsoft.com/office/powerpoint/2010/main" val="1891256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2C36E-4514-46D1-9D76-0A014263E463}" type="slidenum">
              <a:rPr lang="en-US" smtClean="0"/>
              <a:t>13</a:t>
            </a:fld>
            <a:endParaRPr lang="en-US"/>
          </a:p>
        </p:txBody>
      </p:sp>
    </p:spTree>
    <p:extLst>
      <p:ext uri="{BB962C8B-B14F-4D97-AF65-F5344CB8AC3E}">
        <p14:creationId xmlns:p14="http://schemas.microsoft.com/office/powerpoint/2010/main" val="1202224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 operating system is the core software that makes your computer usable. Without it, you wouldn't be able to run programs, use files, or interact with hardware. Think of it as a bridge between you and the machine</a:t>
            </a:r>
          </a:p>
        </p:txBody>
      </p:sp>
      <p:sp>
        <p:nvSpPr>
          <p:cNvPr id="4" name="Slide Number Placeholder 3"/>
          <p:cNvSpPr>
            <a:spLocks noGrp="1"/>
          </p:cNvSpPr>
          <p:nvPr>
            <p:ph type="sldNum" sz="quarter" idx="5"/>
          </p:nvPr>
        </p:nvSpPr>
        <p:spPr/>
        <p:txBody>
          <a:bodyPr/>
          <a:lstStyle/>
          <a:p>
            <a:fld id="{0FA2C36E-4514-46D1-9D76-0A014263E463}" type="slidenum">
              <a:rPr lang="en-US" smtClean="0"/>
              <a:t>3</a:t>
            </a:fld>
            <a:endParaRPr lang="en-US"/>
          </a:p>
        </p:txBody>
      </p:sp>
    </p:spTree>
    <p:extLst>
      <p:ext uri="{BB962C8B-B14F-4D97-AF65-F5344CB8AC3E}">
        <p14:creationId xmlns:p14="http://schemas.microsoft.com/office/powerpoint/2010/main" val="2820289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OS handles everything behind the scenes. It manages which program runs and when (Process Management), keeps track of memory usage, handles files, and manages devices like printers or keyboards. It also controls access to the system for security.</a:t>
            </a:r>
          </a:p>
        </p:txBody>
      </p:sp>
      <p:sp>
        <p:nvSpPr>
          <p:cNvPr id="4" name="Slide Number Placeholder 3"/>
          <p:cNvSpPr>
            <a:spLocks noGrp="1"/>
          </p:cNvSpPr>
          <p:nvPr>
            <p:ph type="sldNum" sz="quarter" idx="5"/>
          </p:nvPr>
        </p:nvSpPr>
        <p:spPr/>
        <p:txBody>
          <a:bodyPr/>
          <a:lstStyle/>
          <a:p>
            <a:fld id="{0FA2C36E-4514-46D1-9D76-0A014263E463}" type="slidenum">
              <a:rPr lang="en-US" smtClean="0"/>
              <a:t>4</a:t>
            </a:fld>
            <a:endParaRPr lang="en-US"/>
          </a:p>
        </p:txBody>
      </p:sp>
    </p:spTree>
    <p:extLst>
      <p:ext uri="{BB962C8B-B14F-4D97-AF65-F5344CB8AC3E}">
        <p14:creationId xmlns:p14="http://schemas.microsoft.com/office/powerpoint/2010/main" val="2284939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Operating Systems have evolved from simple batch systems in the 1950s to complex, graphical, and mobile OS today. Each era solved a different problem—first automation, then multitasking, then user-friendliness, and now mobility and the cloud.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https://www.geeksforgeeks.org/operating-systems/evolution-of-operating-system/</a:t>
            </a:r>
          </a:p>
        </p:txBody>
      </p:sp>
      <p:sp>
        <p:nvSpPr>
          <p:cNvPr id="4" name="Slide Number Placeholder 3"/>
          <p:cNvSpPr>
            <a:spLocks noGrp="1"/>
          </p:cNvSpPr>
          <p:nvPr>
            <p:ph type="sldNum" sz="quarter" idx="5"/>
          </p:nvPr>
        </p:nvSpPr>
        <p:spPr/>
        <p:txBody>
          <a:bodyPr/>
          <a:lstStyle/>
          <a:p>
            <a:fld id="{0FA2C36E-4514-46D1-9D76-0A014263E463}" type="slidenum">
              <a:rPr lang="en-US" smtClean="0"/>
              <a:t>5</a:t>
            </a:fld>
            <a:endParaRPr lang="en-US"/>
          </a:p>
        </p:txBody>
      </p:sp>
    </p:spTree>
    <p:extLst>
      <p:ext uri="{BB962C8B-B14F-4D97-AF65-F5344CB8AC3E}">
        <p14:creationId xmlns:p14="http://schemas.microsoft.com/office/powerpoint/2010/main" val="2335489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2C36E-4514-46D1-9D76-0A014263E463}" type="slidenum">
              <a:rPr lang="en-US" smtClean="0"/>
              <a:t>6</a:t>
            </a:fld>
            <a:endParaRPr lang="en-US"/>
          </a:p>
        </p:txBody>
      </p:sp>
    </p:spTree>
    <p:extLst>
      <p:ext uri="{BB962C8B-B14F-4D97-AF65-F5344CB8AC3E}">
        <p14:creationId xmlns:p14="http://schemas.microsoft.com/office/powerpoint/2010/main" val="3633291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A09D2-9F38-5F71-5FBC-3593503A1F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9E62DE-4E42-183C-6354-AD938093A4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6E63E7-990C-8074-8AB5-00656587D49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27AF1FE-9DD3-8A5E-E2BC-AC0B7177A500}"/>
              </a:ext>
            </a:extLst>
          </p:cNvPr>
          <p:cNvSpPr>
            <a:spLocks noGrp="1"/>
          </p:cNvSpPr>
          <p:nvPr>
            <p:ph type="sldNum" sz="quarter" idx="5"/>
          </p:nvPr>
        </p:nvSpPr>
        <p:spPr/>
        <p:txBody>
          <a:bodyPr/>
          <a:lstStyle/>
          <a:p>
            <a:fld id="{0FA2C36E-4514-46D1-9D76-0A014263E463}" type="slidenum">
              <a:rPr lang="en-US" smtClean="0"/>
              <a:t>7</a:t>
            </a:fld>
            <a:endParaRPr lang="en-US"/>
          </a:p>
        </p:txBody>
      </p:sp>
    </p:spTree>
    <p:extLst>
      <p:ext uri="{BB962C8B-B14F-4D97-AF65-F5344CB8AC3E}">
        <p14:creationId xmlns:p14="http://schemas.microsoft.com/office/powerpoint/2010/main" val="2584360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D326F-2A98-CF13-3FF6-427218E8FF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34689B-F865-332E-6CF7-CAEE205395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71C59E-0658-9DEF-7511-BF17DFCC744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3AB4944-46F6-3320-F291-E78F975FC88A}"/>
              </a:ext>
            </a:extLst>
          </p:cNvPr>
          <p:cNvSpPr>
            <a:spLocks noGrp="1"/>
          </p:cNvSpPr>
          <p:nvPr>
            <p:ph type="sldNum" sz="quarter" idx="5"/>
          </p:nvPr>
        </p:nvSpPr>
        <p:spPr/>
        <p:txBody>
          <a:bodyPr/>
          <a:lstStyle/>
          <a:p>
            <a:fld id="{0FA2C36E-4514-46D1-9D76-0A014263E463}" type="slidenum">
              <a:rPr lang="en-US" smtClean="0"/>
              <a:t>8</a:t>
            </a:fld>
            <a:endParaRPr lang="en-US"/>
          </a:p>
        </p:txBody>
      </p:sp>
    </p:spTree>
    <p:extLst>
      <p:ext uri="{BB962C8B-B14F-4D97-AF65-F5344CB8AC3E}">
        <p14:creationId xmlns:p14="http://schemas.microsoft.com/office/powerpoint/2010/main" val="4220956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CE535-F300-7B75-5A5A-A7EAA8721E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F503B3-E112-F4A7-98AC-D5A477F04A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E672C1-B068-20FD-7B4D-A940BD6D702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12AD9E-2C9E-7A85-7BC9-DD11040B319B}"/>
              </a:ext>
            </a:extLst>
          </p:cNvPr>
          <p:cNvSpPr>
            <a:spLocks noGrp="1"/>
          </p:cNvSpPr>
          <p:nvPr>
            <p:ph type="sldNum" sz="quarter" idx="5"/>
          </p:nvPr>
        </p:nvSpPr>
        <p:spPr/>
        <p:txBody>
          <a:bodyPr/>
          <a:lstStyle/>
          <a:p>
            <a:fld id="{0FA2C36E-4514-46D1-9D76-0A014263E463}" type="slidenum">
              <a:rPr lang="en-US" smtClean="0"/>
              <a:t>9</a:t>
            </a:fld>
            <a:endParaRPr lang="en-US"/>
          </a:p>
        </p:txBody>
      </p:sp>
    </p:spTree>
    <p:extLst>
      <p:ext uri="{BB962C8B-B14F-4D97-AF65-F5344CB8AC3E}">
        <p14:creationId xmlns:p14="http://schemas.microsoft.com/office/powerpoint/2010/main" val="2727833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E88D7-8205-8B65-2DC5-1B159CE8C4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2F47EC-FE11-3D51-303A-22E0BE86A9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950B53-4B39-F7EC-EF42-EA91B6034B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34EF60-B782-6CFB-A342-CA62E5DC82C5}"/>
              </a:ext>
            </a:extLst>
          </p:cNvPr>
          <p:cNvSpPr>
            <a:spLocks noGrp="1"/>
          </p:cNvSpPr>
          <p:nvPr>
            <p:ph type="sldNum" sz="quarter" idx="5"/>
          </p:nvPr>
        </p:nvSpPr>
        <p:spPr/>
        <p:txBody>
          <a:bodyPr/>
          <a:lstStyle/>
          <a:p>
            <a:fld id="{0FA2C36E-4514-46D1-9D76-0A014263E463}" type="slidenum">
              <a:rPr lang="en-US" smtClean="0"/>
              <a:t>10</a:t>
            </a:fld>
            <a:endParaRPr lang="en-US"/>
          </a:p>
        </p:txBody>
      </p:sp>
    </p:spTree>
    <p:extLst>
      <p:ext uri="{BB962C8B-B14F-4D97-AF65-F5344CB8AC3E}">
        <p14:creationId xmlns:p14="http://schemas.microsoft.com/office/powerpoint/2010/main" val="104467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jpe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9706" y="679731"/>
            <a:ext cx="3128996" cy="3736540"/>
          </a:xfrm>
        </p:spPr>
        <p:txBody>
          <a:bodyPr>
            <a:normAutofit/>
          </a:bodyPr>
          <a:lstStyle/>
          <a:p>
            <a:pPr algn="l"/>
            <a:r>
              <a:rPr lang="en-US" dirty="0"/>
              <a:t>Introduction to Operating System</a:t>
            </a:r>
          </a:p>
        </p:txBody>
      </p:sp>
      <p:sp>
        <p:nvSpPr>
          <p:cNvPr id="3" name="Subtitle 2"/>
          <p:cNvSpPr>
            <a:spLocks noGrp="1"/>
          </p:cNvSpPr>
          <p:nvPr>
            <p:ph type="subTitle" idx="1"/>
          </p:nvPr>
        </p:nvSpPr>
        <p:spPr>
          <a:xfrm>
            <a:off x="449706" y="4685288"/>
            <a:ext cx="3128996" cy="1035781"/>
          </a:xfrm>
        </p:spPr>
        <p:txBody>
          <a:bodyPr>
            <a:normAutofit/>
          </a:bodyPr>
          <a:lstStyle/>
          <a:p>
            <a:pPr algn="l">
              <a:lnSpc>
                <a:spcPct val="90000"/>
              </a:lnSpc>
            </a:pPr>
            <a:r>
              <a:rPr lang="en-US" sz="2200"/>
              <a:t>Overview, History, Types, and Installation via VirtualBox</a:t>
            </a:r>
          </a:p>
        </p:txBody>
      </p:sp>
      <p:grpSp>
        <p:nvGrpSpPr>
          <p:cNvPr id="28" name="Group 27">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62324" y="1"/>
            <a:ext cx="1834788" cy="5777808"/>
            <a:chOff x="329184" y="1"/>
            <a:chExt cx="524256" cy="5777808"/>
          </a:xfrm>
        </p:grpSpPr>
        <p:cxnSp>
          <p:nvCxnSpPr>
            <p:cNvPr id="29" name="Straight Connector 28">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948" y="269324"/>
            <a:ext cx="4587584"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logos of different brands&#10;&#10;AI-generated content may be incorrect.">
            <a:extLst>
              <a:ext uri="{FF2B5EF4-FFF2-40B4-BE49-F238E27FC236}">
                <a16:creationId xmlns:a16="http://schemas.microsoft.com/office/drawing/2014/main" id="{492397A7-03AB-4037-C41D-B7613B9B7570}"/>
              </a:ext>
            </a:extLst>
          </p:cNvPr>
          <p:cNvPicPr>
            <a:picLocks noChangeAspect="1"/>
          </p:cNvPicPr>
          <p:nvPr/>
        </p:nvPicPr>
        <p:blipFill>
          <a:blip r:embed="rId3"/>
          <a:stretch>
            <a:fillRect/>
          </a:stretch>
        </p:blipFill>
        <p:spPr>
          <a:xfrm>
            <a:off x="4230429" y="1796229"/>
            <a:ext cx="4206622" cy="31549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F76BF1-F2A3-774F-B327-25077B3CCDD5}"/>
            </a:ext>
          </a:extLst>
        </p:cNvPr>
        <p:cNvGrpSpPr/>
        <p:nvPr/>
      </p:nvGrpSpPr>
      <p:grpSpPr>
        <a:xfrm>
          <a:off x="0" y="0"/>
          <a:ext cx="0" cy="0"/>
          <a:chOff x="0" y="0"/>
          <a:chExt cx="0" cy="0"/>
        </a:xfrm>
      </p:grpSpPr>
      <p:sp useBgFill="1">
        <p:nvSpPr>
          <p:cNvPr id="64"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EB81693-9AF7-FABA-BA9B-707393D01532}"/>
              </a:ext>
            </a:extLst>
          </p:cNvPr>
          <p:cNvSpPr>
            <a:spLocks noGrp="1"/>
          </p:cNvSpPr>
          <p:nvPr>
            <p:ph type="title"/>
          </p:nvPr>
        </p:nvSpPr>
        <p:spPr>
          <a:xfrm>
            <a:off x="571351" y="762001"/>
            <a:ext cx="3060272" cy="1708242"/>
          </a:xfrm>
        </p:spPr>
        <p:txBody>
          <a:bodyPr vert="horz" lIns="91440" tIns="45720" rIns="91440" bIns="45720" rtlCol="0" anchor="ctr">
            <a:normAutofit/>
          </a:bodyPr>
          <a:lstStyle/>
          <a:p>
            <a:pPr algn="l" defTabSz="914400">
              <a:lnSpc>
                <a:spcPct val="90000"/>
              </a:lnSpc>
            </a:pPr>
            <a:r>
              <a:rPr lang="en-US" sz="3500" dirty="0"/>
              <a:t>W</a:t>
            </a:r>
            <a:r>
              <a:rPr lang="en-US" sz="3500" kern="1200" dirty="0">
                <a:solidFill>
                  <a:schemeClr val="tx1"/>
                </a:solidFill>
                <a:latin typeface="+mj-lt"/>
                <a:ea typeface="+mj-ea"/>
                <a:cs typeface="+mj-cs"/>
              </a:rPr>
              <a:t>hat is MS DOS</a:t>
            </a:r>
          </a:p>
        </p:txBody>
      </p:sp>
      <p:sp>
        <p:nvSpPr>
          <p:cNvPr id="4" name="TextBox 3">
            <a:extLst>
              <a:ext uri="{FF2B5EF4-FFF2-40B4-BE49-F238E27FC236}">
                <a16:creationId xmlns:a16="http://schemas.microsoft.com/office/drawing/2014/main" id="{5C88B7B0-D96E-0216-4F71-F161D9B95847}"/>
              </a:ext>
            </a:extLst>
          </p:cNvPr>
          <p:cNvSpPr txBox="1"/>
          <p:nvPr/>
        </p:nvSpPr>
        <p:spPr>
          <a:xfrm>
            <a:off x="571352" y="2470244"/>
            <a:ext cx="3060271" cy="3769834"/>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1700"/>
              <a:t>stands for </a:t>
            </a:r>
            <a:r>
              <a:rPr lang="en-US" sz="1700" b="1"/>
              <a:t>Microsoft Disk Operating System</a:t>
            </a:r>
            <a:r>
              <a:rPr lang="en-US" sz="1700"/>
              <a:t>. It was an </a:t>
            </a:r>
            <a:r>
              <a:rPr lang="en-US" sz="1700" b="1"/>
              <a:t>earlier, text-based operating system</a:t>
            </a:r>
            <a:r>
              <a:rPr lang="en-US" sz="1700"/>
              <a:t> developed by Microsoft. It was the dominant operating system for personal computers (PCs) from the early 1980s until Windows took over in the mid-1990s.</a:t>
            </a:r>
          </a:p>
        </p:txBody>
      </p:sp>
      <p:sp>
        <p:nvSpPr>
          <p:cNvPr id="66" name="Rectangle 65">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7650" y="0"/>
            <a:ext cx="508634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Graphic 51" descr="Programmer">
            <a:extLst>
              <a:ext uri="{FF2B5EF4-FFF2-40B4-BE49-F238E27FC236}">
                <a16:creationId xmlns:a16="http://schemas.microsoft.com/office/drawing/2014/main" id="{B2288334-AF6D-9540-92E7-BA155AE5F1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72000" y="1428677"/>
            <a:ext cx="4000647" cy="4000647"/>
          </a:xfrm>
          <a:prstGeom prst="rect">
            <a:avLst/>
          </a:prstGeom>
        </p:spPr>
      </p:pic>
    </p:spTree>
    <p:extLst>
      <p:ext uri="{BB962C8B-B14F-4D97-AF65-F5344CB8AC3E}">
        <p14:creationId xmlns:p14="http://schemas.microsoft.com/office/powerpoint/2010/main" val="4025589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D98991-E790-B8E6-9AB6-E34F88D1DBF9}"/>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3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358072-6C03-BE9C-053C-179CC284CC1B}"/>
              </a:ext>
            </a:extLst>
          </p:cNvPr>
          <p:cNvSpPr>
            <a:spLocks noGrp="1"/>
          </p:cNvSpPr>
          <p:nvPr>
            <p:ph type="title"/>
          </p:nvPr>
        </p:nvSpPr>
        <p:spPr>
          <a:xfrm>
            <a:off x="4421221" y="479493"/>
            <a:ext cx="4094129" cy="1325563"/>
          </a:xfrm>
        </p:spPr>
        <p:txBody>
          <a:bodyPr vert="horz" lIns="91440" tIns="45720" rIns="91440" bIns="45720" rtlCol="0" anchor="ctr">
            <a:normAutofit/>
          </a:bodyPr>
          <a:lstStyle/>
          <a:p>
            <a:pPr algn="l" defTabSz="914400">
              <a:lnSpc>
                <a:spcPct val="90000"/>
              </a:lnSpc>
            </a:pPr>
            <a:r>
              <a:rPr lang="en-US" kern="1200">
                <a:solidFill>
                  <a:schemeClr val="tx1"/>
                </a:solidFill>
                <a:latin typeface="+mj-lt"/>
                <a:ea typeface="+mj-ea"/>
                <a:cs typeface="+mj-cs"/>
              </a:rPr>
              <a:t>Linux</a:t>
            </a:r>
          </a:p>
        </p:txBody>
      </p:sp>
      <p:sp>
        <p:nvSpPr>
          <p:cNvPr id="33" name="Freeform: Shape 3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penguin with yellow feet&#10;&#10;AI-generated content may be incorrect.">
            <a:extLst>
              <a:ext uri="{FF2B5EF4-FFF2-40B4-BE49-F238E27FC236}">
                <a16:creationId xmlns:a16="http://schemas.microsoft.com/office/drawing/2014/main" id="{0C5883D1-2D88-5FCD-501F-993732D57583}"/>
              </a:ext>
            </a:extLst>
          </p:cNvPr>
          <p:cNvPicPr>
            <a:picLocks noChangeAspect="1"/>
          </p:cNvPicPr>
          <p:nvPr/>
        </p:nvPicPr>
        <p:blipFill>
          <a:blip r:embed="rId3"/>
          <a:stretch>
            <a:fillRect/>
          </a:stretch>
        </p:blipFill>
        <p:spPr>
          <a:xfrm>
            <a:off x="527386" y="1552610"/>
            <a:ext cx="3583036" cy="358303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0" name="TextBox 9">
            <a:extLst>
              <a:ext uri="{FF2B5EF4-FFF2-40B4-BE49-F238E27FC236}">
                <a16:creationId xmlns:a16="http://schemas.microsoft.com/office/drawing/2014/main" id="{AF937E59-E45B-AB85-4562-E56506AFE160}"/>
              </a:ext>
            </a:extLst>
          </p:cNvPr>
          <p:cNvSpPr txBox="1"/>
          <p:nvPr/>
        </p:nvSpPr>
        <p:spPr>
          <a:xfrm>
            <a:off x="4421221" y="1984443"/>
            <a:ext cx="4094129" cy="4192520"/>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b="1"/>
              <a:t>open-source operating systems</a:t>
            </a:r>
            <a:r>
              <a:rPr lang="en-US"/>
              <a:t> that are based on the Linux kernel. It's similar in function to Windows or macOS, but with a key difference: it's </a:t>
            </a:r>
            <a:r>
              <a:rPr lang="en-US" b="1"/>
              <a:t>free and open-source</a:t>
            </a:r>
            <a:r>
              <a:rPr lang="en-US"/>
              <a:t>, meaning its code is publicly available for anyone to use, modify, and distribute.</a:t>
            </a:r>
          </a:p>
        </p:txBody>
      </p:sp>
    </p:spTree>
    <p:extLst>
      <p:ext uri="{BB962C8B-B14F-4D97-AF65-F5344CB8AC3E}">
        <p14:creationId xmlns:p14="http://schemas.microsoft.com/office/powerpoint/2010/main" val="824825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756C92-6BC0-1461-0A9F-1A063FDBCA15}"/>
            </a:ext>
          </a:extLst>
        </p:cNvPr>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Arc 4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02636C-A2A7-633D-4B8B-713038EDB2BD}"/>
              </a:ext>
            </a:extLst>
          </p:cNvPr>
          <p:cNvSpPr>
            <a:spLocks noGrp="1"/>
          </p:cNvSpPr>
          <p:nvPr>
            <p:ph type="title"/>
          </p:nvPr>
        </p:nvSpPr>
        <p:spPr>
          <a:xfrm>
            <a:off x="4421221" y="479493"/>
            <a:ext cx="4094129" cy="1325563"/>
          </a:xfrm>
        </p:spPr>
        <p:txBody>
          <a:bodyPr vert="horz" lIns="91440" tIns="45720" rIns="91440" bIns="45720" rtlCol="0" anchor="ctr">
            <a:normAutofit/>
          </a:bodyPr>
          <a:lstStyle/>
          <a:p>
            <a:pPr algn="l" defTabSz="914400">
              <a:lnSpc>
                <a:spcPct val="90000"/>
              </a:lnSpc>
            </a:pPr>
            <a:r>
              <a:rPr lang="en-US" kern="1200">
                <a:solidFill>
                  <a:schemeClr val="tx1"/>
                </a:solidFill>
                <a:latin typeface="+mj-lt"/>
                <a:ea typeface="+mj-ea"/>
                <a:cs typeface="+mj-cs"/>
              </a:rPr>
              <a:t>MacOS</a:t>
            </a:r>
          </a:p>
        </p:txBody>
      </p:sp>
      <p:sp>
        <p:nvSpPr>
          <p:cNvPr id="46" name="Freeform: Shape 4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logo with a face and text&#10;&#10;AI-generated content may be incorrect.">
            <a:extLst>
              <a:ext uri="{FF2B5EF4-FFF2-40B4-BE49-F238E27FC236}">
                <a16:creationId xmlns:a16="http://schemas.microsoft.com/office/drawing/2014/main" id="{40DD1E6A-2AA3-7E15-217C-4B8417BFD5D3}"/>
              </a:ext>
            </a:extLst>
          </p:cNvPr>
          <p:cNvPicPr>
            <a:picLocks noChangeAspect="1"/>
          </p:cNvPicPr>
          <p:nvPr/>
        </p:nvPicPr>
        <p:blipFill>
          <a:blip r:embed="rId3"/>
          <a:stretch>
            <a:fillRect/>
          </a:stretch>
        </p:blipFill>
        <p:spPr>
          <a:xfrm>
            <a:off x="527386" y="802967"/>
            <a:ext cx="3583036" cy="508232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0" name="TextBox 9">
            <a:extLst>
              <a:ext uri="{FF2B5EF4-FFF2-40B4-BE49-F238E27FC236}">
                <a16:creationId xmlns:a16="http://schemas.microsoft.com/office/drawing/2014/main" id="{8BF6AA50-AC16-F306-B2B1-BBC1BA126CEB}"/>
              </a:ext>
            </a:extLst>
          </p:cNvPr>
          <p:cNvSpPr txBox="1"/>
          <p:nvPr/>
        </p:nvSpPr>
        <p:spPr>
          <a:xfrm>
            <a:off x="4421221" y="1984443"/>
            <a:ext cx="4094129" cy="4192520"/>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a:t>is the </a:t>
            </a:r>
            <a:r>
              <a:rPr lang="en-US" b="1"/>
              <a:t>operating system</a:t>
            </a:r>
            <a:r>
              <a:rPr lang="en-US"/>
              <a:t> developed by </a:t>
            </a:r>
            <a:r>
              <a:rPr lang="en-US" b="1"/>
              <a:t>Apple Inc.</a:t>
            </a:r>
            <a:r>
              <a:rPr lang="en-US"/>
              <a:t> for its Macintosh line of computers. It's the software that allows you to interact with your Mac, run apps, manage files, and connect to the internet.</a:t>
            </a:r>
          </a:p>
        </p:txBody>
      </p:sp>
    </p:spTree>
    <p:extLst>
      <p:ext uri="{BB962C8B-B14F-4D97-AF65-F5344CB8AC3E}">
        <p14:creationId xmlns:p14="http://schemas.microsoft.com/office/powerpoint/2010/main" val="2389123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9" name="Rectangle 18">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US" sz="3500"/>
              <a:t>Installing OS using VirtualBox</a:t>
            </a:r>
          </a:p>
        </p:txBody>
      </p:sp>
      <p:sp>
        <p:nvSpPr>
          <p:cNvPr id="3" name="Content Placeholder 2"/>
          <p:cNvSpPr>
            <a:spLocks noGrp="1"/>
          </p:cNvSpPr>
          <p:nvPr>
            <p:ph idx="1"/>
          </p:nvPr>
        </p:nvSpPr>
        <p:spPr>
          <a:xfrm>
            <a:off x="571351" y="2743200"/>
            <a:ext cx="3485179" cy="3613149"/>
          </a:xfrm>
        </p:spPr>
        <p:txBody>
          <a:bodyPr anchor="ctr">
            <a:normAutofit/>
          </a:bodyPr>
          <a:lstStyle/>
          <a:p>
            <a:r>
              <a:rPr lang="en-US" sz="1700"/>
              <a:t>What is VirtualBox?</a:t>
            </a:r>
          </a:p>
          <a:p>
            <a:r>
              <a:rPr lang="en-US" sz="1700"/>
              <a:t>A virtualization tool that allows running multiple OS on one machine.</a:t>
            </a:r>
          </a:p>
          <a:p>
            <a:endParaRPr lang="en-US" sz="1700"/>
          </a:p>
          <a:p>
            <a:r>
              <a:rPr lang="en-US" sz="1700"/>
              <a:t>Requirements:</a:t>
            </a:r>
          </a:p>
          <a:p>
            <a:r>
              <a:rPr lang="en-US" sz="1700"/>
              <a:t>• ISO file of OS</a:t>
            </a:r>
          </a:p>
          <a:p>
            <a:r>
              <a:rPr lang="en-US" sz="1700"/>
              <a:t>• Sufficient RAM and disk space</a:t>
            </a:r>
          </a:p>
        </p:txBody>
      </p:sp>
      <p:pic>
        <p:nvPicPr>
          <p:cNvPr id="7" name="Picture 6" descr="A blue and white cube with white text&#10;&#10;AI-generated content may be incorrect.">
            <a:extLst>
              <a:ext uri="{FF2B5EF4-FFF2-40B4-BE49-F238E27FC236}">
                <a16:creationId xmlns:a16="http://schemas.microsoft.com/office/drawing/2014/main" id="{B56C4944-5823-130E-C928-887C886F1271}"/>
              </a:ext>
            </a:extLst>
          </p:cNvPr>
          <p:cNvPicPr>
            <a:picLocks noChangeAspect="1"/>
          </p:cNvPicPr>
          <p:nvPr/>
        </p:nvPicPr>
        <p:blipFill>
          <a:blip r:embed="rId3"/>
          <a:srcRect l="23101" r="33850" b="-1"/>
          <a:stretch>
            <a:fillRect/>
          </a:stretch>
        </p:blipFill>
        <p:spPr>
          <a:xfrm>
            <a:off x="4572000" y="1"/>
            <a:ext cx="4577118"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300"/>
              <a:t>Steps in Installing an OS via VirtualBox</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9E326F5-5693-4A28-59CA-41D210896BBA}"/>
              </a:ext>
            </a:extLst>
          </p:cNvPr>
          <p:cNvGraphicFramePr>
            <a:graphicFrameLocks noGrp="1"/>
          </p:cNvGraphicFramePr>
          <p:nvPr>
            <p:ph idx="1"/>
            <p:extLst>
              <p:ext uri="{D42A27DB-BD31-4B8C-83A1-F6EECF244321}">
                <p14:modId xmlns:p14="http://schemas.microsoft.com/office/powerpoint/2010/main" val="2190409323"/>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7188"/>
            <a:ext cx="7886700" cy="1133499"/>
          </a:xfrm>
        </p:spPr>
        <p:txBody>
          <a:bodyPr>
            <a:normAutofit/>
          </a:bodyPr>
          <a:lstStyle/>
          <a:p>
            <a:r>
              <a:rPr lang="en-US" sz="4200"/>
              <a:t>Benefits of Using Virtual Machines</a:t>
            </a:r>
          </a:p>
        </p:txBody>
      </p:sp>
      <p:graphicFrame>
        <p:nvGraphicFramePr>
          <p:cNvPr id="5" name="Content Placeholder 2">
            <a:extLst>
              <a:ext uri="{FF2B5EF4-FFF2-40B4-BE49-F238E27FC236}">
                <a16:creationId xmlns:a16="http://schemas.microsoft.com/office/drawing/2014/main" id="{C4CB652E-3D02-D58F-106A-F70A97573C10}"/>
              </a:ext>
            </a:extLst>
          </p:cNvPr>
          <p:cNvGraphicFramePr>
            <a:graphicFrameLocks noGrp="1"/>
          </p:cNvGraphicFramePr>
          <p:nvPr>
            <p:ph idx="1"/>
            <p:extLst>
              <p:ext uri="{D42A27DB-BD31-4B8C-83A1-F6EECF244321}">
                <p14:modId xmlns:p14="http://schemas.microsoft.com/office/powerpoint/2010/main" val="1456049264"/>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5A9D57-76EC-96A0-EEB3-C9AE88F2581F}"/>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FBCF87-C6A4-4E36-8072-055E65B718AD}"/>
              </a:ext>
            </a:extLst>
          </p:cNvPr>
          <p:cNvSpPr>
            <a:spLocks noGrp="1"/>
          </p:cNvSpPr>
          <p:nvPr>
            <p:ph type="title"/>
          </p:nvPr>
        </p:nvSpPr>
        <p:spPr>
          <a:xfrm>
            <a:off x="1143002" y="1999615"/>
            <a:ext cx="6858000" cy="2764028"/>
          </a:xfrm>
        </p:spPr>
        <p:txBody>
          <a:bodyPr vert="horz" lIns="91440" tIns="45720" rIns="91440" bIns="45720" rtlCol="0" anchor="ctr">
            <a:normAutofit/>
          </a:bodyPr>
          <a:lstStyle/>
          <a:p>
            <a:pPr defTabSz="914400">
              <a:lnSpc>
                <a:spcPct val="90000"/>
              </a:lnSpc>
            </a:pPr>
            <a:r>
              <a:rPr lang="en-US" sz="6600" dirty="0"/>
              <a:t>Let’s get hands on open your pc.</a:t>
            </a:r>
            <a:endParaRPr lang="en-US" sz="6300" kern="1200" dirty="0">
              <a:solidFill>
                <a:schemeClr val="tx1"/>
              </a:solidFill>
              <a:latin typeface="+mj-lt"/>
              <a:ea typeface="+mj-ea"/>
              <a:cs typeface="+mj-cs"/>
            </a:endParaRPr>
          </a:p>
        </p:txBody>
      </p:sp>
      <p:sp>
        <p:nvSpPr>
          <p:cNvPr id="26" name="Rectangle 2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5524786"/>
            <a:ext cx="356616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5887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DC5EA7-3DCC-4DF6-2BAC-67D27C17BBBE}"/>
            </a:ext>
          </a:extLst>
        </p:cNvPr>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ACD286-818B-9792-8A71-940FB648B4DD}"/>
              </a:ext>
            </a:extLst>
          </p:cNvPr>
          <p:cNvSpPr>
            <a:spLocks noGrp="1"/>
          </p:cNvSpPr>
          <p:nvPr>
            <p:ph type="ctrTitle"/>
          </p:nvPr>
        </p:nvSpPr>
        <p:spPr>
          <a:xfrm>
            <a:off x="783771" y="1336329"/>
            <a:ext cx="2919549" cy="4382588"/>
          </a:xfrm>
        </p:spPr>
        <p:txBody>
          <a:bodyPr vert="horz" lIns="91440" tIns="45720" rIns="91440" bIns="45720" rtlCol="0" anchor="ctr">
            <a:normAutofit/>
          </a:bodyPr>
          <a:lstStyle/>
          <a:p>
            <a:pPr algn="l" defTabSz="914400">
              <a:lnSpc>
                <a:spcPct val="90000"/>
              </a:lnSpc>
            </a:pPr>
            <a:r>
              <a:rPr lang="en-US" sz="4700" kern="1200" dirty="0">
                <a:solidFill>
                  <a:schemeClr val="tx1"/>
                </a:solidFill>
                <a:latin typeface="+mj-lt"/>
                <a:ea typeface="+mj-ea"/>
                <a:cs typeface="+mj-cs"/>
              </a:rPr>
              <a:t>Learning Objectives</a:t>
            </a:r>
          </a:p>
        </p:txBody>
      </p:sp>
      <p:grpSp>
        <p:nvGrpSpPr>
          <p:cNvPr id="52" name="Group 5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3163461"/>
            <a:ext cx="548639" cy="673460"/>
            <a:chOff x="3940602" y="308034"/>
            <a:chExt cx="2116791" cy="3428999"/>
          </a:xfrm>
          <a:solidFill>
            <a:schemeClr val="accent4"/>
          </a:solidFill>
        </p:grpSpPr>
        <p:sp>
          <p:nvSpPr>
            <p:cNvPr id="53" name="Rectangle 5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982976"/>
            <a:ext cx="4507025"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ubtitle 5">
            <a:extLst>
              <a:ext uri="{FF2B5EF4-FFF2-40B4-BE49-F238E27FC236}">
                <a16:creationId xmlns:a16="http://schemas.microsoft.com/office/drawing/2014/main" id="{3D9017C9-DB80-AB17-4CAB-A22BAFC379AA}"/>
              </a:ext>
            </a:extLst>
          </p:cNvPr>
          <p:cNvSpPr>
            <a:spLocks noGrp="1"/>
          </p:cNvSpPr>
          <p:nvPr>
            <p:ph type="subTitle" idx="1"/>
          </p:nvPr>
        </p:nvSpPr>
        <p:spPr>
          <a:xfrm>
            <a:off x="4572000" y="1336329"/>
            <a:ext cx="3945636" cy="4382588"/>
          </a:xfrm>
        </p:spPr>
        <p:txBody>
          <a:bodyPr vert="horz" lIns="91440" tIns="45720" rIns="91440" bIns="45720" rtlCol="0" anchor="ctr">
            <a:normAutofit/>
          </a:bodyPr>
          <a:lstStyle/>
          <a:p>
            <a:pPr indent="-228600" algn="l" defTabSz="914400">
              <a:lnSpc>
                <a:spcPct val="90000"/>
              </a:lnSpc>
              <a:buFont typeface="Arial" panose="020B0604020202020204" pitchFamily="34" charset="0"/>
              <a:buChar char="•"/>
            </a:pPr>
            <a:r>
              <a:rPr lang="en-US" sz="1400" dirty="0">
                <a:solidFill>
                  <a:schemeClr val="tx1"/>
                </a:solidFill>
              </a:rPr>
              <a:t>Define what an operating system is and explain its role in computing.</a:t>
            </a:r>
          </a:p>
          <a:p>
            <a:pPr indent="-228600" algn="l" defTabSz="914400">
              <a:lnSpc>
                <a:spcPct val="90000"/>
              </a:lnSpc>
              <a:buFont typeface="Arial" panose="020B0604020202020204" pitchFamily="34" charset="0"/>
              <a:buChar char="•"/>
            </a:pPr>
            <a:endParaRPr lang="en-US" sz="1400" dirty="0">
              <a:solidFill>
                <a:schemeClr val="tx1"/>
              </a:solidFill>
            </a:endParaRPr>
          </a:p>
          <a:p>
            <a:pPr indent="-228600" algn="l" defTabSz="914400">
              <a:lnSpc>
                <a:spcPct val="90000"/>
              </a:lnSpc>
              <a:buFont typeface="Arial" panose="020B0604020202020204" pitchFamily="34" charset="0"/>
              <a:buChar char="•"/>
            </a:pPr>
            <a:r>
              <a:rPr lang="en-US" sz="1400" dirty="0">
                <a:solidFill>
                  <a:schemeClr val="tx1"/>
                </a:solidFill>
              </a:rPr>
              <a:t>Describe the key functions and responsibilities of an OS.</a:t>
            </a:r>
          </a:p>
          <a:p>
            <a:pPr indent="-228600" algn="l" defTabSz="914400">
              <a:lnSpc>
                <a:spcPct val="90000"/>
              </a:lnSpc>
              <a:buFont typeface="Arial" panose="020B0604020202020204" pitchFamily="34" charset="0"/>
              <a:buChar char="•"/>
            </a:pPr>
            <a:endParaRPr lang="en-US" sz="1400" dirty="0">
              <a:solidFill>
                <a:schemeClr val="tx1"/>
              </a:solidFill>
            </a:endParaRPr>
          </a:p>
          <a:p>
            <a:pPr indent="-228600" algn="l" defTabSz="914400">
              <a:lnSpc>
                <a:spcPct val="90000"/>
              </a:lnSpc>
              <a:buFont typeface="Arial" panose="020B0604020202020204" pitchFamily="34" charset="0"/>
              <a:buChar char="•"/>
            </a:pPr>
            <a:r>
              <a:rPr lang="en-US" sz="1400" dirty="0">
                <a:solidFill>
                  <a:schemeClr val="tx1"/>
                </a:solidFill>
              </a:rPr>
              <a:t>Trace the historical evolution of operating systems from batch systems to modern cloud-based OS.</a:t>
            </a:r>
          </a:p>
          <a:p>
            <a:pPr indent="-228600" algn="l" defTabSz="914400">
              <a:lnSpc>
                <a:spcPct val="90000"/>
              </a:lnSpc>
              <a:buFont typeface="Arial" panose="020B0604020202020204" pitchFamily="34" charset="0"/>
              <a:buChar char="•"/>
            </a:pPr>
            <a:endParaRPr lang="en-US" sz="1400" dirty="0">
              <a:solidFill>
                <a:schemeClr val="tx1"/>
              </a:solidFill>
            </a:endParaRPr>
          </a:p>
          <a:p>
            <a:pPr indent="-228600" algn="l" defTabSz="914400">
              <a:lnSpc>
                <a:spcPct val="90000"/>
              </a:lnSpc>
              <a:buFont typeface="Arial" panose="020B0604020202020204" pitchFamily="34" charset="0"/>
              <a:buChar char="•"/>
            </a:pPr>
            <a:r>
              <a:rPr lang="en-US" sz="1400" dirty="0">
                <a:solidFill>
                  <a:schemeClr val="tx1"/>
                </a:solidFill>
              </a:rPr>
              <a:t>Identify and differentiate between various types of operating systems.</a:t>
            </a:r>
          </a:p>
          <a:p>
            <a:pPr algn="l" defTabSz="914400">
              <a:lnSpc>
                <a:spcPct val="90000"/>
              </a:lnSpc>
            </a:pPr>
            <a:endParaRPr lang="en-US" sz="1400" dirty="0">
              <a:solidFill>
                <a:schemeClr val="tx1"/>
              </a:solidFill>
            </a:endParaRPr>
          </a:p>
          <a:p>
            <a:pPr indent="-228600" algn="l" defTabSz="914400">
              <a:lnSpc>
                <a:spcPct val="90000"/>
              </a:lnSpc>
              <a:buFont typeface="Arial" panose="020B0604020202020204" pitchFamily="34" charset="0"/>
              <a:buChar char="•"/>
            </a:pPr>
            <a:r>
              <a:rPr lang="en-US" sz="1400" dirty="0">
                <a:solidFill>
                  <a:schemeClr val="tx1"/>
                </a:solidFill>
              </a:rPr>
              <a:t>Demonstrate the basic steps of installing an operating system</a:t>
            </a:r>
          </a:p>
        </p:txBody>
      </p:sp>
    </p:spTree>
    <p:extLst>
      <p:ext uri="{BB962C8B-B14F-4D97-AF65-F5344CB8AC3E}">
        <p14:creationId xmlns:p14="http://schemas.microsoft.com/office/powerpoint/2010/main" val="3582568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Arc 1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4421221" y="479493"/>
            <a:ext cx="4094129" cy="1325563"/>
          </a:xfrm>
        </p:spPr>
        <p:txBody>
          <a:bodyPr>
            <a:normAutofit/>
          </a:bodyPr>
          <a:lstStyle/>
          <a:p>
            <a:pPr>
              <a:lnSpc>
                <a:spcPct val="90000"/>
              </a:lnSpc>
            </a:pPr>
            <a:r>
              <a:rPr lang="en-US" sz="3700"/>
              <a:t>What is an Operating System?</a:t>
            </a:r>
          </a:p>
        </p:txBody>
      </p:sp>
      <p:sp>
        <p:nvSpPr>
          <p:cNvPr id="22" name="Freeform: Shape 2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group of logos of different brands&#10;&#10;AI-generated content may be incorrect.">
            <a:extLst>
              <a:ext uri="{FF2B5EF4-FFF2-40B4-BE49-F238E27FC236}">
                <a16:creationId xmlns:a16="http://schemas.microsoft.com/office/drawing/2014/main" id="{4CFF3222-F6F4-4608-93CC-00A8E4E76F72}"/>
              </a:ext>
            </a:extLst>
          </p:cNvPr>
          <p:cNvPicPr>
            <a:picLocks noChangeAspect="1"/>
          </p:cNvPicPr>
          <p:nvPr/>
        </p:nvPicPr>
        <p:blipFill>
          <a:blip r:embed="rId3"/>
          <a:stretch>
            <a:fillRect/>
          </a:stretch>
        </p:blipFill>
        <p:spPr>
          <a:xfrm>
            <a:off x="527386" y="2000490"/>
            <a:ext cx="3583036" cy="268727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p:cNvSpPr>
            <a:spLocks noGrp="1"/>
          </p:cNvSpPr>
          <p:nvPr>
            <p:ph idx="1"/>
          </p:nvPr>
        </p:nvSpPr>
        <p:spPr>
          <a:xfrm>
            <a:off x="4421221" y="1984443"/>
            <a:ext cx="4094129" cy="4192520"/>
          </a:xfrm>
        </p:spPr>
        <p:txBody>
          <a:bodyPr>
            <a:normAutofit/>
          </a:bodyPr>
          <a:lstStyle/>
          <a:p>
            <a:pPr>
              <a:lnSpc>
                <a:spcPct val="90000"/>
              </a:lnSpc>
            </a:pPr>
            <a:r>
              <a:rPr lang="en-US" sz="2700"/>
              <a:t>The OS is system software that acts as an interface between users and computer hardware.</a:t>
            </a:r>
          </a:p>
          <a:p>
            <a:pPr>
              <a:lnSpc>
                <a:spcPct val="90000"/>
              </a:lnSpc>
            </a:pPr>
            <a:endParaRPr lang="en-US" sz="2700"/>
          </a:p>
          <a:p>
            <a:pPr>
              <a:lnSpc>
                <a:spcPct val="90000"/>
              </a:lnSpc>
            </a:pPr>
            <a:r>
              <a:rPr lang="en-US" sz="2700"/>
              <a:t>It manages hardware, software resources, and provides services for application programs.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700"/>
              <a:t>Key Functions of an OS</a:t>
            </a:r>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923C5F1-A6EC-AA1F-5B31-A8A70E624181}"/>
              </a:ext>
            </a:extLst>
          </p:cNvPr>
          <p:cNvGraphicFramePr>
            <a:graphicFrameLocks noGrp="1"/>
          </p:cNvGraphicFramePr>
          <p:nvPr>
            <p:ph idx="1"/>
            <p:extLst>
              <p:ext uri="{D42A27DB-BD31-4B8C-83A1-F6EECF244321}">
                <p14:modId xmlns:p14="http://schemas.microsoft.com/office/powerpoint/2010/main" val="998874953"/>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7188"/>
            <a:ext cx="7886700" cy="1133499"/>
          </a:xfrm>
        </p:spPr>
        <p:txBody>
          <a:bodyPr>
            <a:normAutofit/>
          </a:bodyPr>
          <a:lstStyle/>
          <a:p>
            <a:r>
              <a:rPr lang="en-US" sz="4500"/>
              <a:t>History and Evolution of OS</a:t>
            </a:r>
          </a:p>
        </p:txBody>
      </p:sp>
      <p:graphicFrame>
        <p:nvGraphicFramePr>
          <p:cNvPr id="17" name="Content Placeholder 2">
            <a:extLst>
              <a:ext uri="{FF2B5EF4-FFF2-40B4-BE49-F238E27FC236}">
                <a16:creationId xmlns:a16="http://schemas.microsoft.com/office/drawing/2014/main" id="{A323207D-4410-36AF-ED87-BB1FB847EE98}"/>
              </a:ext>
            </a:extLst>
          </p:cNvPr>
          <p:cNvGraphicFramePr/>
          <p:nvPr>
            <p:extLst>
              <p:ext uri="{D42A27DB-BD31-4B8C-83A1-F6EECF244321}">
                <p14:modId xmlns:p14="http://schemas.microsoft.com/office/powerpoint/2010/main" val="945575711"/>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300" dirty="0"/>
              <a:t>Types of Operating Systems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28F2C85-3342-29A9-7701-022F2E63B6A5}"/>
              </a:ext>
            </a:extLst>
          </p:cNvPr>
          <p:cNvGraphicFramePr>
            <a:graphicFrameLocks noGrp="1"/>
          </p:cNvGraphicFramePr>
          <p:nvPr>
            <p:ph idx="1"/>
            <p:extLst>
              <p:ext uri="{D42A27DB-BD31-4B8C-83A1-F6EECF244321}">
                <p14:modId xmlns:p14="http://schemas.microsoft.com/office/powerpoint/2010/main" val="2784624648"/>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9F3414-563C-B8BD-C4F3-C923B41C5063}"/>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3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1C1DE8-04C7-C375-1614-69561959142F}"/>
              </a:ext>
            </a:extLst>
          </p:cNvPr>
          <p:cNvSpPr>
            <a:spLocks noGrp="1"/>
          </p:cNvSpPr>
          <p:nvPr>
            <p:ph type="title"/>
          </p:nvPr>
        </p:nvSpPr>
        <p:spPr>
          <a:xfrm>
            <a:off x="4421221" y="479493"/>
            <a:ext cx="4094129" cy="1325563"/>
          </a:xfrm>
        </p:spPr>
        <p:txBody>
          <a:bodyPr vert="horz" lIns="91440" tIns="45720" rIns="91440" bIns="45720" rtlCol="0" anchor="ctr">
            <a:normAutofit/>
          </a:bodyPr>
          <a:lstStyle/>
          <a:p>
            <a:pPr algn="l" defTabSz="914400">
              <a:lnSpc>
                <a:spcPct val="90000"/>
              </a:lnSpc>
            </a:pPr>
            <a:r>
              <a:rPr lang="en-US" kern="1200">
                <a:solidFill>
                  <a:schemeClr val="tx1"/>
                </a:solidFill>
                <a:latin typeface="+mj-lt"/>
                <a:ea typeface="+mj-ea"/>
                <a:cs typeface="+mj-cs"/>
              </a:rPr>
              <a:t>Windows</a:t>
            </a:r>
          </a:p>
        </p:txBody>
      </p:sp>
      <p:sp>
        <p:nvSpPr>
          <p:cNvPr id="33" name="Freeform: Shape 3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blue square with black lines&#10;&#10;AI-generated content may be incorrect.">
            <a:extLst>
              <a:ext uri="{FF2B5EF4-FFF2-40B4-BE49-F238E27FC236}">
                <a16:creationId xmlns:a16="http://schemas.microsoft.com/office/drawing/2014/main" id="{7BB45A5B-F020-69E6-B321-06D99F6B3049}"/>
              </a:ext>
            </a:extLst>
          </p:cNvPr>
          <p:cNvPicPr>
            <a:picLocks noChangeAspect="1"/>
          </p:cNvPicPr>
          <p:nvPr/>
        </p:nvPicPr>
        <p:blipFill>
          <a:blip r:embed="rId3"/>
          <a:stretch>
            <a:fillRect/>
          </a:stretch>
        </p:blipFill>
        <p:spPr>
          <a:xfrm>
            <a:off x="527386" y="1552610"/>
            <a:ext cx="3583036" cy="358303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0" name="TextBox 9">
            <a:extLst>
              <a:ext uri="{FF2B5EF4-FFF2-40B4-BE49-F238E27FC236}">
                <a16:creationId xmlns:a16="http://schemas.microsoft.com/office/drawing/2014/main" id="{6029F94F-5207-3413-A5C0-71CA9BF6E839}"/>
              </a:ext>
            </a:extLst>
          </p:cNvPr>
          <p:cNvSpPr txBox="1"/>
          <p:nvPr/>
        </p:nvSpPr>
        <p:spPr>
          <a:xfrm>
            <a:off x="4421221" y="1984443"/>
            <a:ext cx="4094129" cy="4192520"/>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b="1"/>
              <a:t>Windows</a:t>
            </a:r>
            <a:r>
              <a:rPr lang="en-US"/>
              <a:t> most commonly refers to </a:t>
            </a:r>
            <a:r>
              <a:rPr lang="en-US" b="1"/>
              <a:t>Microsoft Windows</a:t>
            </a:r>
            <a:r>
              <a:rPr lang="en-US"/>
              <a:t>, a widely used </a:t>
            </a:r>
            <a:r>
              <a:rPr lang="en-US" b="1"/>
              <a:t>operating system (OS)</a:t>
            </a:r>
            <a:r>
              <a:rPr lang="en-US"/>
              <a:t> developed by Microsoft. An operating system is the essential software that manages all the computer's hardware and software resources. It acts as the bridge between you and your computer, allowing you to run programs, organize files, connect to the internet, and interact with the machine using a </a:t>
            </a:r>
            <a:r>
              <a:rPr lang="en-US" b="1"/>
              <a:t>Graphical User Interface (GUI)</a:t>
            </a:r>
            <a:endParaRPr lang="en-US"/>
          </a:p>
        </p:txBody>
      </p:sp>
    </p:spTree>
    <p:extLst>
      <p:ext uri="{BB962C8B-B14F-4D97-AF65-F5344CB8AC3E}">
        <p14:creationId xmlns:p14="http://schemas.microsoft.com/office/powerpoint/2010/main" val="2828869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7AEFA5-38AD-651C-3047-5B53572430FF}"/>
            </a:ext>
          </a:extLst>
        </p:cNvPr>
        <p:cNvGrpSpPr/>
        <p:nvPr/>
      </p:nvGrpSpPr>
      <p:grpSpPr>
        <a:xfrm>
          <a:off x="0" y="0"/>
          <a:ext cx="0" cy="0"/>
          <a:chOff x="0" y="0"/>
          <a:chExt cx="0" cy="0"/>
        </a:xfrm>
      </p:grpSpPr>
      <p:pic>
        <p:nvPicPr>
          <p:cNvPr id="40" name="Picture 39">
            <a:extLst>
              <a:ext uri="{FF2B5EF4-FFF2-40B4-BE49-F238E27FC236}">
                <a16:creationId xmlns:a16="http://schemas.microsoft.com/office/drawing/2014/main" id="{0091568B-3302-98DE-C238-9F509F2B85D9}"/>
              </a:ext>
            </a:extLst>
          </p:cNvPr>
          <p:cNvPicPr>
            <a:picLocks noChangeAspect="1"/>
          </p:cNvPicPr>
          <p:nvPr/>
        </p:nvPicPr>
        <p:blipFill>
          <a:blip r:embed="rId3">
            <a:duotone>
              <a:schemeClr val="bg2">
                <a:shade val="45000"/>
                <a:satMod val="135000"/>
              </a:schemeClr>
              <a:prstClr val="white"/>
            </a:duotone>
          </a:blip>
          <a:srcRect b="25000"/>
          <a:stretch>
            <a:fillRect/>
          </a:stretch>
        </p:blipFill>
        <p:spPr>
          <a:xfrm>
            <a:off x="20" y="10"/>
            <a:ext cx="9143980" cy="6857990"/>
          </a:xfrm>
          <a:prstGeom prst="rect">
            <a:avLst/>
          </a:prstGeom>
        </p:spPr>
      </p:pic>
      <p:sp>
        <p:nvSpPr>
          <p:cNvPr id="44" name="Rectangle 43">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E686E8-0FD6-DE29-AD1A-520DB324D118}"/>
              </a:ext>
            </a:extLst>
          </p:cNvPr>
          <p:cNvSpPr>
            <a:spLocks noGrp="1"/>
          </p:cNvSpPr>
          <p:nvPr>
            <p:ph type="title"/>
          </p:nvPr>
        </p:nvSpPr>
        <p:spPr>
          <a:xfrm>
            <a:off x="628650" y="365125"/>
            <a:ext cx="7886700" cy="1325563"/>
          </a:xfrm>
        </p:spPr>
        <p:txBody>
          <a:bodyPr vert="horz" lIns="91440" tIns="45720" rIns="91440" bIns="45720" rtlCol="0" anchor="ctr">
            <a:normAutofit/>
          </a:bodyPr>
          <a:lstStyle/>
          <a:p>
            <a:pPr algn="l" defTabSz="914400">
              <a:lnSpc>
                <a:spcPct val="90000"/>
              </a:lnSpc>
            </a:pPr>
            <a:r>
              <a:rPr lang="en-US" dirty="0"/>
              <a:t>Windows</a:t>
            </a:r>
          </a:p>
        </p:txBody>
      </p:sp>
      <p:graphicFrame>
        <p:nvGraphicFramePr>
          <p:cNvPr id="39" name="TextBox 4">
            <a:extLst>
              <a:ext uri="{FF2B5EF4-FFF2-40B4-BE49-F238E27FC236}">
                <a16:creationId xmlns:a16="http://schemas.microsoft.com/office/drawing/2014/main" id="{5AECBB48-2E09-C773-D3D6-BD2E4A9B552D}"/>
              </a:ext>
            </a:extLst>
          </p:cNvPr>
          <p:cNvGraphicFramePr/>
          <p:nvPr>
            <p:extLst>
              <p:ext uri="{D42A27DB-BD31-4B8C-83A1-F6EECF244321}">
                <p14:modId xmlns:p14="http://schemas.microsoft.com/office/powerpoint/2010/main" val="277575109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67629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FC6FDE-8F68-2942-FEA7-7EDD495E9FD0}"/>
            </a:ext>
          </a:extLst>
        </p:cNvPr>
        <p:cNvGrpSpPr/>
        <p:nvPr/>
      </p:nvGrpSpPr>
      <p:grpSpPr>
        <a:xfrm>
          <a:off x="0" y="0"/>
          <a:ext cx="0" cy="0"/>
          <a:chOff x="0" y="0"/>
          <a:chExt cx="0" cy="0"/>
        </a:xfrm>
      </p:grpSpPr>
      <p:sp>
        <p:nvSpPr>
          <p:cNvPr id="4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338899" y="918266"/>
            <a:ext cx="529596"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338409" y="643467"/>
            <a:ext cx="315230"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4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8790" y="643467"/>
            <a:ext cx="8200127"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11" name="Picture 10" descr="A screenshot of a computer&#10;&#10;AI-generated content may be incorrect.">
            <a:extLst>
              <a:ext uri="{FF2B5EF4-FFF2-40B4-BE49-F238E27FC236}">
                <a16:creationId xmlns:a16="http://schemas.microsoft.com/office/drawing/2014/main" id="{9C9DBC55-C1F6-4D80-F6DA-B83629EA7C23}"/>
              </a:ext>
            </a:extLst>
          </p:cNvPr>
          <p:cNvPicPr>
            <a:picLocks noChangeAspect="1"/>
          </p:cNvPicPr>
          <p:nvPr/>
        </p:nvPicPr>
        <p:blipFill>
          <a:blip r:embed="rId3"/>
          <a:stretch>
            <a:fillRect/>
          </a:stretch>
        </p:blipFill>
        <p:spPr>
          <a:xfrm>
            <a:off x="855700" y="2460874"/>
            <a:ext cx="3462326" cy="1757130"/>
          </a:xfrm>
          <a:prstGeom prst="rect">
            <a:avLst/>
          </a:prstGeom>
        </p:spPr>
      </p:pic>
      <p:cxnSp>
        <p:nvCxnSpPr>
          <p:cNvPr id="48" name="Straight Connector 47">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72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descr="A black screen with white text&#10;&#10;AI-generated content may be incorrect.">
            <a:extLst>
              <a:ext uri="{FF2B5EF4-FFF2-40B4-BE49-F238E27FC236}">
                <a16:creationId xmlns:a16="http://schemas.microsoft.com/office/drawing/2014/main" id="{41A346BC-0B30-CAA9-E71E-138D9B4CF4E8}"/>
              </a:ext>
            </a:extLst>
          </p:cNvPr>
          <p:cNvPicPr>
            <a:picLocks noChangeAspect="1"/>
          </p:cNvPicPr>
          <p:nvPr/>
        </p:nvPicPr>
        <p:blipFill>
          <a:blip r:embed="rId4"/>
          <a:stretch>
            <a:fillRect/>
          </a:stretch>
        </p:blipFill>
        <p:spPr>
          <a:xfrm>
            <a:off x="4825974" y="2533904"/>
            <a:ext cx="3483396" cy="1611070"/>
          </a:xfrm>
          <a:prstGeom prst="rect">
            <a:avLst/>
          </a:prstGeom>
        </p:spPr>
      </p:pic>
    </p:spTree>
    <p:extLst>
      <p:ext uri="{BB962C8B-B14F-4D97-AF65-F5344CB8AC3E}">
        <p14:creationId xmlns:p14="http://schemas.microsoft.com/office/powerpoint/2010/main" val="958899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TotalTime>
  <Words>905</Words>
  <Application>Microsoft Office PowerPoint</Application>
  <PresentationFormat>On-screen Show (4:3)</PresentationFormat>
  <Paragraphs>109</Paragraphs>
  <Slides>16</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Arial</vt:lpstr>
      <vt:lpstr>Calibri</vt:lpstr>
      <vt:lpstr>Office Theme</vt:lpstr>
      <vt:lpstr>Introduction to Operating System</vt:lpstr>
      <vt:lpstr>Learning Objectives</vt:lpstr>
      <vt:lpstr>What is an Operating System?</vt:lpstr>
      <vt:lpstr>Key Functions of an OS</vt:lpstr>
      <vt:lpstr>History and Evolution of OS</vt:lpstr>
      <vt:lpstr>Types of Operating Systems</vt:lpstr>
      <vt:lpstr>Windows</vt:lpstr>
      <vt:lpstr>Windows</vt:lpstr>
      <vt:lpstr>PowerPoint Presentation</vt:lpstr>
      <vt:lpstr>What is MS DOS</vt:lpstr>
      <vt:lpstr>Linux</vt:lpstr>
      <vt:lpstr>MacOS</vt:lpstr>
      <vt:lpstr>Installing OS using VirtualBox</vt:lpstr>
      <vt:lpstr>Steps in Installing an OS via VirtualBox</vt:lpstr>
      <vt:lpstr>Benefits of Using Virtual Machines</vt:lpstr>
      <vt:lpstr>Let’s get hands on open your pc.</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Jerico PC</cp:lastModifiedBy>
  <cp:revision>5</cp:revision>
  <dcterms:created xsi:type="dcterms:W3CDTF">2013-01-27T09:14:16Z</dcterms:created>
  <dcterms:modified xsi:type="dcterms:W3CDTF">2025-07-18T05:34:20Z</dcterms:modified>
  <cp:category/>
</cp:coreProperties>
</file>