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137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BB33B-6A5F-BFF7-3AAE-0547D796E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6D3D34-6C98-ADF2-5746-AF9D7F397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42E72-275E-6E8F-B98B-450A9B563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35645-0A99-A8F2-BC73-80BC94344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372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780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264D2-CCB1-8579-AAD0-680783BDC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44E5D-93B6-DC41-DDD4-726D6F339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6D41D-18AF-95FF-6EFB-47980B2AF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ADD6-4418-03E8-16FD-15334121A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5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678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FB215-1509-9155-96B3-A43CB4578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44C23-C2F0-3402-B1EA-99234FD47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51A96B-2A42-56B3-0776-D74108FC9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A3B51-DAEA-80FB-98E2-EFB1AF7046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204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1611456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Chapter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Abstraction and Interfaces</a:t>
            </a:r>
            <a:endParaRPr lang="en-PH" sz="48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5577409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ITP03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Objectives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6287-219F-552C-932C-A905EFDDC7B5}"/>
              </a:ext>
            </a:extLst>
          </p:cNvPr>
          <p:cNvSpPr txBox="1"/>
          <p:nvPr/>
        </p:nvSpPr>
        <p:spPr>
          <a:xfrm>
            <a:off x="1658437" y="1997839"/>
            <a:ext cx="8480174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Understand the concept and purpose of abstraction in OOP.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Declare and implement abstract classes and methods in PHP.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Define interfaces and implement them in classes.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Differentiate between abstract classes and interfaces.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Apply abstraction and interfaces in real-world scenarios.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3024-7FBB-9661-E84E-93795A07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A69910-BE6C-F2AF-9FF4-D40BA461516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46280-3ED3-97AA-BDEA-39B9CB85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6E96A-2A9D-D673-C94C-7E2836AA160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Abstraction?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AE2E6-5965-650F-564F-1DCDC8FDE371}"/>
              </a:ext>
            </a:extLst>
          </p:cNvPr>
          <p:cNvSpPr txBox="1"/>
          <p:nvPr/>
        </p:nvSpPr>
        <p:spPr>
          <a:xfrm>
            <a:off x="1658437" y="1997839"/>
            <a:ext cx="8480174" cy="5452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Abstraction hides unnecessary details and shows only the essential features.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It focuses on what an object does, not how it does it.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Achieved using abstract classes or interfaces.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Can declared attributes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May contain</a:t>
            </a:r>
          </a:p>
          <a:p>
            <a:pPr lvl="2"/>
            <a:r>
              <a:rPr lang="en-GB" sz="1600" dirty="0">
                <a:latin typeface="Century Gothic" panose="020B0502020202020204" pitchFamily="34" charset="0"/>
              </a:rPr>
              <a:t>-</a:t>
            </a:r>
            <a:r>
              <a:rPr lang="en-US" sz="1600" b="1" dirty="0">
                <a:latin typeface="Century Gothic" panose="020B0502020202020204" pitchFamily="34" charset="0"/>
              </a:rPr>
              <a:t>Normal methods</a:t>
            </a:r>
            <a:r>
              <a:rPr lang="en-US" sz="1600" dirty="0">
                <a:latin typeface="Century Gothic" panose="020B0502020202020204" pitchFamily="34" charset="0"/>
              </a:rPr>
              <a:t> (with body)</a:t>
            </a:r>
          </a:p>
          <a:p>
            <a:pPr lvl="2"/>
            <a:endParaRPr lang="en-US" sz="1600" dirty="0">
              <a:latin typeface="Century Gothic" panose="020B0502020202020204" pitchFamily="34" charset="0"/>
            </a:endParaRPr>
          </a:p>
          <a:p>
            <a:pPr lvl="2"/>
            <a:r>
              <a:rPr lang="en-US" sz="1600" dirty="0">
                <a:latin typeface="Century Gothic" panose="020B0502020202020204" pitchFamily="34" charset="0"/>
              </a:rPr>
              <a:t>-</a:t>
            </a:r>
            <a:r>
              <a:rPr lang="en-US" sz="1600" b="1" dirty="0">
                <a:latin typeface="Century Gothic" panose="020B0502020202020204" pitchFamily="34" charset="0"/>
              </a:rPr>
              <a:t>Abstract methods</a:t>
            </a:r>
            <a:r>
              <a:rPr lang="en-US" sz="1600" dirty="0">
                <a:latin typeface="Century Gothic" panose="020B0502020202020204" pitchFamily="34" charset="0"/>
              </a:rPr>
              <a:t> (without body, must be implemented in child classes)</a:t>
            </a:r>
          </a:p>
          <a:p>
            <a:endParaRPr lang="en-US" dirty="0"/>
          </a:p>
          <a:p>
            <a:pPr lvl="1">
              <a:lnSpc>
                <a:spcPct val="200000"/>
              </a:lnSpc>
            </a:pPr>
            <a:endParaRPr lang="en-GB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8543E-3A2A-C27B-A417-CF6E3147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554A82-19A2-AB62-4B09-339DABC57280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E5116-CFE2-48F1-376A-ACA073AEF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E1CC15-4C7C-5936-C1D6-CF916452488A}"/>
              </a:ext>
            </a:extLst>
          </p:cNvPr>
          <p:cNvSpPr txBox="1"/>
          <p:nvPr/>
        </p:nvSpPr>
        <p:spPr>
          <a:xfrm>
            <a:off x="2477730" y="534081"/>
            <a:ext cx="822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Purpose of Abstract Classes</a:t>
            </a:r>
            <a:endParaRPr lang="en-PH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571FA-43CE-E18F-986D-B6449F3D996F}"/>
              </a:ext>
            </a:extLst>
          </p:cNvPr>
          <p:cNvSpPr txBox="1"/>
          <p:nvPr/>
        </p:nvSpPr>
        <p:spPr>
          <a:xfrm>
            <a:off x="1658437" y="2020473"/>
            <a:ext cx="84801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Template for Subclasses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Defines a base structure, leaving details to subclasses.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Enforcing Method Implementation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Child classes must implement abstract methods.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Promotes code consistency across subclasses.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72B4F-E363-AF70-05C6-D0E41503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0B1D7D-ACCC-4E61-18C9-B67906D332A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34C9-843C-0D73-CFCD-0F39D456A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EEB0B-EB4E-4C0A-F907-D2F51A09B764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 using Abstract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C394AA-CAB7-8EBA-3C85-5D8B45CD8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852" y="1388610"/>
            <a:ext cx="6327641" cy="53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4869-AC98-230E-5FAB-841663DC9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BA7392-55EC-3AD8-ED1A-30262249771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5D22-3E2C-FE89-21F4-840D62B0B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079D1-6DBB-ACA5-B1EF-5BD28306FADC}"/>
              </a:ext>
            </a:extLst>
          </p:cNvPr>
          <p:cNvSpPr txBox="1"/>
          <p:nvPr/>
        </p:nvSpPr>
        <p:spPr>
          <a:xfrm>
            <a:off x="2477730" y="534081"/>
            <a:ext cx="822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Purpose of Interfaces Classes</a:t>
            </a:r>
            <a:endParaRPr lang="en-PH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08AAA-6A2C-2B70-1B2F-861B99BFFA46}"/>
              </a:ext>
            </a:extLst>
          </p:cNvPr>
          <p:cNvSpPr txBox="1"/>
          <p:nvPr/>
        </p:nvSpPr>
        <p:spPr>
          <a:xfrm>
            <a:off x="1524369" y="2041472"/>
            <a:ext cx="8480174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Defined with the interface keyword.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Only contains method signatures (no implementation or body).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 class that implements an interface must provide all methods.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Supports multiple interface implementation (unlike classes).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8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00242-9535-74C1-E521-5FABB25E8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B7FBF4-C6DB-E55E-D418-4856E2401958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861EE-8C48-364A-E8CD-7A323714A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4CF8D-F449-5018-F235-B70B2F60331E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 using Interfaces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0CEEF-B4EA-AE9E-450B-6B116E84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638" y="1388610"/>
            <a:ext cx="5206070" cy="51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2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6C3F4-1A16-0989-8EAA-A1D8A1D4C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EAD75B-AB74-4EAA-A3EC-E0999335D611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252B3-6842-0F9F-08B9-965FA13C4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DE06D5-DB4F-F8D6-C7CF-DCA24DC6847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Abstract vs Interfaces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AC4B5D-AF8D-24DA-6D8E-DF3EB6B1C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803641"/>
              </p:ext>
            </p:extLst>
          </p:nvPr>
        </p:nvGraphicFramePr>
        <p:xfrm>
          <a:off x="838200" y="1825625"/>
          <a:ext cx="9622399" cy="2590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85710">
                  <a:extLst>
                    <a:ext uri="{9D8B030D-6E8A-4147-A177-3AD203B41FA5}">
                      <a16:colId xmlns:a16="http://schemas.microsoft.com/office/drawing/2014/main" val="2834731371"/>
                    </a:ext>
                  </a:extLst>
                </a:gridCol>
                <a:gridCol w="3318899">
                  <a:extLst>
                    <a:ext uri="{9D8B030D-6E8A-4147-A177-3AD203B41FA5}">
                      <a16:colId xmlns:a16="http://schemas.microsoft.com/office/drawing/2014/main" val="2746217136"/>
                    </a:ext>
                  </a:extLst>
                </a:gridCol>
                <a:gridCol w="2317790">
                  <a:extLst>
                    <a:ext uri="{9D8B030D-6E8A-4147-A177-3AD203B41FA5}">
                      <a16:colId xmlns:a16="http://schemas.microsoft.com/office/drawing/2014/main" val="325628877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Abstract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629667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 have method bodies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r>
                        <a:rPr lang="en-US" dirty="0"/>
                        <a:t>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24502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 have 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  <a:r>
                        <a:rPr lang="en-US" dirty="0"/>
                        <a:t>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  <a:r>
                        <a:rPr lang="en-US" dirty="0"/>
                        <a:t>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34253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 class with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Strict contract/structure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3852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097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231</Words>
  <Application>Microsoft Office PowerPoint</Application>
  <PresentationFormat>Widescreen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15</cp:revision>
  <dcterms:created xsi:type="dcterms:W3CDTF">2025-08-09T02:54:04Z</dcterms:created>
  <dcterms:modified xsi:type="dcterms:W3CDTF">2025-09-25T01:51:21Z</dcterms:modified>
</cp:coreProperties>
</file>