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26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A9EB0D-A297-464F-82AD-57ED7524EC82}" v="3" dt="2025-08-09T07:50:27.7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johntomas0228@gmail.com" userId="28771a095e863a71" providerId="LiveId" clId="{89A9EB0D-A297-464F-82AD-57ED7524EC82}"/>
    <pc:docChg chg="undo redo custSel addSld delSld modSld sldOrd">
      <pc:chgData name="patrickjohntomas0228@gmail.com" userId="28771a095e863a71" providerId="LiveId" clId="{89A9EB0D-A297-464F-82AD-57ED7524EC82}" dt="2025-08-13T03:27:15.975" v="3096" actId="1076"/>
      <pc:docMkLst>
        <pc:docMk/>
      </pc:docMkLst>
      <pc:sldChg chg="modSp del mod">
        <pc:chgData name="patrickjohntomas0228@gmail.com" userId="28771a095e863a71" providerId="LiveId" clId="{89A9EB0D-A297-464F-82AD-57ED7524EC82}" dt="2025-08-09T07:18:25.509" v="387" actId="2696"/>
        <pc:sldMkLst>
          <pc:docMk/>
          <pc:sldMk cId="2658705956" sldId="261"/>
        </pc:sldMkLst>
      </pc:sldChg>
      <pc:sldChg chg="addSp delSp modSp mod">
        <pc:chgData name="patrickjohntomas0228@gmail.com" userId="28771a095e863a71" providerId="LiveId" clId="{89A9EB0D-A297-464F-82AD-57ED7524EC82}" dt="2025-08-09T07:23:30.161" v="553" actId="113"/>
        <pc:sldMkLst>
          <pc:docMk/>
          <pc:sldMk cId="3344795925" sldId="262"/>
        </pc:sldMkLst>
        <pc:spChg chg="mod">
          <ac:chgData name="patrickjohntomas0228@gmail.com" userId="28771a095e863a71" providerId="LiveId" clId="{89A9EB0D-A297-464F-82AD-57ED7524EC82}" dt="2025-08-09T07:21:24.537" v="516" actId="113"/>
          <ac:spMkLst>
            <pc:docMk/>
            <pc:sldMk cId="3344795925" sldId="262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6:59:40.932" v="33" actId="20577"/>
          <ac:spMkLst>
            <pc:docMk/>
            <pc:sldMk cId="3344795925" sldId="262"/>
            <ac:spMk id="7" creationId="{66D9E0A5-37D9-C944-372C-87AE738F16FD}"/>
          </ac:spMkLst>
        </pc:spChg>
        <pc:spChg chg="add mod">
          <ac:chgData name="patrickjohntomas0228@gmail.com" userId="28771a095e863a71" providerId="LiveId" clId="{89A9EB0D-A297-464F-82AD-57ED7524EC82}" dt="2025-08-09T07:13:39.395" v="210" actId="113"/>
          <ac:spMkLst>
            <pc:docMk/>
            <pc:sldMk cId="3344795925" sldId="262"/>
            <ac:spMk id="9" creationId="{3AE5CDC8-AF0A-8D1B-1F06-C4BBD8A70538}"/>
          </ac:spMkLst>
        </pc:spChg>
        <pc:spChg chg="add mod">
          <ac:chgData name="patrickjohntomas0228@gmail.com" userId="28771a095e863a71" providerId="LiveId" clId="{89A9EB0D-A297-464F-82AD-57ED7524EC82}" dt="2025-08-09T07:23:30.161" v="553" actId="113"/>
          <ac:spMkLst>
            <pc:docMk/>
            <pc:sldMk cId="3344795925" sldId="262"/>
            <ac:spMk id="10" creationId="{6D78E2F5-B594-1F39-84B1-87B68F94F8BB}"/>
          </ac:spMkLst>
        </pc:spChg>
      </pc:sldChg>
      <pc:sldChg chg="delSp modSp add mod">
        <pc:chgData name="patrickjohntomas0228@gmail.com" userId="28771a095e863a71" providerId="LiveId" clId="{89A9EB0D-A297-464F-82AD-57ED7524EC82}" dt="2025-08-09T07:31:48.221" v="871" actId="113"/>
        <pc:sldMkLst>
          <pc:docMk/>
          <pc:sldMk cId="924131626" sldId="263"/>
        </pc:sldMkLst>
        <pc:spChg chg="mod">
          <ac:chgData name="patrickjohntomas0228@gmail.com" userId="28771a095e863a71" providerId="LiveId" clId="{89A9EB0D-A297-464F-82AD-57ED7524EC82}" dt="2025-08-09T07:31:48.221" v="871" actId="113"/>
          <ac:spMkLst>
            <pc:docMk/>
            <pc:sldMk cId="924131626" sldId="263"/>
            <ac:spMk id="2" creationId="{67B7FEEC-D8FC-80EE-5E32-23714D34A0BB}"/>
          </ac:spMkLst>
        </pc:spChg>
      </pc:sldChg>
      <pc:sldChg chg="modSp add del mod">
        <pc:chgData name="patrickjohntomas0228@gmail.com" userId="28771a095e863a71" providerId="LiveId" clId="{89A9EB0D-A297-464F-82AD-57ED7524EC82}" dt="2025-08-11T05:01:44.243" v="2503" actId="2696"/>
        <pc:sldMkLst>
          <pc:docMk/>
          <pc:sldMk cId="1090943245" sldId="264"/>
        </pc:sldMkLst>
      </pc:sldChg>
      <pc:sldChg chg="modSp add del mod">
        <pc:chgData name="patrickjohntomas0228@gmail.com" userId="28771a095e863a71" providerId="LiveId" clId="{89A9EB0D-A297-464F-82AD-57ED7524EC82}" dt="2025-08-11T05:01:33.360" v="2502" actId="2696"/>
        <pc:sldMkLst>
          <pc:docMk/>
          <pc:sldMk cId="1415977912" sldId="265"/>
        </pc:sldMkLst>
      </pc:sldChg>
      <pc:sldChg chg="modSp add del mod">
        <pc:chgData name="patrickjohntomas0228@gmail.com" userId="28771a095e863a71" providerId="LiveId" clId="{89A9EB0D-A297-464F-82AD-57ED7524EC82}" dt="2025-08-09T07:41:06.824" v="1036" actId="2696"/>
        <pc:sldMkLst>
          <pc:docMk/>
          <pc:sldMk cId="370770392" sldId="266"/>
        </pc:sldMkLst>
      </pc:sldChg>
      <pc:sldChg chg="addSp delSp modSp add mod ord modNotesTx">
        <pc:chgData name="patrickjohntomas0228@gmail.com" userId="28771a095e863a71" providerId="LiveId" clId="{89A9EB0D-A297-464F-82AD-57ED7524EC82}" dt="2025-08-11T05:47:46.964" v="3084" actId="113"/>
        <pc:sldMkLst>
          <pc:docMk/>
          <pc:sldMk cId="1287196331" sldId="266"/>
        </pc:sldMkLst>
        <pc:spChg chg="mod">
          <ac:chgData name="patrickjohntomas0228@gmail.com" userId="28771a095e863a71" providerId="LiveId" clId="{89A9EB0D-A297-464F-82AD-57ED7524EC82}" dt="2025-08-11T05:47:46.964" v="3084" actId="113"/>
          <ac:spMkLst>
            <pc:docMk/>
            <pc:sldMk cId="1287196331" sldId="266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7:41:20.909" v="1049" actId="20577"/>
          <ac:spMkLst>
            <pc:docMk/>
            <pc:sldMk cId="1287196331" sldId="266"/>
            <ac:spMk id="7" creationId="{66D9E0A5-37D9-C944-372C-87AE738F16FD}"/>
          </ac:spMkLst>
        </pc:spChg>
      </pc:sldChg>
      <pc:sldChg chg="modSp add mod ord">
        <pc:chgData name="patrickjohntomas0228@gmail.com" userId="28771a095e863a71" providerId="LiveId" clId="{89A9EB0D-A297-464F-82AD-57ED7524EC82}" dt="2025-08-09T08:07:36.572" v="2439" actId="113"/>
        <pc:sldMkLst>
          <pc:docMk/>
          <pc:sldMk cId="3618188420" sldId="267"/>
        </pc:sldMkLst>
        <pc:spChg chg="mod">
          <ac:chgData name="patrickjohntomas0228@gmail.com" userId="28771a095e863a71" providerId="LiveId" clId="{89A9EB0D-A297-464F-82AD-57ED7524EC82}" dt="2025-08-09T08:07:36.572" v="2439" actId="113"/>
          <ac:spMkLst>
            <pc:docMk/>
            <pc:sldMk cId="3618188420" sldId="267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8:00:12.650" v="1657" actId="20577"/>
          <ac:spMkLst>
            <pc:docMk/>
            <pc:sldMk cId="3618188420" sldId="267"/>
            <ac:spMk id="7" creationId="{66D9E0A5-37D9-C944-372C-87AE738F16FD}"/>
          </ac:spMkLst>
        </pc:spChg>
      </pc:sldChg>
      <pc:sldChg chg="modSp add mod">
        <pc:chgData name="patrickjohntomas0228@gmail.com" userId="28771a095e863a71" providerId="LiveId" clId="{89A9EB0D-A297-464F-82AD-57ED7524EC82}" dt="2025-08-13T03:27:15.975" v="3096" actId="1076"/>
        <pc:sldMkLst>
          <pc:docMk/>
          <pc:sldMk cId="2711414540" sldId="268"/>
        </pc:sldMkLst>
        <pc:spChg chg="mod">
          <ac:chgData name="patrickjohntomas0228@gmail.com" userId="28771a095e863a71" providerId="LiveId" clId="{89A9EB0D-A297-464F-82AD-57ED7524EC82}" dt="2025-08-13T03:27:15.975" v="3096" actId="1076"/>
          <ac:spMkLst>
            <pc:docMk/>
            <pc:sldMk cId="2711414540" sldId="268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8:09:42.750" v="2458" actId="20577"/>
          <ac:spMkLst>
            <pc:docMk/>
            <pc:sldMk cId="2711414540" sldId="268"/>
            <ac:spMk id="7" creationId="{66D9E0A5-37D9-C944-372C-87AE738F16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72B84-9FE1-434E-A2D2-E973C393975E}" type="datetimeFigureOut">
              <a:rPr lang="en-PH" smtClean="0"/>
              <a:t>9/29/2025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E01B0-A621-4567-A841-5AE0E59BAFC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4735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68866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D7A22-EE91-327D-9B42-668553D63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A59694-8C4E-56DB-0E7B-A97DDDE3DE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2DF705-3903-A8F7-65C9-B443604EAE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7E43C-0B11-A61D-B488-E84AB4F368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9213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488A0-20AD-9001-A0B9-F6A2B9D75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B4469E-16BB-E3DD-5D4A-6EF3FD1842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3A67AF-235D-F245-C8F5-5AF4270F7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D7C28-58FF-6D00-26D4-CA6515A3BD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969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C5680-AD8F-20D5-79A8-AB2704D75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E9DE6F-89A6-B34D-F381-42E4597D1B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024D26-448E-3ABD-513F-6A6422D31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3F13C-2C22-008E-F817-A8874FEF6A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45775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DAC09-6A4D-4616-AF40-F5F31AF90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5E12CF-A34E-4AD1-8125-5554CD1246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2443EF-6D32-8D84-F42D-242589907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32528-D6B9-0E05-5475-8DD40DA88D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2561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60A94-5D82-D5FE-35D0-F75DF0BF6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E68EAE-1175-12BB-B474-2F77759E06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F73AFC-BB52-846F-3795-2F986353BF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1FEB8-F081-A024-9194-EF15A50B2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9177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6071D-EDDD-F762-EDF0-278073422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50C62F-7FA2-88CE-3F07-4E7B2473CE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D86924-A76B-F538-838D-D58AB4BD0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73CA2-8C67-FCD3-D7D0-E60E54A9FA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4389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EF17-C067-B54D-16A6-DCBF64BDB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4FE8D-C260-C9EC-3E26-88C33693F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20A4A-D1F3-21CB-6D81-74E02E55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FF343-B080-A6C3-BC8F-F71BA333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F3ADF-B255-A516-26AF-0DD3E32E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789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739C-08BE-EE66-23D1-4EC33523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756FB-B249-FED7-43FC-5C195D694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9B469-5701-A773-825E-69739C77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B5DE1-B53F-6D07-C007-D3C47207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D7B1-2EF7-61BC-F2FD-0B8F1151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343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E6311-E65C-C4D0-C11E-69D63BA55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15966-11CC-7D10-B312-890130D6C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61289-E27B-635D-1452-C2BEA98C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8A803-37B2-F62F-B075-8A211FCD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7FFAD-920B-DD49-A821-3ED7B224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209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6410-773F-254D-54F5-F1826C15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99F5-1137-5D2C-8D2A-C17103705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3076C-9129-F7A8-320B-B0EB42BA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A8BD1-D764-15D6-49FF-A8575DFC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41649-19CC-179F-AC57-9930A905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708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87C6-0627-EE21-46BC-840F0EEF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9E5D1-DDD4-860A-09E2-3A6042D81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C2BC9-5953-9D59-F28A-703391D3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83F25-A54D-7C05-2810-E46D9BBC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067AC-2DFC-F0BA-823C-B031FCFD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886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E71F-A0EB-A6D6-334A-2F49AC8E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79377-0FC8-B590-BF84-0BD111839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C30F5-8329-DE8B-0C31-66455915D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01F7C-8CA0-A139-E765-DF356AC6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9/29/2025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C6B24-8DDB-5451-3D69-5167E01D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5826F-C62A-B49B-3908-FC09BFDB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430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A073-1613-9EAF-66FB-073F1086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94817-2413-B37F-A503-B5947E6C6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9BEE1-7E30-0284-CD14-111B86E7A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80A26-5341-B6BB-7D05-7F1494870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2214D-20D0-C419-6AA4-BF286EE9C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6B03D-96C4-8FDB-0B15-94DD42DC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9/29/2025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0878D-40EB-A281-56A3-230FF513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8AA62-6156-466B-6E18-DB5FED1B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910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B5EA-E9CC-578A-9BC0-78919D3D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A3293-EE54-D81F-3E47-E0862352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9/29/2025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D4F88-974C-D515-92B3-F9CC1B6B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46259-E098-9BE9-F40E-3CA3F464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10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C719C-EDDD-0F50-618B-6CC78503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9/29/2025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D1246-F780-E636-3E20-D6A902E0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8BD9-344E-0D27-B99B-C5D0F291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944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51D3-45C2-F24F-8A38-15CC39C9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B2EC-4576-0E13-F32F-799605788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583D0-9166-1656-18FC-8FF5EC7D1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2BB5A-554F-7F25-A19C-189B3023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9/29/2025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B40E9-746A-879F-4AC9-E80CAB8D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CE292-F705-2877-4B06-100D4DE8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905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358A-F8AC-2635-FE71-4CB9E828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E32BD-613C-342E-23C0-D74FAD2A9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FA044-ADAF-3555-94C9-10917291F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BC15D-6058-35FE-AD1F-E0928745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9/29/2025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E7178-4524-1A3F-A1DB-D13B688B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4B91F-66F0-0AB8-095A-954CC756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498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5E7EC-FF17-562C-690C-0C2160E4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E3CB2-727C-8D3C-73DC-4FF366600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793FD-C769-7EBE-0737-B20862E0E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77D41-A4CA-47AC-B7F9-CEF2233B7831}" type="datetimeFigureOut">
              <a:rPr lang="en-PH" smtClean="0"/>
              <a:t>9/29/2025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821FB-1F84-B103-FAD9-FF38928A2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D66C8-F1AA-DB22-E4C4-27098E6A2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781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15F6C5-1DAF-EE85-31F4-C8CF4328061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632F9-2CF7-D788-BE2C-4355B279E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C7A01B-81FD-11E6-C54B-DCA5DEF95E95}"/>
              </a:ext>
            </a:extLst>
          </p:cNvPr>
          <p:cNvSpPr txBox="1"/>
          <p:nvPr/>
        </p:nvSpPr>
        <p:spPr>
          <a:xfrm>
            <a:off x="2740478" y="2644170"/>
            <a:ext cx="67110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Special Methods and Magic Method in PHP</a:t>
            </a:r>
            <a:endParaRPr lang="en-PH" sz="48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A2D845-6782-4F2E-7257-AC45C04FA98D}"/>
              </a:ext>
            </a:extLst>
          </p:cNvPr>
          <p:cNvSpPr txBox="1"/>
          <p:nvPr/>
        </p:nvSpPr>
        <p:spPr>
          <a:xfrm>
            <a:off x="4979004" y="4213830"/>
            <a:ext cx="220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ITP03 | 1</a:t>
            </a:r>
            <a:r>
              <a:rPr lang="en-PH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P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SEMESTER </a:t>
            </a:r>
          </a:p>
        </p:txBody>
      </p:sp>
    </p:spTree>
    <p:extLst>
      <p:ext uri="{BB962C8B-B14F-4D97-AF65-F5344CB8AC3E}">
        <p14:creationId xmlns:p14="http://schemas.microsoft.com/office/powerpoint/2010/main" val="217070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15F6C5-1DAF-EE85-31F4-C8CF4328061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632F9-2CF7-D788-BE2C-4355B279E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D9E0A5-37D9-C944-372C-87AE738F16FD}"/>
              </a:ext>
            </a:extLst>
          </p:cNvPr>
          <p:cNvSpPr txBox="1"/>
          <p:nvPr/>
        </p:nvSpPr>
        <p:spPr>
          <a:xfrm>
            <a:off x="2477730" y="534081"/>
            <a:ext cx="8158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What are Magic  Methods?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D7183-434D-52A1-6A25-B2CCF469B8FA}"/>
              </a:ext>
            </a:extLst>
          </p:cNvPr>
          <p:cNvSpPr txBox="1"/>
          <p:nvPr/>
        </p:nvSpPr>
        <p:spPr>
          <a:xfrm>
            <a:off x="941613" y="2300785"/>
            <a:ext cx="822318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Special functions in PHP that start with __ (double underscore)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Run automatically when certain actions happen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Make objects more powerful and flexible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601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62CFE-6D0B-A518-076F-10738B55B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7E45D5C-C9E2-1AF2-3DE1-445A579686F9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0A77C0-BD10-9D81-6C08-21C51D261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681C94-1D19-72E4-4A09-AA4B60898A6B}"/>
              </a:ext>
            </a:extLst>
          </p:cNvPr>
          <p:cNvSpPr txBox="1"/>
          <p:nvPr/>
        </p:nvSpPr>
        <p:spPr>
          <a:xfrm>
            <a:off x="2477730" y="534081"/>
            <a:ext cx="8158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Common Magic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153A32-98B5-E63C-5FFC-8A1B0F9D9713}"/>
              </a:ext>
            </a:extLst>
          </p:cNvPr>
          <p:cNvSpPr txBox="1"/>
          <p:nvPr/>
        </p:nvSpPr>
        <p:spPr>
          <a:xfrm>
            <a:off x="773973" y="1440003"/>
            <a:ext cx="8223183" cy="833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__get and __set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77BCC7-FB7F-3ACB-C715-21C3DCEC71DF}"/>
              </a:ext>
            </a:extLst>
          </p:cNvPr>
          <p:cNvSpPr txBox="1"/>
          <p:nvPr/>
        </p:nvSpPr>
        <p:spPr>
          <a:xfrm>
            <a:off x="1524369" y="2569756"/>
            <a:ext cx="8907780" cy="185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__get($name) → runs when you read a property that doesn’t exist or is private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__set($name, $value) → runs when you try to set a property that doesn’t exist or is private</a:t>
            </a:r>
          </a:p>
        </p:txBody>
      </p:sp>
    </p:spTree>
    <p:extLst>
      <p:ext uri="{BB962C8B-B14F-4D97-AF65-F5344CB8AC3E}">
        <p14:creationId xmlns:p14="http://schemas.microsoft.com/office/powerpoint/2010/main" val="122682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30563-81E3-93BF-2878-4A0F57608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07A7CB2-FE40-4CCF-F428-177F8CA509EE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DDB8A1-9E9B-4B73-D91A-34DC1B151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ACDEE0-0128-503A-5E8A-648C4CC80CD2}"/>
              </a:ext>
            </a:extLst>
          </p:cNvPr>
          <p:cNvSpPr txBox="1"/>
          <p:nvPr/>
        </p:nvSpPr>
        <p:spPr>
          <a:xfrm>
            <a:off x="2477730" y="534081"/>
            <a:ext cx="8158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Common Magic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52644B-D6F5-DC1D-01FC-1A730DA1EFC5}"/>
              </a:ext>
            </a:extLst>
          </p:cNvPr>
          <p:cNvSpPr txBox="1"/>
          <p:nvPr/>
        </p:nvSpPr>
        <p:spPr>
          <a:xfrm>
            <a:off x="773973" y="1440003"/>
            <a:ext cx="8223183" cy="833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__</a:t>
            </a:r>
            <a:r>
              <a:rPr lang="en-US" sz="2800" dirty="0" err="1"/>
              <a:t>toString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D0D0C-EB4E-1DF4-4F93-C2AB2044A5F4}"/>
              </a:ext>
            </a:extLst>
          </p:cNvPr>
          <p:cNvSpPr txBox="1"/>
          <p:nvPr/>
        </p:nvSpPr>
        <p:spPr>
          <a:xfrm>
            <a:off x="1524369" y="2569756"/>
            <a:ext cx="8907780" cy="1237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Runs when you try to print the object using echo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Must return string</a:t>
            </a:r>
          </a:p>
        </p:txBody>
      </p:sp>
    </p:spTree>
    <p:extLst>
      <p:ext uri="{BB962C8B-B14F-4D97-AF65-F5344CB8AC3E}">
        <p14:creationId xmlns:p14="http://schemas.microsoft.com/office/powerpoint/2010/main" val="3735580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4C3A3-440E-357D-9FE0-62EFEA340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F4FE77A-767A-E571-91D7-E0E06977E4E3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A9C72-785E-9114-AA86-D18768A76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8AA43F-AC88-B98F-0F07-51E7FB6B0BD4}"/>
              </a:ext>
            </a:extLst>
          </p:cNvPr>
          <p:cNvSpPr txBox="1"/>
          <p:nvPr/>
        </p:nvSpPr>
        <p:spPr>
          <a:xfrm>
            <a:off x="2477730" y="534081"/>
            <a:ext cx="8158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Common Magic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051D2F-BB56-847D-69D8-301889B9B343}"/>
              </a:ext>
            </a:extLst>
          </p:cNvPr>
          <p:cNvSpPr txBox="1"/>
          <p:nvPr/>
        </p:nvSpPr>
        <p:spPr>
          <a:xfrm>
            <a:off x="773973" y="1440003"/>
            <a:ext cx="8223183" cy="833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__invoke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5174E3-3540-24B5-6F9D-D0B22A860B78}"/>
              </a:ext>
            </a:extLst>
          </p:cNvPr>
          <p:cNvSpPr txBox="1"/>
          <p:nvPr/>
        </p:nvSpPr>
        <p:spPr>
          <a:xfrm>
            <a:off x="1524369" y="2569756"/>
            <a:ext cx="8907780" cy="62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Runs when you call the object like a function </a:t>
            </a:r>
          </a:p>
        </p:txBody>
      </p:sp>
    </p:spTree>
    <p:extLst>
      <p:ext uri="{BB962C8B-B14F-4D97-AF65-F5344CB8AC3E}">
        <p14:creationId xmlns:p14="http://schemas.microsoft.com/office/powerpoint/2010/main" val="172953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AAE84-9B36-FFA3-CB24-62FBF015B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D087FDE-12F8-E6D1-7F6F-0115FD255193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00666-A26A-F856-AA0C-56F791E4F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E064D0-FE8A-84B3-90DB-914062377B21}"/>
              </a:ext>
            </a:extLst>
          </p:cNvPr>
          <p:cNvSpPr txBox="1"/>
          <p:nvPr/>
        </p:nvSpPr>
        <p:spPr>
          <a:xfrm>
            <a:off x="2477730" y="534081"/>
            <a:ext cx="8158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Common Magic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FB12DA-A03A-6D9C-2952-81EEF4299E09}"/>
              </a:ext>
            </a:extLst>
          </p:cNvPr>
          <p:cNvSpPr txBox="1"/>
          <p:nvPr/>
        </p:nvSpPr>
        <p:spPr>
          <a:xfrm>
            <a:off x="773973" y="1440003"/>
            <a:ext cx="8223183" cy="833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__call and __</a:t>
            </a:r>
            <a:r>
              <a:rPr lang="en-US" sz="2800" dirty="0" err="1"/>
              <a:t>callStatic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4E1A56-8433-2109-B820-C793B10AED61}"/>
              </a:ext>
            </a:extLst>
          </p:cNvPr>
          <p:cNvSpPr txBox="1"/>
          <p:nvPr/>
        </p:nvSpPr>
        <p:spPr>
          <a:xfrm>
            <a:off x="1524369" y="2569756"/>
            <a:ext cx="8907780" cy="1237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__call – </a:t>
            </a:r>
            <a:r>
              <a:rPr lang="en-US" sz="2000" dirty="0"/>
              <a:t>runs when calling a method that does not exist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__</a:t>
            </a:r>
            <a:r>
              <a:rPr lang="en-US" sz="2000" b="1" dirty="0" err="1"/>
              <a:t>callStatic</a:t>
            </a:r>
            <a:r>
              <a:rPr lang="en-US" sz="2000" b="1" dirty="0"/>
              <a:t> – </a:t>
            </a:r>
            <a:r>
              <a:rPr lang="en-US" sz="2000" dirty="0"/>
              <a:t>same, but for static methods</a:t>
            </a:r>
          </a:p>
        </p:txBody>
      </p:sp>
    </p:spTree>
    <p:extLst>
      <p:ext uri="{BB962C8B-B14F-4D97-AF65-F5344CB8AC3E}">
        <p14:creationId xmlns:p14="http://schemas.microsoft.com/office/powerpoint/2010/main" val="340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200DD-D983-B64A-46F0-C8948CDAE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40E7445-1DF1-9FE3-9725-D57EF48A4449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F64CD-1D42-CB63-4990-64573AEC3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44FEA9-C2BA-BDBA-719C-2CFA9925B7B0}"/>
              </a:ext>
            </a:extLst>
          </p:cNvPr>
          <p:cNvSpPr txBox="1"/>
          <p:nvPr/>
        </p:nvSpPr>
        <p:spPr>
          <a:xfrm>
            <a:off x="2477730" y="534081"/>
            <a:ext cx="8158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Common Magic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0B2782-8732-FBDE-3A79-6C7407E43719}"/>
              </a:ext>
            </a:extLst>
          </p:cNvPr>
          <p:cNvSpPr txBox="1"/>
          <p:nvPr/>
        </p:nvSpPr>
        <p:spPr>
          <a:xfrm>
            <a:off x="773973" y="1440003"/>
            <a:ext cx="8223183" cy="833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__clone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26DB2-2F73-4A58-8F01-D70227A428CC}"/>
              </a:ext>
            </a:extLst>
          </p:cNvPr>
          <p:cNvSpPr txBox="1"/>
          <p:nvPr/>
        </p:nvSpPr>
        <p:spPr>
          <a:xfrm>
            <a:off x="1524369" y="2569756"/>
            <a:ext cx="8907780" cy="62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Runs when you make a copy if an object with clone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551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BF825-2866-5251-91DF-639358899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D8B8E95-819E-066B-EE2B-AA09EB65A2D8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E5FEF9-80EA-723B-5430-8E31804D4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449A79-5D56-EEA3-44DE-F52BF0A3EAA7}"/>
              </a:ext>
            </a:extLst>
          </p:cNvPr>
          <p:cNvSpPr txBox="1"/>
          <p:nvPr/>
        </p:nvSpPr>
        <p:spPr>
          <a:xfrm>
            <a:off x="2477730" y="534081"/>
            <a:ext cx="8158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31A622-386D-3CE5-D788-EDA3E7C783C7}"/>
              </a:ext>
            </a:extLst>
          </p:cNvPr>
          <p:cNvSpPr txBox="1"/>
          <p:nvPr/>
        </p:nvSpPr>
        <p:spPr>
          <a:xfrm>
            <a:off x="1524369" y="2213282"/>
            <a:ext cx="9783711" cy="375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Magic methods begin with </a:t>
            </a:r>
            <a:r>
              <a:rPr lang="en-GB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__</a:t>
            </a:r>
            <a:r>
              <a:rPr lang="en-GB" sz="2800" dirty="0"/>
              <a:t> </a:t>
            </a:r>
          </a:p>
          <a:p>
            <a:endParaRPr lang="en-GB" sz="2800" dirty="0"/>
          </a:p>
          <a:p>
            <a:pPr>
              <a:lnSpc>
                <a:spcPct val="150000"/>
              </a:lnSpc>
            </a:pPr>
            <a:r>
              <a:rPr lang="en-GB" sz="2800" dirty="0"/>
              <a:t> </a:t>
            </a:r>
            <a:r>
              <a:rPr lang="en-GB" sz="2400" dirty="0"/>
              <a:t>__get / __set → access properties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__</a:t>
            </a:r>
            <a:r>
              <a:rPr lang="en-GB" sz="2400" dirty="0" err="1"/>
              <a:t>toString</a:t>
            </a:r>
            <a:r>
              <a:rPr lang="en-GB" sz="2400" dirty="0"/>
              <a:t> → when printing object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__invoke → when calling object as function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__call → when calling a missing method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__clone → when cloning an object</a:t>
            </a:r>
          </a:p>
        </p:txBody>
      </p:sp>
    </p:spTree>
    <p:extLst>
      <p:ext uri="{BB962C8B-B14F-4D97-AF65-F5344CB8AC3E}">
        <p14:creationId xmlns:p14="http://schemas.microsoft.com/office/powerpoint/2010/main" val="3765952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217</Words>
  <Application>Microsoft Office PowerPoint</Application>
  <PresentationFormat>Widescreen</PresentationFormat>
  <Paragraphs>39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patrickjohntomas0228@gmail.com</dc:creator>
  <cp:lastModifiedBy>Laptop-K1</cp:lastModifiedBy>
  <cp:revision>4</cp:revision>
  <dcterms:created xsi:type="dcterms:W3CDTF">2025-08-09T02:54:04Z</dcterms:created>
  <dcterms:modified xsi:type="dcterms:W3CDTF">2025-09-29T01:38:05Z</dcterms:modified>
</cp:coreProperties>
</file>