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65" r:id="rId3"/>
    <p:sldId id="257" r:id="rId4"/>
    <p:sldId id="282" r:id="rId5"/>
    <p:sldId id="259" r:id="rId6"/>
    <p:sldId id="260" r:id="rId7"/>
    <p:sldId id="270" r:id="rId8"/>
    <p:sldId id="277" r:id="rId9"/>
    <p:sldId id="278" r:id="rId10"/>
    <p:sldId id="279" r:id="rId11"/>
    <p:sldId id="280" r:id="rId12"/>
    <p:sldId id="281" r:id="rId13"/>
    <p:sldId id="274" r:id="rId14"/>
    <p:sldId id="262" r:id="rId15"/>
    <p:sldId id="263" r:id="rId16"/>
    <p:sldId id="264" r:id="rId17"/>
    <p:sldId id="269"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4649" autoAdjust="0"/>
  </p:normalViewPr>
  <p:slideViewPr>
    <p:cSldViewPr snapToGrid="0" snapToObjects="1">
      <p:cViewPr>
        <p:scale>
          <a:sx n="75" d="100"/>
          <a:sy n="75" d="100"/>
        </p:scale>
        <p:origin x="2634"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E17D15-913A-40B0-AA6F-C6F6AE1D74A1}" type="doc">
      <dgm:prSet loTypeId="urn:microsoft.com/office/officeart/2017/3/layout/DropPinTimeline" loCatId="process" qsTypeId="urn:microsoft.com/office/officeart/2005/8/quickstyle/simple1" qsCatId="simple" csTypeId="urn:microsoft.com/office/officeart/2005/8/colors/accent0_3" csCatId="mainScheme" phldr="1"/>
      <dgm:spPr/>
      <dgm:t>
        <a:bodyPr/>
        <a:lstStyle/>
        <a:p>
          <a:endParaRPr lang="en-US"/>
        </a:p>
      </dgm:t>
    </dgm:pt>
    <dgm:pt modelId="{474CF0D8-E107-42AC-8582-448F6767F618}">
      <dgm:prSet/>
      <dgm:spPr/>
      <dgm:t>
        <a:bodyPr/>
        <a:lstStyle/>
        <a:p>
          <a:pPr>
            <a:defRPr b="1"/>
          </a:pPr>
          <a:r>
            <a:rPr lang="en-US"/>
            <a:t>1940s-1950s</a:t>
          </a:r>
        </a:p>
      </dgm:t>
    </dgm:pt>
    <dgm:pt modelId="{2BC31046-C469-498D-8BC5-7E453D19CDE4}" type="parTrans" cxnId="{BEB03E30-4C98-4869-A275-2B0126953A7D}">
      <dgm:prSet/>
      <dgm:spPr/>
      <dgm:t>
        <a:bodyPr/>
        <a:lstStyle/>
        <a:p>
          <a:endParaRPr lang="en-US"/>
        </a:p>
      </dgm:t>
    </dgm:pt>
    <dgm:pt modelId="{0B5FD305-1064-459C-BC45-52FAF295091E}" type="sibTrans" cxnId="{BEB03E30-4C98-4869-A275-2B0126953A7D}">
      <dgm:prSet/>
      <dgm:spPr/>
      <dgm:t>
        <a:bodyPr/>
        <a:lstStyle/>
        <a:p>
          <a:endParaRPr lang="en-US"/>
        </a:p>
      </dgm:t>
    </dgm:pt>
    <dgm:pt modelId="{5D4195EB-E976-4754-B643-4424436B3FC7}">
      <dgm:prSet/>
      <dgm:spPr/>
      <dgm:t>
        <a:bodyPr/>
        <a:lstStyle/>
        <a:p>
          <a:r>
            <a:rPr lang="en-US"/>
            <a:t>Early Beginnings</a:t>
          </a:r>
          <a:br>
            <a:rPr lang="en-US"/>
          </a:br>
          <a:endParaRPr lang="en-US"/>
        </a:p>
      </dgm:t>
    </dgm:pt>
    <dgm:pt modelId="{DB8483CA-72BB-4E3C-B51D-0E0D54125F35}" type="parTrans" cxnId="{FA04FD2D-DAAA-4BDF-AED2-75C596F5A194}">
      <dgm:prSet/>
      <dgm:spPr/>
      <dgm:t>
        <a:bodyPr/>
        <a:lstStyle/>
        <a:p>
          <a:endParaRPr lang="en-US"/>
        </a:p>
      </dgm:t>
    </dgm:pt>
    <dgm:pt modelId="{E6D093F4-A752-4C7C-8C1C-BAE704DA1F0F}" type="sibTrans" cxnId="{FA04FD2D-DAAA-4BDF-AED2-75C596F5A194}">
      <dgm:prSet/>
      <dgm:spPr/>
      <dgm:t>
        <a:bodyPr/>
        <a:lstStyle/>
        <a:p>
          <a:endParaRPr lang="en-US"/>
        </a:p>
      </dgm:t>
    </dgm:pt>
    <dgm:pt modelId="{DFE413B0-17AF-4EDE-9363-6FE7652C1687}">
      <dgm:prSet/>
      <dgm:spPr/>
      <dgm:t>
        <a:bodyPr/>
        <a:lstStyle/>
        <a:p>
          <a:r>
            <a:rPr lang="en-US"/>
            <a:t>Programs were manually loaded and run, one at a time.</a:t>
          </a:r>
        </a:p>
      </dgm:t>
    </dgm:pt>
    <dgm:pt modelId="{8D44703C-CDAF-4021-8FC4-3D50CFB7AF90}" type="parTrans" cxnId="{06C8539A-A42D-4F5E-B890-989C61CF5D57}">
      <dgm:prSet/>
      <dgm:spPr/>
      <dgm:t>
        <a:bodyPr/>
        <a:lstStyle/>
        <a:p>
          <a:endParaRPr lang="en-US"/>
        </a:p>
      </dgm:t>
    </dgm:pt>
    <dgm:pt modelId="{5EFAE90C-AD0C-46AB-BB57-0EDB524E47B2}" type="sibTrans" cxnId="{06C8539A-A42D-4F5E-B890-989C61CF5D57}">
      <dgm:prSet/>
      <dgm:spPr/>
      <dgm:t>
        <a:bodyPr/>
        <a:lstStyle/>
        <a:p>
          <a:endParaRPr lang="en-US"/>
        </a:p>
      </dgm:t>
    </dgm:pt>
    <dgm:pt modelId="{967677ED-A066-4883-A5B6-35BDCDB3E9F2}">
      <dgm:prSet/>
      <dgm:spPr/>
      <dgm:t>
        <a:bodyPr/>
        <a:lstStyle/>
        <a:p>
          <a:r>
            <a:rPr lang="en-US"/>
            <a:t>The first operating system was introduced in 1956. It was a batch processing system GM-NAA I/O (1956) that automated job handling</a:t>
          </a:r>
        </a:p>
      </dgm:t>
    </dgm:pt>
    <dgm:pt modelId="{16EA062A-1F82-4876-A90F-4C53A7B3F17F}" type="parTrans" cxnId="{E80A34EB-0E40-4546-BCAB-C1E20E5F93D4}">
      <dgm:prSet/>
      <dgm:spPr/>
      <dgm:t>
        <a:bodyPr/>
        <a:lstStyle/>
        <a:p>
          <a:endParaRPr lang="en-US"/>
        </a:p>
      </dgm:t>
    </dgm:pt>
    <dgm:pt modelId="{089F9D20-7FBC-4382-AA96-66606A0BEB01}" type="sibTrans" cxnId="{E80A34EB-0E40-4546-BCAB-C1E20E5F93D4}">
      <dgm:prSet/>
      <dgm:spPr/>
      <dgm:t>
        <a:bodyPr/>
        <a:lstStyle/>
        <a:p>
          <a:endParaRPr lang="en-US"/>
        </a:p>
      </dgm:t>
    </dgm:pt>
    <dgm:pt modelId="{32E87226-149D-41B0-843E-424C454C05B9}">
      <dgm:prSet/>
      <dgm:spPr/>
      <dgm:t>
        <a:bodyPr/>
        <a:lstStyle/>
        <a:p>
          <a:pPr>
            <a:defRPr b="1"/>
          </a:pPr>
          <a:r>
            <a:rPr lang="en-US"/>
            <a:t>1960s</a:t>
          </a:r>
        </a:p>
      </dgm:t>
    </dgm:pt>
    <dgm:pt modelId="{8D2CBEA6-F22B-4756-9F3C-795D42169D87}" type="parTrans" cxnId="{0C71AEC1-E884-41FD-9796-003372FC473E}">
      <dgm:prSet/>
      <dgm:spPr/>
      <dgm:t>
        <a:bodyPr/>
        <a:lstStyle/>
        <a:p>
          <a:endParaRPr lang="en-US"/>
        </a:p>
      </dgm:t>
    </dgm:pt>
    <dgm:pt modelId="{2B65BA7B-082F-4612-951D-0BE11DCB2D43}" type="sibTrans" cxnId="{0C71AEC1-E884-41FD-9796-003372FC473E}">
      <dgm:prSet/>
      <dgm:spPr/>
      <dgm:t>
        <a:bodyPr/>
        <a:lstStyle/>
        <a:p>
          <a:endParaRPr lang="en-US"/>
        </a:p>
      </dgm:t>
    </dgm:pt>
    <dgm:pt modelId="{8CEA4FB9-D90A-4A33-B935-3ACDDFD7A2C3}">
      <dgm:prSet/>
      <dgm:spPr/>
      <dgm:t>
        <a:bodyPr/>
        <a:lstStyle/>
        <a:p>
          <a:r>
            <a:rPr lang="en-US"/>
            <a:t>Multiprogramming and Timesharing</a:t>
          </a:r>
          <a:br>
            <a:rPr lang="en-US"/>
          </a:br>
          <a:endParaRPr lang="en-US"/>
        </a:p>
      </dgm:t>
    </dgm:pt>
    <dgm:pt modelId="{C1BE0D37-4955-4657-B28C-8284EAA8E52E}" type="parTrans" cxnId="{84364B9B-29BF-452E-9A2B-EADD1865E4C1}">
      <dgm:prSet/>
      <dgm:spPr/>
      <dgm:t>
        <a:bodyPr/>
        <a:lstStyle/>
        <a:p>
          <a:endParaRPr lang="en-US"/>
        </a:p>
      </dgm:t>
    </dgm:pt>
    <dgm:pt modelId="{3BD811F1-9CDE-40F1-B3BF-A512276E553E}" type="sibTrans" cxnId="{84364B9B-29BF-452E-9A2B-EADD1865E4C1}">
      <dgm:prSet/>
      <dgm:spPr/>
      <dgm:t>
        <a:bodyPr/>
        <a:lstStyle/>
        <a:p>
          <a:endParaRPr lang="en-US"/>
        </a:p>
      </dgm:t>
    </dgm:pt>
    <dgm:pt modelId="{1D33BE84-88F7-494A-B8A7-2006EEA819A5}">
      <dgm:prSet/>
      <dgm:spPr/>
      <dgm:t>
        <a:bodyPr/>
        <a:lstStyle/>
        <a:p>
          <a:r>
            <a:rPr lang="en-US"/>
            <a:t>Introduction of multiprogramming to utilize CPU efficiently.</a:t>
          </a:r>
        </a:p>
      </dgm:t>
    </dgm:pt>
    <dgm:pt modelId="{A7C96A7A-6B7D-4722-AAD4-6CB06B36176E}" type="parTrans" cxnId="{6A120713-7F10-470D-B4A4-69DC5479E8BB}">
      <dgm:prSet/>
      <dgm:spPr/>
      <dgm:t>
        <a:bodyPr/>
        <a:lstStyle/>
        <a:p>
          <a:endParaRPr lang="en-US"/>
        </a:p>
      </dgm:t>
    </dgm:pt>
    <dgm:pt modelId="{E0C13B99-B7B7-4FED-8BDB-DD09ABD82C29}" type="sibTrans" cxnId="{6A120713-7F10-470D-B4A4-69DC5479E8BB}">
      <dgm:prSet/>
      <dgm:spPr/>
      <dgm:t>
        <a:bodyPr/>
        <a:lstStyle/>
        <a:p>
          <a:endParaRPr lang="en-US"/>
        </a:p>
      </dgm:t>
    </dgm:pt>
    <dgm:pt modelId="{78D33509-301D-441D-B1F3-F3616500F634}">
      <dgm:prSet/>
      <dgm:spPr/>
      <dgm:t>
        <a:bodyPr/>
        <a:lstStyle/>
        <a:p>
          <a:r>
            <a:rPr lang="en-US"/>
            <a:t>Timesharing systems, like CTSS (1961) and Multics (1969), allowed multiple users to interact with a single system</a:t>
          </a:r>
        </a:p>
      </dgm:t>
    </dgm:pt>
    <dgm:pt modelId="{8596B196-1AB5-4BBE-8548-838C977987F3}" type="parTrans" cxnId="{33777C36-7FF9-4E1B-B4D9-6A548E4625A6}">
      <dgm:prSet/>
      <dgm:spPr/>
      <dgm:t>
        <a:bodyPr/>
        <a:lstStyle/>
        <a:p>
          <a:endParaRPr lang="en-US"/>
        </a:p>
      </dgm:t>
    </dgm:pt>
    <dgm:pt modelId="{9E1185F4-3ECE-4B91-AAB7-16ABC8AB6862}" type="sibTrans" cxnId="{33777C36-7FF9-4E1B-B4D9-6A548E4625A6}">
      <dgm:prSet/>
      <dgm:spPr/>
      <dgm:t>
        <a:bodyPr/>
        <a:lstStyle/>
        <a:p>
          <a:endParaRPr lang="en-US"/>
        </a:p>
      </dgm:t>
    </dgm:pt>
    <dgm:pt modelId="{A0254B87-BB54-4717-89A9-C7C321B3C94E}">
      <dgm:prSet/>
      <dgm:spPr/>
      <dgm:t>
        <a:bodyPr/>
        <a:lstStyle/>
        <a:p>
          <a:pPr>
            <a:defRPr b="1"/>
          </a:pPr>
          <a:r>
            <a:rPr lang="en-US"/>
            <a:t>1970s</a:t>
          </a:r>
        </a:p>
      </dgm:t>
    </dgm:pt>
    <dgm:pt modelId="{F75D93D6-AE4E-407B-A698-61AAA67D5DFB}" type="parTrans" cxnId="{D5D0AC7D-C806-47E9-BAE7-BA1C0E78E2E1}">
      <dgm:prSet/>
      <dgm:spPr/>
      <dgm:t>
        <a:bodyPr/>
        <a:lstStyle/>
        <a:p>
          <a:endParaRPr lang="en-US"/>
        </a:p>
      </dgm:t>
    </dgm:pt>
    <dgm:pt modelId="{2D694D7F-DC2D-4B01-B72E-2F13ECF79451}" type="sibTrans" cxnId="{D5D0AC7D-C806-47E9-BAE7-BA1C0E78E2E1}">
      <dgm:prSet/>
      <dgm:spPr/>
      <dgm:t>
        <a:bodyPr/>
        <a:lstStyle/>
        <a:p>
          <a:endParaRPr lang="en-US"/>
        </a:p>
      </dgm:t>
    </dgm:pt>
    <dgm:pt modelId="{C44BC5B2-2881-44BF-B6F7-1D6FF3D269CD}">
      <dgm:prSet/>
      <dgm:spPr/>
      <dgm:t>
        <a:bodyPr/>
        <a:lstStyle/>
        <a:p>
          <a:r>
            <a:rPr lang="en-US"/>
            <a:t>Unix and Personal Computers</a:t>
          </a:r>
          <a:br>
            <a:rPr lang="en-US"/>
          </a:br>
          <a:endParaRPr lang="en-US"/>
        </a:p>
      </dgm:t>
    </dgm:pt>
    <dgm:pt modelId="{A9562914-1E56-4539-AF45-DAABFBA61CBA}" type="parTrans" cxnId="{F9D6F56C-DC37-4354-AF5A-623941927AEE}">
      <dgm:prSet/>
      <dgm:spPr/>
      <dgm:t>
        <a:bodyPr/>
        <a:lstStyle/>
        <a:p>
          <a:endParaRPr lang="en-US"/>
        </a:p>
      </dgm:t>
    </dgm:pt>
    <dgm:pt modelId="{5B013C25-7BC0-4192-944C-A1352AC3051A}" type="sibTrans" cxnId="{F9D6F56C-DC37-4354-AF5A-623941927AEE}">
      <dgm:prSet/>
      <dgm:spPr/>
      <dgm:t>
        <a:bodyPr/>
        <a:lstStyle/>
        <a:p>
          <a:endParaRPr lang="en-US"/>
        </a:p>
      </dgm:t>
    </dgm:pt>
    <dgm:pt modelId="{DBCA74A5-D4FA-470F-8626-3F0EE43F24E9}">
      <dgm:prSet/>
      <dgm:spPr/>
      <dgm:t>
        <a:bodyPr/>
        <a:lstStyle/>
        <a:p>
          <a:r>
            <a:rPr lang="en-US"/>
            <a:t>Unix (1971) revolutionized OS design with simplicity, portability, and multitasking.</a:t>
          </a:r>
        </a:p>
      </dgm:t>
    </dgm:pt>
    <dgm:pt modelId="{F6567B6C-16B2-4716-AA5A-CF117BDF3E97}" type="parTrans" cxnId="{5D02A26A-7381-437A-BDC9-CA17949CE2C9}">
      <dgm:prSet/>
      <dgm:spPr/>
      <dgm:t>
        <a:bodyPr/>
        <a:lstStyle/>
        <a:p>
          <a:endParaRPr lang="en-US"/>
        </a:p>
      </dgm:t>
    </dgm:pt>
    <dgm:pt modelId="{32375A26-76D2-487D-82C1-410C20D49492}" type="sibTrans" cxnId="{5D02A26A-7381-437A-BDC9-CA17949CE2C9}">
      <dgm:prSet/>
      <dgm:spPr/>
      <dgm:t>
        <a:bodyPr/>
        <a:lstStyle/>
        <a:p>
          <a:endParaRPr lang="en-US"/>
        </a:p>
      </dgm:t>
    </dgm:pt>
    <dgm:pt modelId="{6AE9490D-5470-423A-AF73-7D9B6E26DDAB}">
      <dgm:prSet/>
      <dgm:spPr/>
      <dgm:t>
        <a:bodyPr/>
        <a:lstStyle/>
        <a:p>
          <a:r>
            <a:rPr lang="en-US"/>
            <a:t>Personal computers emerged, leading to simpler OSs like CP/M (1974) and PC-DOS (1981).</a:t>
          </a:r>
        </a:p>
      </dgm:t>
    </dgm:pt>
    <dgm:pt modelId="{0A354012-A301-4A2B-847D-233A467156A7}" type="parTrans" cxnId="{12C5C390-7CC8-416D-A6E7-1252F1EFFD7A}">
      <dgm:prSet/>
      <dgm:spPr/>
      <dgm:t>
        <a:bodyPr/>
        <a:lstStyle/>
        <a:p>
          <a:endParaRPr lang="en-US"/>
        </a:p>
      </dgm:t>
    </dgm:pt>
    <dgm:pt modelId="{E641DAF7-259F-4F24-AFFF-EED23C2CAC01}" type="sibTrans" cxnId="{12C5C390-7CC8-416D-A6E7-1252F1EFFD7A}">
      <dgm:prSet/>
      <dgm:spPr/>
      <dgm:t>
        <a:bodyPr/>
        <a:lstStyle/>
        <a:p>
          <a:endParaRPr lang="en-US"/>
        </a:p>
      </dgm:t>
    </dgm:pt>
    <dgm:pt modelId="{2F774C89-C359-4092-BC78-9967BDBD4A45}">
      <dgm:prSet/>
      <dgm:spPr/>
      <dgm:t>
        <a:bodyPr/>
        <a:lstStyle/>
        <a:p>
          <a:pPr>
            <a:defRPr b="1"/>
          </a:pPr>
          <a:r>
            <a:rPr lang="en-US"/>
            <a:t>1980s</a:t>
          </a:r>
        </a:p>
      </dgm:t>
    </dgm:pt>
    <dgm:pt modelId="{E1FD1B20-E991-4572-A8B5-68F905B8DFA5}" type="parTrans" cxnId="{8AA787BB-20CE-4125-992D-D24EB7C1EEAC}">
      <dgm:prSet/>
      <dgm:spPr/>
      <dgm:t>
        <a:bodyPr/>
        <a:lstStyle/>
        <a:p>
          <a:endParaRPr lang="en-US"/>
        </a:p>
      </dgm:t>
    </dgm:pt>
    <dgm:pt modelId="{0B93008E-78BD-4135-8C56-98C3C8C23B62}" type="sibTrans" cxnId="{8AA787BB-20CE-4125-992D-D24EB7C1EEAC}">
      <dgm:prSet/>
      <dgm:spPr/>
      <dgm:t>
        <a:bodyPr/>
        <a:lstStyle/>
        <a:p>
          <a:endParaRPr lang="en-US"/>
        </a:p>
      </dgm:t>
    </dgm:pt>
    <dgm:pt modelId="{6A120BB7-7CAE-4922-83A6-A87732B672B2}">
      <dgm:prSet/>
      <dgm:spPr/>
      <dgm:t>
        <a:bodyPr/>
        <a:lstStyle/>
        <a:p>
          <a:r>
            <a:rPr lang="en-US"/>
            <a:t>GUI and Networking</a:t>
          </a:r>
          <a:br>
            <a:rPr lang="en-US"/>
          </a:br>
          <a:endParaRPr lang="en-US"/>
        </a:p>
      </dgm:t>
    </dgm:pt>
    <dgm:pt modelId="{9B339030-90AF-430C-9E09-E4AF1DC72BF5}" type="parTrans" cxnId="{E2E5A76B-44F3-44D3-9F66-0C25DB5F949A}">
      <dgm:prSet/>
      <dgm:spPr/>
      <dgm:t>
        <a:bodyPr/>
        <a:lstStyle/>
        <a:p>
          <a:endParaRPr lang="en-US"/>
        </a:p>
      </dgm:t>
    </dgm:pt>
    <dgm:pt modelId="{AE630B07-BDEE-4DE7-96F6-7DD1CDA3E0B3}" type="sibTrans" cxnId="{E2E5A76B-44F3-44D3-9F66-0C25DB5F949A}">
      <dgm:prSet/>
      <dgm:spPr/>
      <dgm:t>
        <a:bodyPr/>
        <a:lstStyle/>
        <a:p>
          <a:endParaRPr lang="en-US"/>
        </a:p>
      </dgm:t>
    </dgm:pt>
    <dgm:pt modelId="{CD09367D-57BA-4DE3-9ED0-F81D9F492AB2}">
      <dgm:prSet/>
      <dgm:spPr/>
      <dgm:t>
        <a:bodyPr/>
        <a:lstStyle/>
        <a:p>
          <a:r>
            <a:rPr lang="en-US"/>
            <a:t>Graphical User Interfaces (GUIs) gained popularity with systems like Apple Macintosh (1984) and Microsoft Windows (1985).</a:t>
          </a:r>
        </a:p>
      </dgm:t>
    </dgm:pt>
    <dgm:pt modelId="{BD57ABA0-FA16-4928-A936-EE5861D8457C}" type="parTrans" cxnId="{98A0F6A4-9639-4B18-B49E-1097AB4E6AE1}">
      <dgm:prSet/>
      <dgm:spPr/>
      <dgm:t>
        <a:bodyPr/>
        <a:lstStyle/>
        <a:p>
          <a:endParaRPr lang="en-US"/>
        </a:p>
      </dgm:t>
    </dgm:pt>
    <dgm:pt modelId="{16A79434-FC59-442C-B3B7-0396710CE9C8}" type="sibTrans" cxnId="{98A0F6A4-9639-4B18-B49E-1097AB4E6AE1}">
      <dgm:prSet/>
      <dgm:spPr/>
      <dgm:t>
        <a:bodyPr/>
        <a:lstStyle/>
        <a:p>
          <a:endParaRPr lang="en-US"/>
        </a:p>
      </dgm:t>
    </dgm:pt>
    <dgm:pt modelId="{9AB5D95C-B4E9-440D-AF49-DBFC8D8F9CE7}">
      <dgm:prSet/>
      <dgm:spPr/>
      <dgm:t>
        <a:bodyPr/>
        <a:lstStyle/>
        <a:p>
          <a:r>
            <a:rPr lang="en-US"/>
            <a:t>Networking features, like TCP/IP in Unix, became essential.</a:t>
          </a:r>
        </a:p>
      </dgm:t>
    </dgm:pt>
    <dgm:pt modelId="{71410E21-76C0-4A51-A214-F8F5D95AAF08}" type="parTrans" cxnId="{79C1AF73-8615-4493-B505-F2FA39D3A529}">
      <dgm:prSet/>
      <dgm:spPr/>
      <dgm:t>
        <a:bodyPr/>
        <a:lstStyle/>
        <a:p>
          <a:endParaRPr lang="en-US"/>
        </a:p>
      </dgm:t>
    </dgm:pt>
    <dgm:pt modelId="{798DF02F-AB61-4F54-9C2A-CCF0ACE9FC6E}" type="sibTrans" cxnId="{79C1AF73-8615-4493-B505-F2FA39D3A529}">
      <dgm:prSet/>
      <dgm:spPr/>
      <dgm:t>
        <a:bodyPr/>
        <a:lstStyle/>
        <a:p>
          <a:endParaRPr lang="en-US"/>
        </a:p>
      </dgm:t>
    </dgm:pt>
    <dgm:pt modelId="{B5DE5352-ADBF-460B-A2FD-285F3DCF4D9F}">
      <dgm:prSet/>
      <dgm:spPr/>
      <dgm:t>
        <a:bodyPr/>
        <a:lstStyle/>
        <a:p>
          <a:pPr>
            <a:defRPr b="1"/>
          </a:pPr>
          <a:r>
            <a:rPr lang="en-US"/>
            <a:t>1990s</a:t>
          </a:r>
        </a:p>
      </dgm:t>
    </dgm:pt>
    <dgm:pt modelId="{3DF40CF9-09E3-4045-95DB-8C46EA74BBA1}" type="parTrans" cxnId="{2C3E09C4-2246-423D-AD51-697BC4D23A90}">
      <dgm:prSet/>
      <dgm:spPr/>
      <dgm:t>
        <a:bodyPr/>
        <a:lstStyle/>
        <a:p>
          <a:endParaRPr lang="en-US"/>
        </a:p>
      </dgm:t>
    </dgm:pt>
    <dgm:pt modelId="{A6803139-E5B6-4E1F-A9CB-113024419114}" type="sibTrans" cxnId="{2C3E09C4-2246-423D-AD51-697BC4D23A90}">
      <dgm:prSet/>
      <dgm:spPr/>
      <dgm:t>
        <a:bodyPr/>
        <a:lstStyle/>
        <a:p>
          <a:endParaRPr lang="en-US"/>
        </a:p>
      </dgm:t>
    </dgm:pt>
    <dgm:pt modelId="{BC5FFD6E-1214-4170-BF2B-8BA06B13C4CF}">
      <dgm:prSet/>
      <dgm:spPr/>
      <dgm:t>
        <a:bodyPr/>
        <a:lstStyle/>
        <a:p>
          <a:r>
            <a:rPr lang="en-US"/>
            <a:t>Linux and Advanced GUIs</a:t>
          </a:r>
        </a:p>
      </dgm:t>
    </dgm:pt>
    <dgm:pt modelId="{D8AA5D7E-5CEE-45EF-80FA-95F3D3BE831F}" type="parTrans" cxnId="{30494EDF-7337-4BA1-BAD0-EB8AFBD18386}">
      <dgm:prSet/>
      <dgm:spPr/>
      <dgm:t>
        <a:bodyPr/>
        <a:lstStyle/>
        <a:p>
          <a:endParaRPr lang="en-US"/>
        </a:p>
      </dgm:t>
    </dgm:pt>
    <dgm:pt modelId="{02C6515F-B20C-4E88-88FA-C3CA1A507109}" type="sibTrans" cxnId="{30494EDF-7337-4BA1-BAD0-EB8AFBD18386}">
      <dgm:prSet/>
      <dgm:spPr/>
      <dgm:t>
        <a:bodyPr/>
        <a:lstStyle/>
        <a:p>
          <a:endParaRPr lang="en-US"/>
        </a:p>
      </dgm:t>
    </dgm:pt>
    <dgm:pt modelId="{ECDCD3FF-6AD7-47B4-AB2D-169B9CA14891}">
      <dgm:prSet/>
      <dgm:spPr/>
      <dgm:t>
        <a:bodyPr/>
        <a:lstStyle/>
        <a:p>
          <a:r>
            <a:rPr lang="en-US"/>
            <a:t>Linux (1991) introduced open-source development.</a:t>
          </a:r>
        </a:p>
      </dgm:t>
    </dgm:pt>
    <dgm:pt modelId="{B1DA05B0-3793-4EC3-80B9-CA9FC1072E02}" type="parTrans" cxnId="{6E3B22F0-2331-4416-A72E-905AA9D16DB8}">
      <dgm:prSet/>
      <dgm:spPr/>
      <dgm:t>
        <a:bodyPr/>
        <a:lstStyle/>
        <a:p>
          <a:endParaRPr lang="en-US"/>
        </a:p>
      </dgm:t>
    </dgm:pt>
    <dgm:pt modelId="{9BDE03A7-9F08-4853-9AD1-9A310C7B8655}" type="sibTrans" cxnId="{6E3B22F0-2331-4416-A72E-905AA9D16DB8}">
      <dgm:prSet/>
      <dgm:spPr/>
      <dgm:t>
        <a:bodyPr/>
        <a:lstStyle/>
        <a:p>
          <a:endParaRPr lang="en-US"/>
        </a:p>
      </dgm:t>
    </dgm:pt>
    <dgm:pt modelId="{BF729634-27A4-43DB-82AF-3DFD03379690}">
      <dgm:prSet/>
      <dgm:spPr/>
      <dgm:t>
        <a:bodyPr/>
        <a:lstStyle/>
        <a:p>
          <a:r>
            <a:rPr lang="en-US"/>
            <a:t>Windows and Mac OS refined GUIs and gained widespread adoption.</a:t>
          </a:r>
        </a:p>
      </dgm:t>
    </dgm:pt>
    <dgm:pt modelId="{4A3856B8-1D86-41ED-8AAE-63D11B2C9E87}" type="parTrans" cxnId="{FE4302EE-FED6-416B-82FA-5C01D28EE6C6}">
      <dgm:prSet/>
      <dgm:spPr/>
      <dgm:t>
        <a:bodyPr/>
        <a:lstStyle/>
        <a:p>
          <a:endParaRPr lang="en-US"/>
        </a:p>
      </dgm:t>
    </dgm:pt>
    <dgm:pt modelId="{89A77EBC-57BF-4E02-9F0B-0F6AF230BE6B}" type="sibTrans" cxnId="{FE4302EE-FED6-416B-82FA-5C01D28EE6C6}">
      <dgm:prSet/>
      <dgm:spPr/>
      <dgm:t>
        <a:bodyPr/>
        <a:lstStyle/>
        <a:p>
          <a:endParaRPr lang="en-US"/>
        </a:p>
      </dgm:t>
    </dgm:pt>
    <dgm:pt modelId="{7994C2DC-1CF6-406F-933E-1BD952B52AC9}">
      <dgm:prSet/>
      <dgm:spPr/>
      <dgm:t>
        <a:bodyPr/>
        <a:lstStyle/>
        <a:p>
          <a:pPr>
            <a:defRPr b="1"/>
          </a:pPr>
          <a:r>
            <a:rPr lang="en-US"/>
            <a:t>2000s-Present</a:t>
          </a:r>
        </a:p>
      </dgm:t>
    </dgm:pt>
    <dgm:pt modelId="{A9B1438E-F427-46F1-A3AF-3BF51FB22AB2}" type="parTrans" cxnId="{B8591FF9-09BC-4AA2-AB49-186A758BE5F1}">
      <dgm:prSet/>
      <dgm:spPr/>
      <dgm:t>
        <a:bodyPr/>
        <a:lstStyle/>
        <a:p>
          <a:endParaRPr lang="en-US"/>
        </a:p>
      </dgm:t>
    </dgm:pt>
    <dgm:pt modelId="{1C1A2EF1-DF50-4421-971A-52852F7EF23D}" type="sibTrans" cxnId="{B8591FF9-09BC-4AA2-AB49-186A758BE5F1}">
      <dgm:prSet/>
      <dgm:spPr/>
      <dgm:t>
        <a:bodyPr/>
        <a:lstStyle/>
        <a:p>
          <a:endParaRPr lang="en-US"/>
        </a:p>
      </dgm:t>
    </dgm:pt>
    <dgm:pt modelId="{E4819B12-A4A1-46EF-8443-E13E3D20D5AB}">
      <dgm:prSet/>
      <dgm:spPr/>
      <dgm:t>
        <a:bodyPr/>
        <a:lstStyle/>
        <a:p>
          <a:r>
            <a:rPr lang="en-US"/>
            <a:t>Mobility and Cloud</a:t>
          </a:r>
          <a:br>
            <a:rPr lang="en-US"/>
          </a:br>
          <a:endParaRPr lang="en-US"/>
        </a:p>
      </dgm:t>
    </dgm:pt>
    <dgm:pt modelId="{AC454388-A098-4915-A526-DEB276E7533D}" type="parTrans" cxnId="{CB1C22B4-BD17-42A8-B66F-C424F07986B4}">
      <dgm:prSet/>
      <dgm:spPr/>
      <dgm:t>
        <a:bodyPr/>
        <a:lstStyle/>
        <a:p>
          <a:endParaRPr lang="en-US"/>
        </a:p>
      </dgm:t>
    </dgm:pt>
    <dgm:pt modelId="{3BE0DCEC-A20C-419D-8343-DAB1A1CF6F0C}" type="sibTrans" cxnId="{CB1C22B4-BD17-42A8-B66F-C424F07986B4}">
      <dgm:prSet/>
      <dgm:spPr/>
      <dgm:t>
        <a:bodyPr/>
        <a:lstStyle/>
        <a:p>
          <a:endParaRPr lang="en-US"/>
        </a:p>
      </dgm:t>
    </dgm:pt>
    <dgm:pt modelId="{1C7E7D80-8819-4397-9998-6224AF75135C}">
      <dgm:prSet/>
      <dgm:spPr/>
      <dgm:t>
        <a:bodyPr/>
        <a:lstStyle/>
        <a:p>
          <a:r>
            <a:rPr lang="en-US"/>
            <a:t>Mobile OSs like iOS (2007) and Android (2008) dominate.</a:t>
          </a:r>
        </a:p>
      </dgm:t>
    </dgm:pt>
    <dgm:pt modelId="{EA5CDEF1-27F3-477A-9ACB-4E251BBB27E2}" type="parTrans" cxnId="{E3E6BDCE-2193-44B4-AA2E-5FB2C372E450}">
      <dgm:prSet/>
      <dgm:spPr/>
      <dgm:t>
        <a:bodyPr/>
        <a:lstStyle/>
        <a:p>
          <a:endParaRPr lang="en-US"/>
        </a:p>
      </dgm:t>
    </dgm:pt>
    <dgm:pt modelId="{39951C0A-ED81-41DA-A5FE-843861E4A327}" type="sibTrans" cxnId="{E3E6BDCE-2193-44B4-AA2E-5FB2C372E450}">
      <dgm:prSet/>
      <dgm:spPr/>
      <dgm:t>
        <a:bodyPr/>
        <a:lstStyle/>
        <a:p>
          <a:endParaRPr lang="en-US"/>
        </a:p>
      </dgm:t>
    </dgm:pt>
    <dgm:pt modelId="{D6F4FD2E-05BA-4A13-BD77-D838019F88B9}">
      <dgm:prSet/>
      <dgm:spPr/>
      <dgm:t>
        <a:bodyPr/>
        <a:lstStyle/>
        <a:p>
          <a:r>
            <a:rPr lang="en-US" dirty="0"/>
            <a:t>Cloud-based and virtualization technologies reshape computing, with OSs like Windows Server and Linux driving innovation</a:t>
          </a:r>
        </a:p>
      </dgm:t>
    </dgm:pt>
    <dgm:pt modelId="{54CAEED4-F65E-451B-8CEC-2C475011BE70}" type="parTrans" cxnId="{6FF9CA18-1C41-4681-8DC2-9254660BB878}">
      <dgm:prSet/>
      <dgm:spPr/>
      <dgm:t>
        <a:bodyPr/>
        <a:lstStyle/>
        <a:p>
          <a:endParaRPr lang="en-US"/>
        </a:p>
      </dgm:t>
    </dgm:pt>
    <dgm:pt modelId="{B49FE2B9-8830-4D13-97FE-878DB32EDDA5}" type="sibTrans" cxnId="{6FF9CA18-1C41-4681-8DC2-9254660BB878}">
      <dgm:prSet/>
      <dgm:spPr/>
      <dgm:t>
        <a:bodyPr/>
        <a:lstStyle/>
        <a:p>
          <a:endParaRPr lang="en-US"/>
        </a:p>
      </dgm:t>
    </dgm:pt>
    <dgm:pt modelId="{15DE3E31-1E81-4920-8634-A02438F4C223}" type="pres">
      <dgm:prSet presAssocID="{65E17D15-913A-40B0-AA6F-C6F6AE1D74A1}" presName="root" presStyleCnt="0">
        <dgm:presLayoutVars>
          <dgm:chMax/>
          <dgm:chPref/>
          <dgm:animLvl val="lvl"/>
        </dgm:presLayoutVars>
      </dgm:prSet>
      <dgm:spPr/>
    </dgm:pt>
    <dgm:pt modelId="{0D2F6534-E379-4FD3-BD62-24DC3A1AFA1E}" type="pres">
      <dgm:prSet presAssocID="{65E17D15-913A-40B0-AA6F-C6F6AE1D74A1}" presName="divider" presStyleLbl="fgAcc1" presStyleIdx="0" presStyleCnt="7"/>
      <dgm:spPr>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tailEnd type="triangle" w="lg" len="lg"/>
        </a:ln>
        <a:effectLst/>
      </dgm:spPr>
    </dgm:pt>
    <dgm:pt modelId="{530FADB8-4A19-474E-99AC-67E81614030A}" type="pres">
      <dgm:prSet presAssocID="{65E17D15-913A-40B0-AA6F-C6F6AE1D74A1}" presName="nodes" presStyleCnt="0">
        <dgm:presLayoutVars>
          <dgm:chMax/>
          <dgm:chPref/>
          <dgm:animLvl val="lvl"/>
        </dgm:presLayoutVars>
      </dgm:prSet>
      <dgm:spPr/>
    </dgm:pt>
    <dgm:pt modelId="{A6051F86-2146-4567-9A19-1BE0B4A02ACB}" type="pres">
      <dgm:prSet presAssocID="{474CF0D8-E107-42AC-8582-448F6767F618}" presName="composite" presStyleCnt="0"/>
      <dgm:spPr/>
    </dgm:pt>
    <dgm:pt modelId="{FB5671FA-8B39-4729-9204-6C6DE6EA76A6}" type="pres">
      <dgm:prSet presAssocID="{474CF0D8-E107-42AC-8582-448F6767F618}" presName="ConnectorPoint" presStyleLbl="lnNode1" presStyleIdx="0" presStyleCnt="6"/>
      <dgm:spPr>
        <a:solidFill>
          <a:schemeClr val="dk2">
            <a:hueOff val="0"/>
            <a:satOff val="0"/>
            <a:lumOff val="0"/>
            <a:alphaOff val="0"/>
          </a:schemeClr>
        </a:solidFill>
        <a:ln w="6350" cap="flat" cmpd="sng" algn="ctr">
          <a:solidFill>
            <a:schemeClr val="lt2">
              <a:hueOff val="0"/>
              <a:satOff val="0"/>
              <a:lumOff val="0"/>
              <a:alphaOff val="0"/>
            </a:schemeClr>
          </a:solidFill>
          <a:prstDash val="solid"/>
        </a:ln>
        <a:effectLst/>
      </dgm:spPr>
    </dgm:pt>
    <dgm:pt modelId="{82457ACE-A382-4B05-9BE7-FC045B3E6687}" type="pres">
      <dgm:prSet presAssocID="{474CF0D8-E107-42AC-8582-448F6767F618}" presName="DropPinPlaceHolder" presStyleCnt="0"/>
      <dgm:spPr/>
    </dgm:pt>
    <dgm:pt modelId="{39E46A2F-4018-47A7-8CFF-B70BF24C6D9C}" type="pres">
      <dgm:prSet presAssocID="{474CF0D8-E107-42AC-8582-448F6767F618}" presName="DropPin" presStyleLbl="alignNode1" presStyleIdx="0" presStyleCnt="6"/>
      <dgm:spPr/>
    </dgm:pt>
    <dgm:pt modelId="{C1C10AD5-FDA7-4790-B06B-3F8409DF7DCE}" type="pres">
      <dgm:prSet presAssocID="{474CF0D8-E107-42AC-8582-448F6767F618}" presName="Ellipse" presStyleLbl="fgAcc1" presStyleIdx="1" presStyleCnt="7"/>
      <dgm:spPr>
        <a:solidFill>
          <a:schemeClr val="lt2">
            <a:alpha val="90000"/>
            <a:hueOff val="0"/>
            <a:satOff val="0"/>
            <a:lumOff val="0"/>
            <a:alphaOff val="0"/>
          </a:schemeClr>
        </a:solidFill>
        <a:ln w="25400" cap="flat" cmpd="sng" algn="ctr">
          <a:noFill/>
          <a:prstDash val="solid"/>
        </a:ln>
        <a:effectLst/>
      </dgm:spPr>
    </dgm:pt>
    <dgm:pt modelId="{745F53D8-B563-43DF-94C3-1F11194FACA3}" type="pres">
      <dgm:prSet presAssocID="{474CF0D8-E107-42AC-8582-448F6767F618}" presName="L2TextContainer" presStyleLbl="revTx" presStyleIdx="0" presStyleCnt="12">
        <dgm:presLayoutVars>
          <dgm:bulletEnabled val="1"/>
        </dgm:presLayoutVars>
      </dgm:prSet>
      <dgm:spPr/>
    </dgm:pt>
    <dgm:pt modelId="{F5EA8913-D082-4757-80D3-C79E5F976D52}" type="pres">
      <dgm:prSet presAssocID="{474CF0D8-E107-42AC-8582-448F6767F618}" presName="L1TextContainer" presStyleLbl="revTx" presStyleIdx="1" presStyleCnt="12">
        <dgm:presLayoutVars>
          <dgm:chMax val="1"/>
          <dgm:chPref val="1"/>
          <dgm:bulletEnabled val="1"/>
        </dgm:presLayoutVars>
      </dgm:prSet>
      <dgm:spPr/>
    </dgm:pt>
    <dgm:pt modelId="{A2749132-B189-45A8-8EFE-263BC2E03B69}" type="pres">
      <dgm:prSet presAssocID="{474CF0D8-E107-42AC-8582-448F6767F618}" presName="ConnectLine" presStyleLbl="sibTrans1D1" presStyleIdx="0" presStyleCnt="6"/>
      <dgm:spPr>
        <a:noFill/>
        <a:ln w="12700" cap="flat" cmpd="sng" algn="ctr">
          <a:solidFill>
            <a:schemeClr val="dk2">
              <a:hueOff val="0"/>
              <a:satOff val="0"/>
              <a:lumOff val="0"/>
              <a:alphaOff val="0"/>
            </a:schemeClr>
          </a:solidFill>
          <a:prstDash val="dash"/>
        </a:ln>
        <a:effectLst/>
      </dgm:spPr>
    </dgm:pt>
    <dgm:pt modelId="{7FAA7769-9E19-4994-BA05-8EA9EA6D95DA}" type="pres">
      <dgm:prSet presAssocID="{474CF0D8-E107-42AC-8582-448F6767F618}" presName="EmptyPlaceHolder" presStyleCnt="0"/>
      <dgm:spPr/>
    </dgm:pt>
    <dgm:pt modelId="{D053307B-3DDD-4144-A0A7-9D6ED4190425}" type="pres">
      <dgm:prSet presAssocID="{0B5FD305-1064-459C-BC45-52FAF295091E}" presName="spaceBetweenRectangles" presStyleCnt="0"/>
      <dgm:spPr/>
    </dgm:pt>
    <dgm:pt modelId="{A646817F-303F-425F-AA5B-EA7803D521B8}" type="pres">
      <dgm:prSet presAssocID="{32E87226-149D-41B0-843E-424C454C05B9}" presName="composite" presStyleCnt="0"/>
      <dgm:spPr/>
    </dgm:pt>
    <dgm:pt modelId="{08FCBC70-D910-489B-A8BB-1160A54C1A6D}" type="pres">
      <dgm:prSet presAssocID="{32E87226-149D-41B0-843E-424C454C05B9}" presName="ConnectorPoint" presStyleLbl="lnNode1" presStyleIdx="1" presStyleCnt="6"/>
      <dgm:spPr>
        <a:solidFill>
          <a:schemeClr val="dk2">
            <a:hueOff val="0"/>
            <a:satOff val="0"/>
            <a:lumOff val="0"/>
            <a:alphaOff val="0"/>
          </a:schemeClr>
        </a:solidFill>
        <a:ln w="6350" cap="flat" cmpd="sng" algn="ctr">
          <a:solidFill>
            <a:schemeClr val="lt2">
              <a:hueOff val="0"/>
              <a:satOff val="0"/>
              <a:lumOff val="0"/>
              <a:alphaOff val="0"/>
            </a:schemeClr>
          </a:solidFill>
          <a:prstDash val="solid"/>
        </a:ln>
        <a:effectLst/>
      </dgm:spPr>
    </dgm:pt>
    <dgm:pt modelId="{9A8C2081-D502-43A9-B0C9-85B4ABFC9BA6}" type="pres">
      <dgm:prSet presAssocID="{32E87226-149D-41B0-843E-424C454C05B9}" presName="DropPinPlaceHolder" presStyleCnt="0"/>
      <dgm:spPr/>
    </dgm:pt>
    <dgm:pt modelId="{43710996-FC06-4957-9B3A-8B6BB01808E9}" type="pres">
      <dgm:prSet presAssocID="{32E87226-149D-41B0-843E-424C454C05B9}" presName="DropPin" presStyleLbl="alignNode1" presStyleIdx="1" presStyleCnt="6"/>
      <dgm:spPr/>
    </dgm:pt>
    <dgm:pt modelId="{9FB3A5A6-8E11-4FBA-9AEA-6E64E5D1D41A}" type="pres">
      <dgm:prSet presAssocID="{32E87226-149D-41B0-843E-424C454C05B9}" presName="Ellipse" presStyleLbl="fgAcc1" presStyleIdx="2" presStyleCnt="7"/>
      <dgm:spPr>
        <a:solidFill>
          <a:schemeClr val="lt2">
            <a:alpha val="90000"/>
            <a:hueOff val="0"/>
            <a:satOff val="0"/>
            <a:lumOff val="0"/>
            <a:alphaOff val="0"/>
          </a:schemeClr>
        </a:solidFill>
        <a:ln w="25400" cap="flat" cmpd="sng" algn="ctr">
          <a:noFill/>
          <a:prstDash val="solid"/>
        </a:ln>
        <a:effectLst/>
      </dgm:spPr>
    </dgm:pt>
    <dgm:pt modelId="{58983271-19E2-41E5-A243-4C82CD92F68E}" type="pres">
      <dgm:prSet presAssocID="{32E87226-149D-41B0-843E-424C454C05B9}" presName="L2TextContainer" presStyleLbl="revTx" presStyleIdx="2" presStyleCnt="12">
        <dgm:presLayoutVars>
          <dgm:bulletEnabled val="1"/>
        </dgm:presLayoutVars>
      </dgm:prSet>
      <dgm:spPr/>
    </dgm:pt>
    <dgm:pt modelId="{E47A166E-186E-4C31-9C68-8BF939317867}" type="pres">
      <dgm:prSet presAssocID="{32E87226-149D-41B0-843E-424C454C05B9}" presName="L1TextContainer" presStyleLbl="revTx" presStyleIdx="3" presStyleCnt="12">
        <dgm:presLayoutVars>
          <dgm:chMax val="1"/>
          <dgm:chPref val="1"/>
          <dgm:bulletEnabled val="1"/>
        </dgm:presLayoutVars>
      </dgm:prSet>
      <dgm:spPr/>
    </dgm:pt>
    <dgm:pt modelId="{901FAD84-7CF3-42E0-A09D-5D6964E251DA}" type="pres">
      <dgm:prSet presAssocID="{32E87226-149D-41B0-843E-424C454C05B9}" presName="ConnectLine" presStyleLbl="sibTrans1D1" presStyleIdx="1" presStyleCnt="6"/>
      <dgm:spPr>
        <a:noFill/>
        <a:ln w="12700" cap="flat" cmpd="sng" algn="ctr">
          <a:solidFill>
            <a:schemeClr val="dk2">
              <a:hueOff val="0"/>
              <a:satOff val="0"/>
              <a:lumOff val="0"/>
              <a:alphaOff val="0"/>
            </a:schemeClr>
          </a:solidFill>
          <a:prstDash val="dash"/>
        </a:ln>
        <a:effectLst/>
      </dgm:spPr>
    </dgm:pt>
    <dgm:pt modelId="{2A228A88-2A3A-4BF7-8235-507987EFE2EE}" type="pres">
      <dgm:prSet presAssocID="{32E87226-149D-41B0-843E-424C454C05B9}" presName="EmptyPlaceHolder" presStyleCnt="0"/>
      <dgm:spPr/>
    </dgm:pt>
    <dgm:pt modelId="{556214F2-68A9-46FF-AEA9-50FA52757538}" type="pres">
      <dgm:prSet presAssocID="{2B65BA7B-082F-4612-951D-0BE11DCB2D43}" presName="spaceBetweenRectangles" presStyleCnt="0"/>
      <dgm:spPr/>
    </dgm:pt>
    <dgm:pt modelId="{65AC740E-2D45-4567-A7CC-0219C08C5566}" type="pres">
      <dgm:prSet presAssocID="{A0254B87-BB54-4717-89A9-C7C321B3C94E}" presName="composite" presStyleCnt="0"/>
      <dgm:spPr/>
    </dgm:pt>
    <dgm:pt modelId="{2D3C1D7C-E682-4EB4-BB59-29F397217EF7}" type="pres">
      <dgm:prSet presAssocID="{A0254B87-BB54-4717-89A9-C7C321B3C94E}" presName="ConnectorPoint" presStyleLbl="lnNode1" presStyleIdx="2" presStyleCnt="6"/>
      <dgm:spPr>
        <a:solidFill>
          <a:schemeClr val="dk2">
            <a:hueOff val="0"/>
            <a:satOff val="0"/>
            <a:lumOff val="0"/>
            <a:alphaOff val="0"/>
          </a:schemeClr>
        </a:solidFill>
        <a:ln w="6350" cap="flat" cmpd="sng" algn="ctr">
          <a:solidFill>
            <a:schemeClr val="lt2">
              <a:hueOff val="0"/>
              <a:satOff val="0"/>
              <a:lumOff val="0"/>
              <a:alphaOff val="0"/>
            </a:schemeClr>
          </a:solidFill>
          <a:prstDash val="solid"/>
        </a:ln>
        <a:effectLst/>
      </dgm:spPr>
    </dgm:pt>
    <dgm:pt modelId="{F6F9E090-4781-4D36-9068-30D5886E8382}" type="pres">
      <dgm:prSet presAssocID="{A0254B87-BB54-4717-89A9-C7C321B3C94E}" presName="DropPinPlaceHolder" presStyleCnt="0"/>
      <dgm:spPr/>
    </dgm:pt>
    <dgm:pt modelId="{D94CE6C1-4F95-495B-9494-BA0EA1DBC224}" type="pres">
      <dgm:prSet presAssocID="{A0254B87-BB54-4717-89A9-C7C321B3C94E}" presName="DropPin" presStyleLbl="alignNode1" presStyleIdx="2" presStyleCnt="6"/>
      <dgm:spPr/>
    </dgm:pt>
    <dgm:pt modelId="{FE8903C4-BE04-4F4A-93EB-A74536AAA275}" type="pres">
      <dgm:prSet presAssocID="{A0254B87-BB54-4717-89A9-C7C321B3C94E}" presName="Ellipse" presStyleLbl="fgAcc1" presStyleIdx="3" presStyleCnt="7"/>
      <dgm:spPr>
        <a:solidFill>
          <a:schemeClr val="lt2">
            <a:alpha val="90000"/>
            <a:hueOff val="0"/>
            <a:satOff val="0"/>
            <a:lumOff val="0"/>
            <a:alphaOff val="0"/>
          </a:schemeClr>
        </a:solidFill>
        <a:ln w="25400" cap="flat" cmpd="sng" algn="ctr">
          <a:noFill/>
          <a:prstDash val="solid"/>
        </a:ln>
        <a:effectLst/>
      </dgm:spPr>
    </dgm:pt>
    <dgm:pt modelId="{DC3DF431-84A3-4529-9B3F-A2CF86DE0FDC}" type="pres">
      <dgm:prSet presAssocID="{A0254B87-BB54-4717-89A9-C7C321B3C94E}" presName="L2TextContainer" presStyleLbl="revTx" presStyleIdx="4" presStyleCnt="12">
        <dgm:presLayoutVars>
          <dgm:bulletEnabled val="1"/>
        </dgm:presLayoutVars>
      </dgm:prSet>
      <dgm:spPr/>
    </dgm:pt>
    <dgm:pt modelId="{DDA2C160-67FA-45E3-B0F9-9BF69AE6DBEA}" type="pres">
      <dgm:prSet presAssocID="{A0254B87-BB54-4717-89A9-C7C321B3C94E}" presName="L1TextContainer" presStyleLbl="revTx" presStyleIdx="5" presStyleCnt="12">
        <dgm:presLayoutVars>
          <dgm:chMax val="1"/>
          <dgm:chPref val="1"/>
          <dgm:bulletEnabled val="1"/>
        </dgm:presLayoutVars>
      </dgm:prSet>
      <dgm:spPr/>
    </dgm:pt>
    <dgm:pt modelId="{9055E21D-A336-49FA-87A0-28FAE3888343}" type="pres">
      <dgm:prSet presAssocID="{A0254B87-BB54-4717-89A9-C7C321B3C94E}" presName="ConnectLine" presStyleLbl="sibTrans1D1" presStyleIdx="2" presStyleCnt="6"/>
      <dgm:spPr>
        <a:noFill/>
        <a:ln w="12700" cap="flat" cmpd="sng" algn="ctr">
          <a:solidFill>
            <a:schemeClr val="dk2">
              <a:hueOff val="0"/>
              <a:satOff val="0"/>
              <a:lumOff val="0"/>
              <a:alphaOff val="0"/>
            </a:schemeClr>
          </a:solidFill>
          <a:prstDash val="dash"/>
        </a:ln>
        <a:effectLst/>
      </dgm:spPr>
    </dgm:pt>
    <dgm:pt modelId="{5A874E09-1AD1-4FB9-8C74-A28CE4C478EE}" type="pres">
      <dgm:prSet presAssocID="{A0254B87-BB54-4717-89A9-C7C321B3C94E}" presName="EmptyPlaceHolder" presStyleCnt="0"/>
      <dgm:spPr/>
    </dgm:pt>
    <dgm:pt modelId="{56A5E497-8ECE-4129-90FD-88AB5B94A198}" type="pres">
      <dgm:prSet presAssocID="{2D694D7F-DC2D-4B01-B72E-2F13ECF79451}" presName="spaceBetweenRectangles" presStyleCnt="0"/>
      <dgm:spPr/>
    </dgm:pt>
    <dgm:pt modelId="{DD111F81-EDEB-45DE-98DC-B7E6028FBB64}" type="pres">
      <dgm:prSet presAssocID="{2F774C89-C359-4092-BC78-9967BDBD4A45}" presName="composite" presStyleCnt="0"/>
      <dgm:spPr/>
    </dgm:pt>
    <dgm:pt modelId="{59329834-F5EE-4E08-B0A3-85DC6DED214B}" type="pres">
      <dgm:prSet presAssocID="{2F774C89-C359-4092-BC78-9967BDBD4A45}" presName="ConnectorPoint" presStyleLbl="lnNode1" presStyleIdx="3" presStyleCnt="6"/>
      <dgm:spPr>
        <a:solidFill>
          <a:schemeClr val="dk2">
            <a:hueOff val="0"/>
            <a:satOff val="0"/>
            <a:lumOff val="0"/>
            <a:alphaOff val="0"/>
          </a:schemeClr>
        </a:solidFill>
        <a:ln w="6350" cap="flat" cmpd="sng" algn="ctr">
          <a:solidFill>
            <a:schemeClr val="lt2">
              <a:hueOff val="0"/>
              <a:satOff val="0"/>
              <a:lumOff val="0"/>
              <a:alphaOff val="0"/>
            </a:schemeClr>
          </a:solidFill>
          <a:prstDash val="solid"/>
        </a:ln>
        <a:effectLst/>
      </dgm:spPr>
    </dgm:pt>
    <dgm:pt modelId="{00176413-AC4E-4990-9115-57BFF82A8B95}" type="pres">
      <dgm:prSet presAssocID="{2F774C89-C359-4092-BC78-9967BDBD4A45}" presName="DropPinPlaceHolder" presStyleCnt="0"/>
      <dgm:spPr/>
    </dgm:pt>
    <dgm:pt modelId="{9E7BA960-4D4B-4CC5-AF93-C8417482D004}" type="pres">
      <dgm:prSet presAssocID="{2F774C89-C359-4092-BC78-9967BDBD4A45}" presName="DropPin" presStyleLbl="alignNode1" presStyleIdx="3" presStyleCnt="6"/>
      <dgm:spPr/>
    </dgm:pt>
    <dgm:pt modelId="{B7566BF4-AEE0-4995-AB0C-5CC16EE60436}" type="pres">
      <dgm:prSet presAssocID="{2F774C89-C359-4092-BC78-9967BDBD4A45}" presName="Ellipse" presStyleLbl="fgAcc1" presStyleIdx="4" presStyleCnt="7"/>
      <dgm:spPr>
        <a:solidFill>
          <a:schemeClr val="lt2">
            <a:alpha val="90000"/>
            <a:hueOff val="0"/>
            <a:satOff val="0"/>
            <a:lumOff val="0"/>
            <a:alphaOff val="0"/>
          </a:schemeClr>
        </a:solidFill>
        <a:ln w="25400" cap="flat" cmpd="sng" algn="ctr">
          <a:noFill/>
          <a:prstDash val="solid"/>
        </a:ln>
        <a:effectLst/>
      </dgm:spPr>
    </dgm:pt>
    <dgm:pt modelId="{91A66950-9FF6-4941-89B6-5D3ED147195D}" type="pres">
      <dgm:prSet presAssocID="{2F774C89-C359-4092-BC78-9967BDBD4A45}" presName="L2TextContainer" presStyleLbl="revTx" presStyleIdx="6" presStyleCnt="12">
        <dgm:presLayoutVars>
          <dgm:bulletEnabled val="1"/>
        </dgm:presLayoutVars>
      </dgm:prSet>
      <dgm:spPr/>
    </dgm:pt>
    <dgm:pt modelId="{28DABBC9-548E-4155-85BD-4C9B5DA4731E}" type="pres">
      <dgm:prSet presAssocID="{2F774C89-C359-4092-BC78-9967BDBD4A45}" presName="L1TextContainer" presStyleLbl="revTx" presStyleIdx="7" presStyleCnt="12">
        <dgm:presLayoutVars>
          <dgm:chMax val="1"/>
          <dgm:chPref val="1"/>
          <dgm:bulletEnabled val="1"/>
        </dgm:presLayoutVars>
      </dgm:prSet>
      <dgm:spPr/>
    </dgm:pt>
    <dgm:pt modelId="{E14EFD5D-842A-46F4-8193-43A630A52825}" type="pres">
      <dgm:prSet presAssocID="{2F774C89-C359-4092-BC78-9967BDBD4A45}" presName="ConnectLine" presStyleLbl="sibTrans1D1" presStyleIdx="3" presStyleCnt="6"/>
      <dgm:spPr>
        <a:noFill/>
        <a:ln w="12700" cap="flat" cmpd="sng" algn="ctr">
          <a:solidFill>
            <a:schemeClr val="dk2">
              <a:hueOff val="0"/>
              <a:satOff val="0"/>
              <a:lumOff val="0"/>
              <a:alphaOff val="0"/>
            </a:schemeClr>
          </a:solidFill>
          <a:prstDash val="dash"/>
        </a:ln>
        <a:effectLst/>
      </dgm:spPr>
    </dgm:pt>
    <dgm:pt modelId="{B44ADFAC-363D-430A-A69D-4FB4155A0D25}" type="pres">
      <dgm:prSet presAssocID="{2F774C89-C359-4092-BC78-9967BDBD4A45}" presName="EmptyPlaceHolder" presStyleCnt="0"/>
      <dgm:spPr/>
    </dgm:pt>
    <dgm:pt modelId="{3462FE6D-D9AA-4096-8DBC-1167644F044C}" type="pres">
      <dgm:prSet presAssocID="{0B93008E-78BD-4135-8C56-98C3C8C23B62}" presName="spaceBetweenRectangles" presStyleCnt="0"/>
      <dgm:spPr/>
    </dgm:pt>
    <dgm:pt modelId="{F7F3C2FF-82CE-4D1E-B840-16CB5D15E309}" type="pres">
      <dgm:prSet presAssocID="{B5DE5352-ADBF-460B-A2FD-285F3DCF4D9F}" presName="composite" presStyleCnt="0"/>
      <dgm:spPr/>
    </dgm:pt>
    <dgm:pt modelId="{326DCBDB-B352-447A-9E97-65F9A216E747}" type="pres">
      <dgm:prSet presAssocID="{B5DE5352-ADBF-460B-A2FD-285F3DCF4D9F}" presName="ConnectorPoint" presStyleLbl="lnNode1" presStyleIdx="4" presStyleCnt="6"/>
      <dgm:spPr>
        <a:solidFill>
          <a:schemeClr val="dk2">
            <a:hueOff val="0"/>
            <a:satOff val="0"/>
            <a:lumOff val="0"/>
            <a:alphaOff val="0"/>
          </a:schemeClr>
        </a:solidFill>
        <a:ln w="6350" cap="flat" cmpd="sng" algn="ctr">
          <a:solidFill>
            <a:schemeClr val="lt2">
              <a:hueOff val="0"/>
              <a:satOff val="0"/>
              <a:lumOff val="0"/>
              <a:alphaOff val="0"/>
            </a:schemeClr>
          </a:solidFill>
          <a:prstDash val="solid"/>
        </a:ln>
        <a:effectLst/>
      </dgm:spPr>
    </dgm:pt>
    <dgm:pt modelId="{491DE1DA-0166-4AF6-8869-4777DE173D25}" type="pres">
      <dgm:prSet presAssocID="{B5DE5352-ADBF-460B-A2FD-285F3DCF4D9F}" presName="DropPinPlaceHolder" presStyleCnt="0"/>
      <dgm:spPr/>
    </dgm:pt>
    <dgm:pt modelId="{40A614F2-94DA-4337-8D9F-3238A9B46E65}" type="pres">
      <dgm:prSet presAssocID="{B5DE5352-ADBF-460B-A2FD-285F3DCF4D9F}" presName="DropPin" presStyleLbl="alignNode1" presStyleIdx="4" presStyleCnt="6"/>
      <dgm:spPr/>
    </dgm:pt>
    <dgm:pt modelId="{A7C6D7FA-73A4-4738-B225-CF1D571AD996}" type="pres">
      <dgm:prSet presAssocID="{B5DE5352-ADBF-460B-A2FD-285F3DCF4D9F}" presName="Ellipse" presStyleLbl="fgAcc1" presStyleIdx="5" presStyleCnt="7"/>
      <dgm:spPr>
        <a:solidFill>
          <a:schemeClr val="lt2">
            <a:alpha val="90000"/>
            <a:hueOff val="0"/>
            <a:satOff val="0"/>
            <a:lumOff val="0"/>
            <a:alphaOff val="0"/>
          </a:schemeClr>
        </a:solidFill>
        <a:ln w="25400" cap="flat" cmpd="sng" algn="ctr">
          <a:noFill/>
          <a:prstDash val="solid"/>
        </a:ln>
        <a:effectLst/>
      </dgm:spPr>
    </dgm:pt>
    <dgm:pt modelId="{14C548C3-51B8-48A1-878B-B87B11E06F9F}" type="pres">
      <dgm:prSet presAssocID="{B5DE5352-ADBF-460B-A2FD-285F3DCF4D9F}" presName="L2TextContainer" presStyleLbl="revTx" presStyleIdx="8" presStyleCnt="12">
        <dgm:presLayoutVars>
          <dgm:bulletEnabled val="1"/>
        </dgm:presLayoutVars>
      </dgm:prSet>
      <dgm:spPr/>
    </dgm:pt>
    <dgm:pt modelId="{C92E4A4E-9DEB-4C83-B5F2-738DB4EF3D6F}" type="pres">
      <dgm:prSet presAssocID="{B5DE5352-ADBF-460B-A2FD-285F3DCF4D9F}" presName="L1TextContainer" presStyleLbl="revTx" presStyleIdx="9" presStyleCnt="12">
        <dgm:presLayoutVars>
          <dgm:chMax val="1"/>
          <dgm:chPref val="1"/>
          <dgm:bulletEnabled val="1"/>
        </dgm:presLayoutVars>
      </dgm:prSet>
      <dgm:spPr/>
    </dgm:pt>
    <dgm:pt modelId="{B91B1A19-A2BA-43F8-AB0C-9B4E5F33FB40}" type="pres">
      <dgm:prSet presAssocID="{B5DE5352-ADBF-460B-A2FD-285F3DCF4D9F}" presName="ConnectLine" presStyleLbl="sibTrans1D1" presStyleIdx="4" presStyleCnt="6"/>
      <dgm:spPr>
        <a:noFill/>
        <a:ln w="12700" cap="flat" cmpd="sng" algn="ctr">
          <a:solidFill>
            <a:schemeClr val="dk2">
              <a:hueOff val="0"/>
              <a:satOff val="0"/>
              <a:lumOff val="0"/>
              <a:alphaOff val="0"/>
            </a:schemeClr>
          </a:solidFill>
          <a:prstDash val="dash"/>
        </a:ln>
        <a:effectLst/>
      </dgm:spPr>
    </dgm:pt>
    <dgm:pt modelId="{105FA0F5-E133-4281-8A03-F082550AB04F}" type="pres">
      <dgm:prSet presAssocID="{B5DE5352-ADBF-460B-A2FD-285F3DCF4D9F}" presName="EmptyPlaceHolder" presStyleCnt="0"/>
      <dgm:spPr/>
    </dgm:pt>
    <dgm:pt modelId="{BC90D69F-B729-48E1-8EE6-1675BABC6F7F}" type="pres">
      <dgm:prSet presAssocID="{A6803139-E5B6-4E1F-A9CB-113024419114}" presName="spaceBetweenRectangles" presStyleCnt="0"/>
      <dgm:spPr/>
    </dgm:pt>
    <dgm:pt modelId="{F4F055F6-DB9D-4695-9DA6-46375CA674AB}" type="pres">
      <dgm:prSet presAssocID="{7994C2DC-1CF6-406F-933E-1BD952B52AC9}" presName="composite" presStyleCnt="0"/>
      <dgm:spPr/>
    </dgm:pt>
    <dgm:pt modelId="{08011281-7758-4AF4-9A9E-670D21FDE98A}" type="pres">
      <dgm:prSet presAssocID="{7994C2DC-1CF6-406F-933E-1BD952B52AC9}" presName="ConnectorPoint" presStyleLbl="lnNode1" presStyleIdx="5" presStyleCnt="6"/>
      <dgm:spPr>
        <a:solidFill>
          <a:schemeClr val="dk2">
            <a:hueOff val="0"/>
            <a:satOff val="0"/>
            <a:lumOff val="0"/>
            <a:alphaOff val="0"/>
          </a:schemeClr>
        </a:solidFill>
        <a:ln w="6350" cap="flat" cmpd="sng" algn="ctr">
          <a:solidFill>
            <a:schemeClr val="lt2">
              <a:hueOff val="0"/>
              <a:satOff val="0"/>
              <a:lumOff val="0"/>
              <a:alphaOff val="0"/>
            </a:schemeClr>
          </a:solidFill>
          <a:prstDash val="solid"/>
        </a:ln>
        <a:effectLst/>
      </dgm:spPr>
    </dgm:pt>
    <dgm:pt modelId="{E25172EC-41FB-4F36-9002-488D7D72E266}" type="pres">
      <dgm:prSet presAssocID="{7994C2DC-1CF6-406F-933E-1BD952B52AC9}" presName="DropPinPlaceHolder" presStyleCnt="0"/>
      <dgm:spPr/>
    </dgm:pt>
    <dgm:pt modelId="{7602655E-1B1B-4AF5-BCCC-20A9B11F00EF}" type="pres">
      <dgm:prSet presAssocID="{7994C2DC-1CF6-406F-933E-1BD952B52AC9}" presName="DropPin" presStyleLbl="alignNode1" presStyleIdx="5" presStyleCnt="6"/>
      <dgm:spPr/>
    </dgm:pt>
    <dgm:pt modelId="{CA922D7A-8E51-4735-9D15-5A826CAB8390}" type="pres">
      <dgm:prSet presAssocID="{7994C2DC-1CF6-406F-933E-1BD952B52AC9}" presName="Ellipse" presStyleLbl="fgAcc1" presStyleIdx="6" presStyleCnt="7"/>
      <dgm:spPr>
        <a:solidFill>
          <a:schemeClr val="lt2">
            <a:alpha val="90000"/>
            <a:hueOff val="0"/>
            <a:satOff val="0"/>
            <a:lumOff val="0"/>
            <a:alphaOff val="0"/>
          </a:schemeClr>
        </a:solidFill>
        <a:ln w="25400" cap="flat" cmpd="sng" algn="ctr">
          <a:noFill/>
          <a:prstDash val="solid"/>
        </a:ln>
        <a:effectLst/>
      </dgm:spPr>
    </dgm:pt>
    <dgm:pt modelId="{719BCBC0-5DC7-4954-8741-91383250DB1B}" type="pres">
      <dgm:prSet presAssocID="{7994C2DC-1CF6-406F-933E-1BD952B52AC9}" presName="L2TextContainer" presStyleLbl="revTx" presStyleIdx="10" presStyleCnt="12">
        <dgm:presLayoutVars>
          <dgm:bulletEnabled val="1"/>
        </dgm:presLayoutVars>
      </dgm:prSet>
      <dgm:spPr/>
    </dgm:pt>
    <dgm:pt modelId="{CF5DE06A-78EF-446A-9570-B72627F22DAE}" type="pres">
      <dgm:prSet presAssocID="{7994C2DC-1CF6-406F-933E-1BD952B52AC9}" presName="L1TextContainer" presStyleLbl="revTx" presStyleIdx="11" presStyleCnt="12">
        <dgm:presLayoutVars>
          <dgm:chMax val="1"/>
          <dgm:chPref val="1"/>
          <dgm:bulletEnabled val="1"/>
        </dgm:presLayoutVars>
      </dgm:prSet>
      <dgm:spPr/>
    </dgm:pt>
    <dgm:pt modelId="{39E0A35B-52CC-4C60-B10A-6C7106732082}" type="pres">
      <dgm:prSet presAssocID="{7994C2DC-1CF6-406F-933E-1BD952B52AC9}" presName="ConnectLine" presStyleLbl="sibTrans1D1" presStyleIdx="5" presStyleCnt="6"/>
      <dgm:spPr>
        <a:noFill/>
        <a:ln w="12700" cap="flat" cmpd="sng" algn="ctr">
          <a:solidFill>
            <a:schemeClr val="dk2">
              <a:hueOff val="0"/>
              <a:satOff val="0"/>
              <a:lumOff val="0"/>
              <a:alphaOff val="0"/>
            </a:schemeClr>
          </a:solidFill>
          <a:prstDash val="dash"/>
        </a:ln>
        <a:effectLst/>
      </dgm:spPr>
    </dgm:pt>
    <dgm:pt modelId="{E26633E2-9D5D-4443-AF26-9EC73441C070}" type="pres">
      <dgm:prSet presAssocID="{7994C2DC-1CF6-406F-933E-1BD952B52AC9}" presName="EmptyPlaceHolder" presStyleCnt="0"/>
      <dgm:spPr/>
    </dgm:pt>
  </dgm:ptLst>
  <dgm:cxnLst>
    <dgm:cxn modelId="{6A120713-7F10-470D-B4A4-69DC5479E8BB}" srcId="{8CEA4FB9-D90A-4A33-B935-3ACDDFD7A2C3}" destId="{1D33BE84-88F7-494A-B8A7-2006EEA819A5}" srcOrd="0" destOrd="0" parTransId="{A7C96A7A-6B7D-4722-AAD4-6CB06B36176E}" sibTransId="{E0C13B99-B7B7-4FED-8BDB-DD09ABD82C29}"/>
    <dgm:cxn modelId="{6FF9CA18-1C41-4681-8DC2-9254660BB878}" srcId="{E4819B12-A4A1-46EF-8443-E13E3D20D5AB}" destId="{D6F4FD2E-05BA-4A13-BD77-D838019F88B9}" srcOrd="1" destOrd="0" parTransId="{54CAEED4-F65E-451B-8CEC-2C475011BE70}" sibTransId="{B49FE2B9-8830-4D13-97FE-878DB32EDDA5}"/>
    <dgm:cxn modelId="{BCF71729-8EA4-419A-8E40-FB8FA1662AE6}" type="presOf" srcId="{8CEA4FB9-D90A-4A33-B935-3ACDDFD7A2C3}" destId="{58983271-19E2-41E5-A243-4C82CD92F68E}" srcOrd="0" destOrd="0" presId="urn:microsoft.com/office/officeart/2017/3/layout/DropPinTimeline"/>
    <dgm:cxn modelId="{5B598A2D-2035-4C1F-9E72-A921AAC72833}" type="presOf" srcId="{BC5FFD6E-1214-4170-BF2B-8BA06B13C4CF}" destId="{14C548C3-51B8-48A1-878B-B87B11E06F9F}" srcOrd="0" destOrd="0" presId="urn:microsoft.com/office/officeart/2017/3/layout/DropPinTimeline"/>
    <dgm:cxn modelId="{FA04FD2D-DAAA-4BDF-AED2-75C596F5A194}" srcId="{474CF0D8-E107-42AC-8582-448F6767F618}" destId="{5D4195EB-E976-4754-B643-4424436B3FC7}" srcOrd="0" destOrd="0" parTransId="{DB8483CA-72BB-4E3C-B51D-0E0D54125F35}" sibTransId="{E6D093F4-A752-4C7C-8C1C-BAE704DA1F0F}"/>
    <dgm:cxn modelId="{BEB03E30-4C98-4869-A275-2B0126953A7D}" srcId="{65E17D15-913A-40B0-AA6F-C6F6AE1D74A1}" destId="{474CF0D8-E107-42AC-8582-448F6767F618}" srcOrd="0" destOrd="0" parTransId="{2BC31046-C469-498D-8BC5-7E453D19CDE4}" sibTransId="{0B5FD305-1064-459C-BC45-52FAF295091E}"/>
    <dgm:cxn modelId="{B74C5534-4674-4226-BEED-F69D2F604534}" type="presOf" srcId="{5D4195EB-E976-4754-B643-4424436B3FC7}" destId="{745F53D8-B563-43DF-94C3-1F11194FACA3}" srcOrd="0" destOrd="0" presId="urn:microsoft.com/office/officeart/2017/3/layout/DropPinTimeline"/>
    <dgm:cxn modelId="{33777C36-7FF9-4E1B-B4D9-6A548E4625A6}" srcId="{8CEA4FB9-D90A-4A33-B935-3ACDDFD7A2C3}" destId="{78D33509-301D-441D-B1F3-F3616500F634}" srcOrd="1" destOrd="0" parTransId="{8596B196-1AB5-4BBE-8548-838C977987F3}" sibTransId="{9E1185F4-3ECE-4B91-AAB7-16ABC8AB6862}"/>
    <dgm:cxn modelId="{BAFB2C5D-AD2B-4A83-9F16-0A0ACC332968}" type="presOf" srcId="{2F774C89-C359-4092-BC78-9967BDBD4A45}" destId="{28DABBC9-548E-4155-85BD-4C9B5DA4731E}" srcOrd="0" destOrd="0" presId="urn:microsoft.com/office/officeart/2017/3/layout/DropPinTimeline"/>
    <dgm:cxn modelId="{D4F54060-E97C-42D8-ABFD-244DA682586B}" type="presOf" srcId="{967677ED-A066-4883-A5B6-35BDCDB3E9F2}" destId="{745F53D8-B563-43DF-94C3-1F11194FACA3}" srcOrd="0" destOrd="2" presId="urn:microsoft.com/office/officeart/2017/3/layout/DropPinTimeline"/>
    <dgm:cxn modelId="{D5A33865-DA45-4A07-B71D-8D729D339B78}" type="presOf" srcId="{ECDCD3FF-6AD7-47B4-AB2D-169B9CA14891}" destId="{14C548C3-51B8-48A1-878B-B87B11E06F9F}" srcOrd="0" destOrd="1" presId="urn:microsoft.com/office/officeart/2017/3/layout/DropPinTimeline"/>
    <dgm:cxn modelId="{8760A667-7575-4E61-8F0B-CCAB969B711A}" type="presOf" srcId="{6AE9490D-5470-423A-AF73-7D9B6E26DDAB}" destId="{DC3DF431-84A3-4529-9B3F-A2CF86DE0FDC}" srcOrd="0" destOrd="2" presId="urn:microsoft.com/office/officeart/2017/3/layout/DropPinTimeline"/>
    <dgm:cxn modelId="{5D02A26A-7381-437A-BDC9-CA17949CE2C9}" srcId="{C44BC5B2-2881-44BF-B6F7-1D6FF3D269CD}" destId="{DBCA74A5-D4FA-470F-8626-3F0EE43F24E9}" srcOrd="0" destOrd="0" parTransId="{F6567B6C-16B2-4716-AA5A-CF117BDF3E97}" sibTransId="{32375A26-76D2-487D-82C1-410C20D49492}"/>
    <dgm:cxn modelId="{B7A7BD6A-C2BB-4AEA-94B9-ED7E705368CD}" type="presOf" srcId="{1C7E7D80-8819-4397-9998-6224AF75135C}" destId="{719BCBC0-5DC7-4954-8741-91383250DB1B}" srcOrd="0" destOrd="1" presId="urn:microsoft.com/office/officeart/2017/3/layout/DropPinTimeline"/>
    <dgm:cxn modelId="{E2E5A76B-44F3-44D3-9F66-0C25DB5F949A}" srcId="{2F774C89-C359-4092-BC78-9967BDBD4A45}" destId="{6A120BB7-7CAE-4922-83A6-A87732B672B2}" srcOrd="0" destOrd="0" parTransId="{9B339030-90AF-430C-9E09-E4AF1DC72BF5}" sibTransId="{AE630B07-BDEE-4DE7-96F6-7DD1CDA3E0B3}"/>
    <dgm:cxn modelId="{F9D6F56C-DC37-4354-AF5A-623941927AEE}" srcId="{A0254B87-BB54-4717-89A9-C7C321B3C94E}" destId="{C44BC5B2-2881-44BF-B6F7-1D6FF3D269CD}" srcOrd="0" destOrd="0" parTransId="{A9562914-1E56-4539-AF45-DAABFBA61CBA}" sibTransId="{5B013C25-7BC0-4192-944C-A1352AC3051A}"/>
    <dgm:cxn modelId="{79C1AF73-8615-4493-B505-F2FA39D3A529}" srcId="{6A120BB7-7CAE-4922-83A6-A87732B672B2}" destId="{9AB5D95C-B4E9-440D-AF49-DBFC8D8F9CE7}" srcOrd="1" destOrd="0" parTransId="{71410E21-76C0-4A51-A214-F8F5D95AAF08}" sibTransId="{798DF02F-AB61-4F54-9C2A-CCF0ACE9FC6E}"/>
    <dgm:cxn modelId="{78670855-7257-417B-B56D-7DC8BB223CB6}" type="presOf" srcId="{1D33BE84-88F7-494A-B8A7-2006EEA819A5}" destId="{58983271-19E2-41E5-A243-4C82CD92F68E}" srcOrd="0" destOrd="1" presId="urn:microsoft.com/office/officeart/2017/3/layout/DropPinTimeline"/>
    <dgm:cxn modelId="{D5D0AC7D-C806-47E9-BAE7-BA1C0E78E2E1}" srcId="{65E17D15-913A-40B0-AA6F-C6F6AE1D74A1}" destId="{A0254B87-BB54-4717-89A9-C7C321B3C94E}" srcOrd="2" destOrd="0" parTransId="{F75D93D6-AE4E-407B-A698-61AAA67D5DFB}" sibTransId="{2D694D7F-DC2D-4B01-B72E-2F13ECF79451}"/>
    <dgm:cxn modelId="{F20A9983-B7CD-4D17-9882-37084C7D846E}" type="presOf" srcId="{A0254B87-BB54-4717-89A9-C7C321B3C94E}" destId="{DDA2C160-67FA-45E3-B0F9-9BF69AE6DBEA}" srcOrd="0" destOrd="0" presId="urn:microsoft.com/office/officeart/2017/3/layout/DropPinTimeline"/>
    <dgm:cxn modelId="{1674BC85-8A82-407C-8D5A-6A426690D7AE}" type="presOf" srcId="{78D33509-301D-441D-B1F3-F3616500F634}" destId="{58983271-19E2-41E5-A243-4C82CD92F68E}" srcOrd="0" destOrd="2" presId="urn:microsoft.com/office/officeart/2017/3/layout/DropPinTimeline"/>
    <dgm:cxn modelId="{171E5C86-8918-4A33-80C6-3E3364FFB9AA}" type="presOf" srcId="{DBCA74A5-D4FA-470F-8626-3F0EE43F24E9}" destId="{DC3DF431-84A3-4529-9B3F-A2CF86DE0FDC}" srcOrd="0" destOrd="1" presId="urn:microsoft.com/office/officeart/2017/3/layout/DropPinTimeline"/>
    <dgm:cxn modelId="{491A2088-4EDE-4C7D-866F-DEA44EE89A24}" type="presOf" srcId="{BF729634-27A4-43DB-82AF-3DFD03379690}" destId="{14C548C3-51B8-48A1-878B-B87B11E06F9F}" srcOrd="0" destOrd="2" presId="urn:microsoft.com/office/officeart/2017/3/layout/DropPinTimeline"/>
    <dgm:cxn modelId="{12C5C390-7CC8-416D-A6E7-1252F1EFFD7A}" srcId="{C44BC5B2-2881-44BF-B6F7-1D6FF3D269CD}" destId="{6AE9490D-5470-423A-AF73-7D9B6E26DDAB}" srcOrd="1" destOrd="0" parTransId="{0A354012-A301-4A2B-847D-233A467156A7}" sibTransId="{E641DAF7-259F-4F24-AFFF-EED23C2CAC01}"/>
    <dgm:cxn modelId="{06C8539A-A42D-4F5E-B890-989C61CF5D57}" srcId="{5D4195EB-E976-4754-B643-4424436B3FC7}" destId="{DFE413B0-17AF-4EDE-9363-6FE7652C1687}" srcOrd="0" destOrd="0" parTransId="{8D44703C-CDAF-4021-8FC4-3D50CFB7AF90}" sibTransId="{5EFAE90C-AD0C-46AB-BB57-0EDB524E47B2}"/>
    <dgm:cxn modelId="{84364B9B-29BF-452E-9A2B-EADD1865E4C1}" srcId="{32E87226-149D-41B0-843E-424C454C05B9}" destId="{8CEA4FB9-D90A-4A33-B935-3ACDDFD7A2C3}" srcOrd="0" destOrd="0" parTransId="{C1BE0D37-4955-4657-B28C-8284EAA8E52E}" sibTransId="{3BD811F1-9CDE-40F1-B3BF-A512276E553E}"/>
    <dgm:cxn modelId="{8B28EEA4-E18B-45BD-A220-37F20BC91135}" type="presOf" srcId="{E4819B12-A4A1-46EF-8443-E13E3D20D5AB}" destId="{719BCBC0-5DC7-4954-8741-91383250DB1B}" srcOrd="0" destOrd="0" presId="urn:microsoft.com/office/officeart/2017/3/layout/DropPinTimeline"/>
    <dgm:cxn modelId="{98A0F6A4-9639-4B18-B49E-1097AB4E6AE1}" srcId="{6A120BB7-7CAE-4922-83A6-A87732B672B2}" destId="{CD09367D-57BA-4DE3-9ED0-F81D9F492AB2}" srcOrd="0" destOrd="0" parTransId="{BD57ABA0-FA16-4928-A936-EE5861D8457C}" sibTransId="{16A79434-FC59-442C-B3B7-0396710CE9C8}"/>
    <dgm:cxn modelId="{CB1C22B4-BD17-42A8-B66F-C424F07986B4}" srcId="{7994C2DC-1CF6-406F-933E-1BD952B52AC9}" destId="{E4819B12-A4A1-46EF-8443-E13E3D20D5AB}" srcOrd="0" destOrd="0" parTransId="{AC454388-A098-4915-A526-DEB276E7533D}" sibTransId="{3BE0DCEC-A20C-419D-8343-DAB1A1CF6F0C}"/>
    <dgm:cxn modelId="{CBC06CB8-023D-4996-9A0A-6023B08756A6}" type="presOf" srcId="{DFE413B0-17AF-4EDE-9363-6FE7652C1687}" destId="{745F53D8-B563-43DF-94C3-1F11194FACA3}" srcOrd="0" destOrd="1" presId="urn:microsoft.com/office/officeart/2017/3/layout/DropPinTimeline"/>
    <dgm:cxn modelId="{8AA787BB-20CE-4125-992D-D24EB7C1EEAC}" srcId="{65E17D15-913A-40B0-AA6F-C6F6AE1D74A1}" destId="{2F774C89-C359-4092-BC78-9967BDBD4A45}" srcOrd="3" destOrd="0" parTransId="{E1FD1B20-E991-4572-A8B5-68F905B8DFA5}" sibTransId="{0B93008E-78BD-4135-8C56-98C3C8C23B62}"/>
    <dgm:cxn modelId="{0C71AEC1-E884-41FD-9796-003372FC473E}" srcId="{65E17D15-913A-40B0-AA6F-C6F6AE1D74A1}" destId="{32E87226-149D-41B0-843E-424C454C05B9}" srcOrd="1" destOrd="0" parTransId="{8D2CBEA6-F22B-4756-9F3C-795D42169D87}" sibTransId="{2B65BA7B-082F-4612-951D-0BE11DCB2D43}"/>
    <dgm:cxn modelId="{2C3E09C4-2246-423D-AD51-697BC4D23A90}" srcId="{65E17D15-913A-40B0-AA6F-C6F6AE1D74A1}" destId="{B5DE5352-ADBF-460B-A2FD-285F3DCF4D9F}" srcOrd="4" destOrd="0" parTransId="{3DF40CF9-09E3-4045-95DB-8C46EA74BBA1}" sibTransId="{A6803139-E5B6-4E1F-A9CB-113024419114}"/>
    <dgm:cxn modelId="{FCBAE1C6-57A5-4C10-962F-37787C73D993}" type="presOf" srcId="{32E87226-149D-41B0-843E-424C454C05B9}" destId="{E47A166E-186E-4C31-9C68-8BF939317867}" srcOrd="0" destOrd="0" presId="urn:microsoft.com/office/officeart/2017/3/layout/DropPinTimeline"/>
    <dgm:cxn modelId="{9085E8C6-4151-47CD-8281-E807F0AA261F}" type="presOf" srcId="{C44BC5B2-2881-44BF-B6F7-1D6FF3D269CD}" destId="{DC3DF431-84A3-4529-9B3F-A2CF86DE0FDC}" srcOrd="0" destOrd="0" presId="urn:microsoft.com/office/officeart/2017/3/layout/DropPinTimeline"/>
    <dgm:cxn modelId="{E3E6BDCE-2193-44B4-AA2E-5FB2C372E450}" srcId="{E4819B12-A4A1-46EF-8443-E13E3D20D5AB}" destId="{1C7E7D80-8819-4397-9998-6224AF75135C}" srcOrd="0" destOrd="0" parTransId="{EA5CDEF1-27F3-477A-9ACB-4E251BBB27E2}" sibTransId="{39951C0A-ED81-41DA-A5FE-843861E4A327}"/>
    <dgm:cxn modelId="{CDAD8ED4-4F18-4714-A279-00A1FB7550C1}" type="presOf" srcId="{6A120BB7-7CAE-4922-83A6-A87732B672B2}" destId="{91A66950-9FF6-4941-89B6-5D3ED147195D}" srcOrd="0" destOrd="0" presId="urn:microsoft.com/office/officeart/2017/3/layout/DropPinTimeline"/>
    <dgm:cxn modelId="{30494EDF-7337-4BA1-BAD0-EB8AFBD18386}" srcId="{B5DE5352-ADBF-460B-A2FD-285F3DCF4D9F}" destId="{BC5FFD6E-1214-4170-BF2B-8BA06B13C4CF}" srcOrd="0" destOrd="0" parTransId="{D8AA5D7E-5CEE-45EF-80FA-95F3D3BE831F}" sibTransId="{02C6515F-B20C-4E88-88FA-C3CA1A507109}"/>
    <dgm:cxn modelId="{5B22EEE1-53C6-4CBB-AB20-6F16BBFFB388}" type="presOf" srcId="{65E17D15-913A-40B0-AA6F-C6F6AE1D74A1}" destId="{15DE3E31-1E81-4920-8634-A02438F4C223}" srcOrd="0" destOrd="0" presId="urn:microsoft.com/office/officeart/2017/3/layout/DropPinTimeline"/>
    <dgm:cxn modelId="{A43A27E2-48D9-41DE-BD4D-5C9F24AC5D62}" type="presOf" srcId="{7994C2DC-1CF6-406F-933E-1BD952B52AC9}" destId="{CF5DE06A-78EF-446A-9570-B72627F22DAE}" srcOrd="0" destOrd="0" presId="urn:microsoft.com/office/officeart/2017/3/layout/DropPinTimeline"/>
    <dgm:cxn modelId="{E80A34EB-0E40-4546-BCAB-C1E20E5F93D4}" srcId="{5D4195EB-E976-4754-B643-4424436B3FC7}" destId="{967677ED-A066-4883-A5B6-35BDCDB3E9F2}" srcOrd="1" destOrd="0" parTransId="{16EA062A-1F82-4876-A90F-4C53A7B3F17F}" sibTransId="{089F9D20-7FBC-4382-AA96-66606A0BEB01}"/>
    <dgm:cxn modelId="{FE4302EE-FED6-416B-82FA-5C01D28EE6C6}" srcId="{BC5FFD6E-1214-4170-BF2B-8BA06B13C4CF}" destId="{BF729634-27A4-43DB-82AF-3DFD03379690}" srcOrd="1" destOrd="0" parTransId="{4A3856B8-1D86-41ED-8AAE-63D11B2C9E87}" sibTransId="{89A77EBC-57BF-4E02-9F0B-0F6AF230BE6B}"/>
    <dgm:cxn modelId="{A5902CEE-434A-4AD7-886E-55EB3DD8C486}" type="presOf" srcId="{474CF0D8-E107-42AC-8582-448F6767F618}" destId="{F5EA8913-D082-4757-80D3-C79E5F976D52}" srcOrd="0" destOrd="0" presId="urn:microsoft.com/office/officeart/2017/3/layout/DropPinTimeline"/>
    <dgm:cxn modelId="{6E3B22F0-2331-4416-A72E-905AA9D16DB8}" srcId="{BC5FFD6E-1214-4170-BF2B-8BA06B13C4CF}" destId="{ECDCD3FF-6AD7-47B4-AB2D-169B9CA14891}" srcOrd="0" destOrd="0" parTransId="{B1DA05B0-3793-4EC3-80B9-CA9FC1072E02}" sibTransId="{9BDE03A7-9F08-4853-9AD1-9A310C7B8655}"/>
    <dgm:cxn modelId="{B8591FF9-09BC-4AA2-AB49-186A758BE5F1}" srcId="{65E17D15-913A-40B0-AA6F-C6F6AE1D74A1}" destId="{7994C2DC-1CF6-406F-933E-1BD952B52AC9}" srcOrd="5" destOrd="0" parTransId="{A9B1438E-F427-46F1-A3AF-3BF51FB22AB2}" sibTransId="{1C1A2EF1-DF50-4421-971A-52852F7EF23D}"/>
    <dgm:cxn modelId="{3F7396FB-1A52-47AE-B932-685E13CF775A}" type="presOf" srcId="{CD09367D-57BA-4DE3-9ED0-F81D9F492AB2}" destId="{91A66950-9FF6-4941-89B6-5D3ED147195D}" srcOrd="0" destOrd="1" presId="urn:microsoft.com/office/officeart/2017/3/layout/DropPinTimeline"/>
    <dgm:cxn modelId="{9786BDFC-440E-4529-80C8-4819D310F059}" type="presOf" srcId="{D6F4FD2E-05BA-4A13-BD77-D838019F88B9}" destId="{719BCBC0-5DC7-4954-8741-91383250DB1B}" srcOrd="0" destOrd="2" presId="urn:microsoft.com/office/officeart/2017/3/layout/DropPinTimeline"/>
    <dgm:cxn modelId="{3D12F7FE-7325-4565-AA17-5E3759CA61A7}" type="presOf" srcId="{B5DE5352-ADBF-460B-A2FD-285F3DCF4D9F}" destId="{C92E4A4E-9DEB-4C83-B5F2-738DB4EF3D6F}" srcOrd="0" destOrd="0" presId="urn:microsoft.com/office/officeart/2017/3/layout/DropPinTimeline"/>
    <dgm:cxn modelId="{544BF0FF-74B5-4AB5-89A4-DDE90DA7EEF0}" type="presOf" srcId="{9AB5D95C-B4E9-440D-AF49-DBFC8D8F9CE7}" destId="{91A66950-9FF6-4941-89B6-5D3ED147195D}" srcOrd="0" destOrd="2" presId="urn:microsoft.com/office/officeart/2017/3/layout/DropPinTimeline"/>
    <dgm:cxn modelId="{DAE97D50-5E29-4F64-AE6A-C983B53E2246}" type="presParOf" srcId="{15DE3E31-1E81-4920-8634-A02438F4C223}" destId="{0D2F6534-E379-4FD3-BD62-24DC3A1AFA1E}" srcOrd="0" destOrd="0" presId="urn:microsoft.com/office/officeart/2017/3/layout/DropPinTimeline"/>
    <dgm:cxn modelId="{0580CD0F-58EF-4401-AB73-7DD09C587B6E}" type="presParOf" srcId="{15DE3E31-1E81-4920-8634-A02438F4C223}" destId="{530FADB8-4A19-474E-99AC-67E81614030A}" srcOrd="1" destOrd="0" presId="urn:microsoft.com/office/officeart/2017/3/layout/DropPinTimeline"/>
    <dgm:cxn modelId="{A99FFB14-4F7E-4B7C-983F-5645C96A385D}" type="presParOf" srcId="{530FADB8-4A19-474E-99AC-67E81614030A}" destId="{A6051F86-2146-4567-9A19-1BE0B4A02ACB}" srcOrd="0" destOrd="0" presId="urn:microsoft.com/office/officeart/2017/3/layout/DropPinTimeline"/>
    <dgm:cxn modelId="{80D43C32-A5D5-4C5F-A32C-25949C8642AD}" type="presParOf" srcId="{A6051F86-2146-4567-9A19-1BE0B4A02ACB}" destId="{FB5671FA-8B39-4729-9204-6C6DE6EA76A6}" srcOrd="0" destOrd="0" presId="urn:microsoft.com/office/officeart/2017/3/layout/DropPinTimeline"/>
    <dgm:cxn modelId="{D504CB90-EE7F-47B5-A764-98CB80638C30}" type="presParOf" srcId="{A6051F86-2146-4567-9A19-1BE0B4A02ACB}" destId="{82457ACE-A382-4B05-9BE7-FC045B3E6687}" srcOrd="1" destOrd="0" presId="urn:microsoft.com/office/officeart/2017/3/layout/DropPinTimeline"/>
    <dgm:cxn modelId="{164E8F01-69C6-47E3-B7E0-423CC5CAC6DD}" type="presParOf" srcId="{82457ACE-A382-4B05-9BE7-FC045B3E6687}" destId="{39E46A2F-4018-47A7-8CFF-B70BF24C6D9C}" srcOrd="0" destOrd="0" presId="urn:microsoft.com/office/officeart/2017/3/layout/DropPinTimeline"/>
    <dgm:cxn modelId="{FEC39895-7534-4471-8479-FF9E1180160C}" type="presParOf" srcId="{82457ACE-A382-4B05-9BE7-FC045B3E6687}" destId="{C1C10AD5-FDA7-4790-B06B-3F8409DF7DCE}" srcOrd="1" destOrd="0" presId="urn:microsoft.com/office/officeart/2017/3/layout/DropPinTimeline"/>
    <dgm:cxn modelId="{9CE1E676-A1AE-4A63-B7A5-D4B66D4DBFCF}" type="presParOf" srcId="{A6051F86-2146-4567-9A19-1BE0B4A02ACB}" destId="{745F53D8-B563-43DF-94C3-1F11194FACA3}" srcOrd="2" destOrd="0" presId="urn:microsoft.com/office/officeart/2017/3/layout/DropPinTimeline"/>
    <dgm:cxn modelId="{98DF439F-C0F3-4CF1-B286-6E901D22B1A1}" type="presParOf" srcId="{A6051F86-2146-4567-9A19-1BE0B4A02ACB}" destId="{F5EA8913-D082-4757-80D3-C79E5F976D52}" srcOrd="3" destOrd="0" presId="urn:microsoft.com/office/officeart/2017/3/layout/DropPinTimeline"/>
    <dgm:cxn modelId="{443D3BDD-9CC2-484B-B06C-D4B9A9401926}" type="presParOf" srcId="{A6051F86-2146-4567-9A19-1BE0B4A02ACB}" destId="{A2749132-B189-45A8-8EFE-263BC2E03B69}" srcOrd="4" destOrd="0" presId="urn:microsoft.com/office/officeart/2017/3/layout/DropPinTimeline"/>
    <dgm:cxn modelId="{97D74F78-603B-487B-804F-91588A4199D2}" type="presParOf" srcId="{A6051F86-2146-4567-9A19-1BE0B4A02ACB}" destId="{7FAA7769-9E19-4994-BA05-8EA9EA6D95DA}" srcOrd="5" destOrd="0" presId="urn:microsoft.com/office/officeart/2017/3/layout/DropPinTimeline"/>
    <dgm:cxn modelId="{A5E38959-ED24-46A1-B8D7-CD71E2E05F54}" type="presParOf" srcId="{530FADB8-4A19-474E-99AC-67E81614030A}" destId="{D053307B-3DDD-4144-A0A7-9D6ED4190425}" srcOrd="1" destOrd="0" presId="urn:microsoft.com/office/officeart/2017/3/layout/DropPinTimeline"/>
    <dgm:cxn modelId="{79A855A2-6A7E-4E66-B4B1-6F416B2D13EB}" type="presParOf" srcId="{530FADB8-4A19-474E-99AC-67E81614030A}" destId="{A646817F-303F-425F-AA5B-EA7803D521B8}" srcOrd="2" destOrd="0" presId="urn:microsoft.com/office/officeart/2017/3/layout/DropPinTimeline"/>
    <dgm:cxn modelId="{2A2BB569-E468-4708-9D55-00802C06E343}" type="presParOf" srcId="{A646817F-303F-425F-AA5B-EA7803D521B8}" destId="{08FCBC70-D910-489B-A8BB-1160A54C1A6D}" srcOrd="0" destOrd="0" presId="urn:microsoft.com/office/officeart/2017/3/layout/DropPinTimeline"/>
    <dgm:cxn modelId="{D6354A91-B74A-400C-8146-A44425DAEAD0}" type="presParOf" srcId="{A646817F-303F-425F-AA5B-EA7803D521B8}" destId="{9A8C2081-D502-43A9-B0C9-85B4ABFC9BA6}" srcOrd="1" destOrd="0" presId="urn:microsoft.com/office/officeart/2017/3/layout/DropPinTimeline"/>
    <dgm:cxn modelId="{2BF4CB22-4CA0-452E-8DA4-53089BC80074}" type="presParOf" srcId="{9A8C2081-D502-43A9-B0C9-85B4ABFC9BA6}" destId="{43710996-FC06-4957-9B3A-8B6BB01808E9}" srcOrd="0" destOrd="0" presId="urn:microsoft.com/office/officeart/2017/3/layout/DropPinTimeline"/>
    <dgm:cxn modelId="{0540A000-FDAB-4CB0-810F-E0D2A670574B}" type="presParOf" srcId="{9A8C2081-D502-43A9-B0C9-85B4ABFC9BA6}" destId="{9FB3A5A6-8E11-4FBA-9AEA-6E64E5D1D41A}" srcOrd="1" destOrd="0" presId="urn:microsoft.com/office/officeart/2017/3/layout/DropPinTimeline"/>
    <dgm:cxn modelId="{1E26DAB3-851E-4668-83C7-AE920A78687E}" type="presParOf" srcId="{A646817F-303F-425F-AA5B-EA7803D521B8}" destId="{58983271-19E2-41E5-A243-4C82CD92F68E}" srcOrd="2" destOrd="0" presId="urn:microsoft.com/office/officeart/2017/3/layout/DropPinTimeline"/>
    <dgm:cxn modelId="{42342ADA-92B5-4832-A73D-710965A41413}" type="presParOf" srcId="{A646817F-303F-425F-AA5B-EA7803D521B8}" destId="{E47A166E-186E-4C31-9C68-8BF939317867}" srcOrd="3" destOrd="0" presId="urn:microsoft.com/office/officeart/2017/3/layout/DropPinTimeline"/>
    <dgm:cxn modelId="{8D4DB283-E376-4A90-941B-095CC4384660}" type="presParOf" srcId="{A646817F-303F-425F-AA5B-EA7803D521B8}" destId="{901FAD84-7CF3-42E0-A09D-5D6964E251DA}" srcOrd="4" destOrd="0" presId="urn:microsoft.com/office/officeart/2017/3/layout/DropPinTimeline"/>
    <dgm:cxn modelId="{4FF5ADF0-0D1B-4766-85A8-2F4282FAE222}" type="presParOf" srcId="{A646817F-303F-425F-AA5B-EA7803D521B8}" destId="{2A228A88-2A3A-4BF7-8235-507987EFE2EE}" srcOrd="5" destOrd="0" presId="urn:microsoft.com/office/officeart/2017/3/layout/DropPinTimeline"/>
    <dgm:cxn modelId="{FE68AB5E-6DF4-4276-9997-D54ACF3B88C3}" type="presParOf" srcId="{530FADB8-4A19-474E-99AC-67E81614030A}" destId="{556214F2-68A9-46FF-AEA9-50FA52757538}" srcOrd="3" destOrd="0" presId="urn:microsoft.com/office/officeart/2017/3/layout/DropPinTimeline"/>
    <dgm:cxn modelId="{0FC4860A-581A-4E24-813E-1C6D13C8047D}" type="presParOf" srcId="{530FADB8-4A19-474E-99AC-67E81614030A}" destId="{65AC740E-2D45-4567-A7CC-0219C08C5566}" srcOrd="4" destOrd="0" presId="urn:microsoft.com/office/officeart/2017/3/layout/DropPinTimeline"/>
    <dgm:cxn modelId="{7D7134C3-0857-4CFD-AFDE-A60F9C94A9B9}" type="presParOf" srcId="{65AC740E-2D45-4567-A7CC-0219C08C5566}" destId="{2D3C1D7C-E682-4EB4-BB59-29F397217EF7}" srcOrd="0" destOrd="0" presId="urn:microsoft.com/office/officeart/2017/3/layout/DropPinTimeline"/>
    <dgm:cxn modelId="{48973CE3-1BB8-4796-A99C-B6790C5376AA}" type="presParOf" srcId="{65AC740E-2D45-4567-A7CC-0219C08C5566}" destId="{F6F9E090-4781-4D36-9068-30D5886E8382}" srcOrd="1" destOrd="0" presId="urn:microsoft.com/office/officeart/2017/3/layout/DropPinTimeline"/>
    <dgm:cxn modelId="{565A7AEB-7144-4E5D-B712-EC77633C31AC}" type="presParOf" srcId="{F6F9E090-4781-4D36-9068-30D5886E8382}" destId="{D94CE6C1-4F95-495B-9494-BA0EA1DBC224}" srcOrd="0" destOrd="0" presId="urn:microsoft.com/office/officeart/2017/3/layout/DropPinTimeline"/>
    <dgm:cxn modelId="{44DFA1EE-AFD0-48BD-A3C3-66FB7195094F}" type="presParOf" srcId="{F6F9E090-4781-4D36-9068-30D5886E8382}" destId="{FE8903C4-BE04-4F4A-93EB-A74536AAA275}" srcOrd="1" destOrd="0" presId="urn:microsoft.com/office/officeart/2017/3/layout/DropPinTimeline"/>
    <dgm:cxn modelId="{23FE70D1-1885-4EC9-A778-EDDD665CA6F4}" type="presParOf" srcId="{65AC740E-2D45-4567-A7CC-0219C08C5566}" destId="{DC3DF431-84A3-4529-9B3F-A2CF86DE0FDC}" srcOrd="2" destOrd="0" presId="urn:microsoft.com/office/officeart/2017/3/layout/DropPinTimeline"/>
    <dgm:cxn modelId="{95A88ED0-A845-4351-9BFC-68DFC3DDE09F}" type="presParOf" srcId="{65AC740E-2D45-4567-A7CC-0219C08C5566}" destId="{DDA2C160-67FA-45E3-B0F9-9BF69AE6DBEA}" srcOrd="3" destOrd="0" presId="urn:microsoft.com/office/officeart/2017/3/layout/DropPinTimeline"/>
    <dgm:cxn modelId="{23FBA44B-338D-4B2A-A749-1E29063E13DE}" type="presParOf" srcId="{65AC740E-2D45-4567-A7CC-0219C08C5566}" destId="{9055E21D-A336-49FA-87A0-28FAE3888343}" srcOrd="4" destOrd="0" presId="urn:microsoft.com/office/officeart/2017/3/layout/DropPinTimeline"/>
    <dgm:cxn modelId="{6FB1694D-3FBF-44FA-90F4-D503364F2605}" type="presParOf" srcId="{65AC740E-2D45-4567-A7CC-0219C08C5566}" destId="{5A874E09-1AD1-4FB9-8C74-A28CE4C478EE}" srcOrd="5" destOrd="0" presId="urn:microsoft.com/office/officeart/2017/3/layout/DropPinTimeline"/>
    <dgm:cxn modelId="{CE0BDE50-AAE3-4C54-82F4-2E0DE56CACEF}" type="presParOf" srcId="{530FADB8-4A19-474E-99AC-67E81614030A}" destId="{56A5E497-8ECE-4129-90FD-88AB5B94A198}" srcOrd="5" destOrd="0" presId="urn:microsoft.com/office/officeart/2017/3/layout/DropPinTimeline"/>
    <dgm:cxn modelId="{D70289CE-8B55-4E2B-A53B-06FFF408251B}" type="presParOf" srcId="{530FADB8-4A19-474E-99AC-67E81614030A}" destId="{DD111F81-EDEB-45DE-98DC-B7E6028FBB64}" srcOrd="6" destOrd="0" presId="urn:microsoft.com/office/officeart/2017/3/layout/DropPinTimeline"/>
    <dgm:cxn modelId="{9890C995-3D26-4972-B01E-C17E5E0AA089}" type="presParOf" srcId="{DD111F81-EDEB-45DE-98DC-B7E6028FBB64}" destId="{59329834-F5EE-4E08-B0A3-85DC6DED214B}" srcOrd="0" destOrd="0" presId="urn:microsoft.com/office/officeart/2017/3/layout/DropPinTimeline"/>
    <dgm:cxn modelId="{F822391D-940D-43D3-8B95-8375A5594F41}" type="presParOf" srcId="{DD111F81-EDEB-45DE-98DC-B7E6028FBB64}" destId="{00176413-AC4E-4990-9115-57BFF82A8B95}" srcOrd="1" destOrd="0" presId="urn:microsoft.com/office/officeart/2017/3/layout/DropPinTimeline"/>
    <dgm:cxn modelId="{1F381E5C-0939-40BE-A3EE-B23998E8E5E2}" type="presParOf" srcId="{00176413-AC4E-4990-9115-57BFF82A8B95}" destId="{9E7BA960-4D4B-4CC5-AF93-C8417482D004}" srcOrd="0" destOrd="0" presId="urn:microsoft.com/office/officeart/2017/3/layout/DropPinTimeline"/>
    <dgm:cxn modelId="{1197CECA-C56A-4527-8065-89EEDF2DCB5D}" type="presParOf" srcId="{00176413-AC4E-4990-9115-57BFF82A8B95}" destId="{B7566BF4-AEE0-4995-AB0C-5CC16EE60436}" srcOrd="1" destOrd="0" presId="urn:microsoft.com/office/officeart/2017/3/layout/DropPinTimeline"/>
    <dgm:cxn modelId="{F79330E8-30AF-4532-A02A-74305912F928}" type="presParOf" srcId="{DD111F81-EDEB-45DE-98DC-B7E6028FBB64}" destId="{91A66950-9FF6-4941-89B6-5D3ED147195D}" srcOrd="2" destOrd="0" presId="urn:microsoft.com/office/officeart/2017/3/layout/DropPinTimeline"/>
    <dgm:cxn modelId="{44F71F78-888B-42A2-AB0B-2CDFA36230E6}" type="presParOf" srcId="{DD111F81-EDEB-45DE-98DC-B7E6028FBB64}" destId="{28DABBC9-548E-4155-85BD-4C9B5DA4731E}" srcOrd="3" destOrd="0" presId="urn:microsoft.com/office/officeart/2017/3/layout/DropPinTimeline"/>
    <dgm:cxn modelId="{638AB871-1B64-4364-B0F2-DE8A7B672B24}" type="presParOf" srcId="{DD111F81-EDEB-45DE-98DC-B7E6028FBB64}" destId="{E14EFD5D-842A-46F4-8193-43A630A52825}" srcOrd="4" destOrd="0" presId="urn:microsoft.com/office/officeart/2017/3/layout/DropPinTimeline"/>
    <dgm:cxn modelId="{B69689D7-3D7D-4D82-AD95-8B9E53F38B59}" type="presParOf" srcId="{DD111F81-EDEB-45DE-98DC-B7E6028FBB64}" destId="{B44ADFAC-363D-430A-A69D-4FB4155A0D25}" srcOrd="5" destOrd="0" presId="urn:microsoft.com/office/officeart/2017/3/layout/DropPinTimeline"/>
    <dgm:cxn modelId="{4E7F172A-CBA8-4FF2-82A4-59831BFF22D4}" type="presParOf" srcId="{530FADB8-4A19-474E-99AC-67E81614030A}" destId="{3462FE6D-D9AA-4096-8DBC-1167644F044C}" srcOrd="7" destOrd="0" presId="urn:microsoft.com/office/officeart/2017/3/layout/DropPinTimeline"/>
    <dgm:cxn modelId="{4304E079-F1AB-4ACA-8D85-6B8E2668FA1D}" type="presParOf" srcId="{530FADB8-4A19-474E-99AC-67E81614030A}" destId="{F7F3C2FF-82CE-4D1E-B840-16CB5D15E309}" srcOrd="8" destOrd="0" presId="urn:microsoft.com/office/officeart/2017/3/layout/DropPinTimeline"/>
    <dgm:cxn modelId="{88C872D3-3BA1-424B-A655-3A26DD1A223F}" type="presParOf" srcId="{F7F3C2FF-82CE-4D1E-B840-16CB5D15E309}" destId="{326DCBDB-B352-447A-9E97-65F9A216E747}" srcOrd="0" destOrd="0" presId="urn:microsoft.com/office/officeart/2017/3/layout/DropPinTimeline"/>
    <dgm:cxn modelId="{76A23941-1FD6-4521-8AD0-46E990DB584F}" type="presParOf" srcId="{F7F3C2FF-82CE-4D1E-B840-16CB5D15E309}" destId="{491DE1DA-0166-4AF6-8869-4777DE173D25}" srcOrd="1" destOrd="0" presId="urn:microsoft.com/office/officeart/2017/3/layout/DropPinTimeline"/>
    <dgm:cxn modelId="{BC725ADD-9F86-4593-A654-8FDF11C428AE}" type="presParOf" srcId="{491DE1DA-0166-4AF6-8869-4777DE173D25}" destId="{40A614F2-94DA-4337-8D9F-3238A9B46E65}" srcOrd="0" destOrd="0" presId="urn:microsoft.com/office/officeart/2017/3/layout/DropPinTimeline"/>
    <dgm:cxn modelId="{683DF1F8-1927-4D65-A438-D2ACC98B796B}" type="presParOf" srcId="{491DE1DA-0166-4AF6-8869-4777DE173D25}" destId="{A7C6D7FA-73A4-4738-B225-CF1D571AD996}" srcOrd="1" destOrd="0" presId="urn:microsoft.com/office/officeart/2017/3/layout/DropPinTimeline"/>
    <dgm:cxn modelId="{ED60C3D0-9E4B-4BA1-A738-F0ECA3E4F368}" type="presParOf" srcId="{F7F3C2FF-82CE-4D1E-B840-16CB5D15E309}" destId="{14C548C3-51B8-48A1-878B-B87B11E06F9F}" srcOrd="2" destOrd="0" presId="urn:microsoft.com/office/officeart/2017/3/layout/DropPinTimeline"/>
    <dgm:cxn modelId="{41B85646-8BFC-494B-B17D-42346CC4F4D0}" type="presParOf" srcId="{F7F3C2FF-82CE-4D1E-B840-16CB5D15E309}" destId="{C92E4A4E-9DEB-4C83-B5F2-738DB4EF3D6F}" srcOrd="3" destOrd="0" presId="urn:microsoft.com/office/officeart/2017/3/layout/DropPinTimeline"/>
    <dgm:cxn modelId="{4BB06C74-4EB1-4281-9CCD-FB75DC5E7744}" type="presParOf" srcId="{F7F3C2FF-82CE-4D1E-B840-16CB5D15E309}" destId="{B91B1A19-A2BA-43F8-AB0C-9B4E5F33FB40}" srcOrd="4" destOrd="0" presId="urn:microsoft.com/office/officeart/2017/3/layout/DropPinTimeline"/>
    <dgm:cxn modelId="{E028560F-A5AF-4BD3-8A5B-DAE873709DE3}" type="presParOf" srcId="{F7F3C2FF-82CE-4D1E-B840-16CB5D15E309}" destId="{105FA0F5-E133-4281-8A03-F082550AB04F}" srcOrd="5" destOrd="0" presId="urn:microsoft.com/office/officeart/2017/3/layout/DropPinTimeline"/>
    <dgm:cxn modelId="{7B8D8D9D-D3E7-463C-B711-626359A8AB9C}" type="presParOf" srcId="{530FADB8-4A19-474E-99AC-67E81614030A}" destId="{BC90D69F-B729-48E1-8EE6-1675BABC6F7F}" srcOrd="9" destOrd="0" presId="urn:microsoft.com/office/officeart/2017/3/layout/DropPinTimeline"/>
    <dgm:cxn modelId="{C1FF23CC-02E9-453A-8E9E-A55408400C51}" type="presParOf" srcId="{530FADB8-4A19-474E-99AC-67E81614030A}" destId="{F4F055F6-DB9D-4695-9DA6-46375CA674AB}" srcOrd="10" destOrd="0" presId="urn:microsoft.com/office/officeart/2017/3/layout/DropPinTimeline"/>
    <dgm:cxn modelId="{68CAC0F6-7724-488E-AF10-1726F11C6A61}" type="presParOf" srcId="{F4F055F6-DB9D-4695-9DA6-46375CA674AB}" destId="{08011281-7758-4AF4-9A9E-670D21FDE98A}" srcOrd="0" destOrd="0" presId="urn:microsoft.com/office/officeart/2017/3/layout/DropPinTimeline"/>
    <dgm:cxn modelId="{380C9D18-07B5-4A5B-828D-DFCA27F9A99F}" type="presParOf" srcId="{F4F055F6-DB9D-4695-9DA6-46375CA674AB}" destId="{E25172EC-41FB-4F36-9002-488D7D72E266}" srcOrd="1" destOrd="0" presId="urn:microsoft.com/office/officeart/2017/3/layout/DropPinTimeline"/>
    <dgm:cxn modelId="{7B7E72E9-BA0B-40B9-93DD-CF8BEA357421}" type="presParOf" srcId="{E25172EC-41FB-4F36-9002-488D7D72E266}" destId="{7602655E-1B1B-4AF5-BCCC-20A9B11F00EF}" srcOrd="0" destOrd="0" presId="urn:microsoft.com/office/officeart/2017/3/layout/DropPinTimeline"/>
    <dgm:cxn modelId="{9DEBC047-7225-4306-84A7-0651EB51D549}" type="presParOf" srcId="{E25172EC-41FB-4F36-9002-488D7D72E266}" destId="{CA922D7A-8E51-4735-9D15-5A826CAB8390}" srcOrd="1" destOrd="0" presId="urn:microsoft.com/office/officeart/2017/3/layout/DropPinTimeline"/>
    <dgm:cxn modelId="{0FBD565C-FFF9-4DE7-B9A0-DEBC4BF0F576}" type="presParOf" srcId="{F4F055F6-DB9D-4695-9DA6-46375CA674AB}" destId="{719BCBC0-5DC7-4954-8741-91383250DB1B}" srcOrd="2" destOrd="0" presId="urn:microsoft.com/office/officeart/2017/3/layout/DropPinTimeline"/>
    <dgm:cxn modelId="{15CDEC3E-347F-4B3C-A89B-262EB66794E5}" type="presParOf" srcId="{F4F055F6-DB9D-4695-9DA6-46375CA674AB}" destId="{CF5DE06A-78EF-446A-9570-B72627F22DAE}" srcOrd="3" destOrd="0" presId="urn:microsoft.com/office/officeart/2017/3/layout/DropPinTimeline"/>
    <dgm:cxn modelId="{CBF3BA89-9557-4C49-AD94-5154A99DF9A3}" type="presParOf" srcId="{F4F055F6-DB9D-4695-9DA6-46375CA674AB}" destId="{39E0A35B-52CC-4C60-B10A-6C7106732082}" srcOrd="4" destOrd="0" presId="urn:microsoft.com/office/officeart/2017/3/layout/DropPinTimeline"/>
    <dgm:cxn modelId="{D9F67273-4EDA-41EB-9FE1-FDA01712D40D}" type="presParOf" srcId="{F4F055F6-DB9D-4695-9DA6-46375CA674AB}" destId="{E26633E2-9D5D-4443-AF26-9EC73441C070}" srcOrd="5" destOrd="0" presId="urn:microsoft.com/office/officeart/2017/3/layout/DropPin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850FD8E-4B73-4A71-9CBA-10BDF33E9B81}"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F85A1D74-EF79-44AC-9AD7-CF767DA2C37E}">
      <dgm:prSet/>
      <dgm:spPr/>
      <dgm:t>
        <a:bodyPr/>
        <a:lstStyle/>
        <a:p>
          <a:r>
            <a:rPr lang="en-US" dirty="0"/>
            <a:t>Server OS</a:t>
          </a:r>
        </a:p>
      </dgm:t>
    </dgm:pt>
    <dgm:pt modelId="{D8C59B96-AEED-4F99-B503-BABF5341366C}" type="parTrans" cxnId="{6FD37D6D-0ED2-4F1C-AA8E-07926DBBC752}">
      <dgm:prSet/>
      <dgm:spPr/>
      <dgm:t>
        <a:bodyPr/>
        <a:lstStyle/>
        <a:p>
          <a:endParaRPr lang="en-US"/>
        </a:p>
      </dgm:t>
    </dgm:pt>
    <dgm:pt modelId="{56ED62B3-981B-483C-907C-1EDB593D33BA}" type="sibTrans" cxnId="{6FD37D6D-0ED2-4F1C-AA8E-07926DBBC752}">
      <dgm:prSet/>
      <dgm:spPr/>
      <dgm:t>
        <a:bodyPr/>
        <a:lstStyle/>
        <a:p>
          <a:endParaRPr lang="en-US"/>
        </a:p>
      </dgm:t>
    </dgm:pt>
    <dgm:pt modelId="{AD6DD354-9193-4840-BA97-CB7FD9B0A134}">
      <dgm:prSet/>
      <dgm:spPr/>
      <dgm:t>
        <a:bodyPr/>
        <a:lstStyle/>
        <a:p>
          <a:pPr>
            <a:buNone/>
          </a:pPr>
          <a:r>
            <a:rPr lang="en-US" dirty="0"/>
            <a:t>Mobile OS</a:t>
          </a:r>
        </a:p>
      </dgm:t>
    </dgm:pt>
    <dgm:pt modelId="{53F63D1C-F330-420C-9D9E-6891EF807FBF}" type="parTrans" cxnId="{EA3BE5EB-8DE6-478A-9396-C65208A08A69}">
      <dgm:prSet/>
      <dgm:spPr/>
      <dgm:t>
        <a:bodyPr/>
        <a:lstStyle/>
        <a:p>
          <a:endParaRPr lang="en-US"/>
        </a:p>
      </dgm:t>
    </dgm:pt>
    <dgm:pt modelId="{515B1A3F-5D4B-4ADC-9972-6F950959E74F}" type="sibTrans" cxnId="{EA3BE5EB-8DE6-478A-9396-C65208A08A69}">
      <dgm:prSet/>
      <dgm:spPr/>
      <dgm:t>
        <a:bodyPr/>
        <a:lstStyle/>
        <a:p>
          <a:endParaRPr lang="en-US"/>
        </a:p>
      </dgm:t>
    </dgm:pt>
    <dgm:pt modelId="{EC9966B9-36AE-4E0C-93F7-0E4B47798D3E}">
      <dgm:prSet/>
      <dgm:spPr/>
      <dgm:t>
        <a:bodyPr/>
        <a:lstStyle/>
        <a:p>
          <a:r>
            <a:rPr lang="en-US" dirty="0"/>
            <a:t>Client OS</a:t>
          </a:r>
        </a:p>
      </dgm:t>
    </dgm:pt>
    <dgm:pt modelId="{58F9B02C-88AC-4541-B310-6D430A8BB361}" type="sibTrans" cxnId="{858D0FE8-1CEB-4B8D-86E4-03956698931E}">
      <dgm:prSet/>
      <dgm:spPr/>
      <dgm:t>
        <a:bodyPr/>
        <a:lstStyle/>
        <a:p>
          <a:endParaRPr lang="en-US"/>
        </a:p>
      </dgm:t>
    </dgm:pt>
    <dgm:pt modelId="{D36BDE41-D438-4759-89CD-1B74D9BE6531}" type="parTrans" cxnId="{858D0FE8-1CEB-4B8D-86E4-03956698931E}">
      <dgm:prSet/>
      <dgm:spPr/>
      <dgm:t>
        <a:bodyPr/>
        <a:lstStyle/>
        <a:p>
          <a:endParaRPr lang="en-US"/>
        </a:p>
      </dgm:t>
    </dgm:pt>
    <dgm:pt modelId="{8DF4B836-09A9-4A80-9CF4-7C98F5A583DC}" type="pres">
      <dgm:prSet presAssocID="{3850FD8E-4B73-4A71-9CBA-10BDF33E9B81}" presName="linear" presStyleCnt="0">
        <dgm:presLayoutVars>
          <dgm:animLvl val="lvl"/>
          <dgm:resizeHandles val="exact"/>
        </dgm:presLayoutVars>
      </dgm:prSet>
      <dgm:spPr/>
    </dgm:pt>
    <dgm:pt modelId="{D0A0B533-1B7A-4823-AC60-79B8F2647A92}" type="pres">
      <dgm:prSet presAssocID="{F85A1D74-EF79-44AC-9AD7-CF767DA2C37E}" presName="parentText" presStyleLbl="node1" presStyleIdx="0" presStyleCnt="3">
        <dgm:presLayoutVars>
          <dgm:chMax val="0"/>
          <dgm:bulletEnabled val="1"/>
        </dgm:presLayoutVars>
      </dgm:prSet>
      <dgm:spPr/>
    </dgm:pt>
    <dgm:pt modelId="{53E35E63-5656-497F-94FC-C94CD2637F45}" type="pres">
      <dgm:prSet presAssocID="{56ED62B3-981B-483C-907C-1EDB593D33BA}" presName="spacer" presStyleCnt="0"/>
      <dgm:spPr/>
    </dgm:pt>
    <dgm:pt modelId="{25B87ADE-8A7C-44EB-A5F4-9B75937DB58D}" type="pres">
      <dgm:prSet presAssocID="{EC9966B9-36AE-4E0C-93F7-0E4B47798D3E}" presName="parentText" presStyleLbl="node1" presStyleIdx="1" presStyleCnt="3">
        <dgm:presLayoutVars>
          <dgm:chMax val="0"/>
          <dgm:bulletEnabled val="1"/>
        </dgm:presLayoutVars>
      </dgm:prSet>
      <dgm:spPr/>
    </dgm:pt>
    <dgm:pt modelId="{77C47406-3458-4AEF-A1FA-B380DBEA9DA1}" type="pres">
      <dgm:prSet presAssocID="{58F9B02C-88AC-4541-B310-6D430A8BB361}" presName="spacer" presStyleCnt="0"/>
      <dgm:spPr/>
    </dgm:pt>
    <dgm:pt modelId="{4A3CC41A-1C8D-4CD1-93E1-15627A7B9DE2}" type="pres">
      <dgm:prSet presAssocID="{AD6DD354-9193-4840-BA97-CB7FD9B0A134}" presName="parentText" presStyleLbl="node1" presStyleIdx="2" presStyleCnt="3">
        <dgm:presLayoutVars>
          <dgm:chMax val="0"/>
          <dgm:bulletEnabled val="1"/>
        </dgm:presLayoutVars>
      </dgm:prSet>
      <dgm:spPr/>
    </dgm:pt>
  </dgm:ptLst>
  <dgm:cxnLst>
    <dgm:cxn modelId="{6FD37D6D-0ED2-4F1C-AA8E-07926DBBC752}" srcId="{3850FD8E-4B73-4A71-9CBA-10BDF33E9B81}" destId="{F85A1D74-EF79-44AC-9AD7-CF767DA2C37E}" srcOrd="0" destOrd="0" parTransId="{D8C59B96-AEED-4F99-B503-BABF5341366C}" sibTransId="{56ED62B3-981B-483C-907C-1EDB593D33BA}"/>
    <dgm:cxn modelId="{1F75E99F-E754-4069-BD73-5ABBB7CD9EA6}" type="presOf" srcId="{F85A1D74-EF79-44AC-9AD7-CF767DA2C37E}" destId="{D0A0B533-1B7A-4823-AC60-79B8F2647A92}" srcOrd="0" destOrd="0" presId="urn:microsoft.com/office/officeart/2005/8/layout/vList2"/>
    <dgm:cxn modelId="{858D0FE8-1CEB-4B8D-86E4-03956698931E}" srcId="{3850FD8E-4B73-4A71-9CBA-10BDF33E9B81}" destId="{EC9966B9-36AE-4E0C-93F7-0E4B47798D3E}" srcOrd="1" destOrd="0" parTransId="{D36BDE41-D438-4759-89CD-1B74D9BE6531}" sibTransId="{58F9B02C-88AC-4541-B310-6D430A8BB361}"/>
    <dgm:cxn modelId="{C24575E9-CA75-4D74-BB39-4EC35A282FCE}" type="presOf" srcId="{AD6DD354-9193-4840-BA97-CB7FD9B0A134}" destId="{4A3CC41A-1C8D-4CD1-93E1-15627A7B9DE2}" srcOrd="0" destOrd="0" presId="urn:microsoft.com/office/officeart/2005/8/layout/vList2"/>
    <dgm:cxn modelId="{A0D086EB-5723-438F-A1AA-6ACA9EB2624A}" type="presOf" srcId="{EC9966B9-36AE-4E0C-93F7-0E4B47798D3E}" destId="{25B87ADE-8A7C-44EB-A5F4-9B75937DB58D}" srcOrd="0" destOrd="0" presId="urn:microsoft.com/office/officeart/2005/8/layout/vList2"/>
    <dgm:cxn modelId="{EA3BE5EB-8DE6-478A-9396-C65208A08A69}" srcId="{3850FD8E-4B73-4A71-9CBA-10BDF33E9B81}" destId="{AD6DD354-9193-4840-BA97-CB7FD9B0A134}" srcOrd="2" destOrd="0" parTransId="{53F63D1C-F330-420C-9D9E-6891EF807FBF}" sibTransId="{515B1A3F-5D4B-4ADC-9972-6F950959E74F}"/>
    <dgm:cxn modelId="{33BDCAED-7A09-4B86-97AA-A4917C11C5F9}" type="presOf" srcId="{3850FD8E-4B73-4A71-9CBA-10BDF33E9B81}" destId="{8DF4B836-09A9-4A80-9CF4-7C98F5A583DC}" srcOrd="0" destOrd="0" presId="urn:microsoft.com/office/officeart/2005/8/layout/vList2"/>
    <dgm:cxn modelId="{AEADB071-1CC4-412E-9ED5-0DC53B9F83F6}" type="presParOf" srcId="{8DF4B836-09A9-4A80-9CF4-7C98F5A583DC}" destId="{D0A0B533-1B7A-4823-AC60-79B8F2647A92}" srcOrd="0" destOrd="0" presId="urn:microsoft.com/office/officeart/2005/8/layout/vList2"/>
    <dgm:cxn modelId="{3A61F793-2621-41F4-8A4B-237E2F068B98}" type="presParOf" srcId="{8DF4B836-09A9-4A80-9CF4-7C98F5A583DC}" destId="{53E35E63-5656-497F-94FC-C94CD2637F45}" srcOrd="1" destOrd="0" presId="urn:microsoft.com/office/officeart/2005/8/layout/vList2"/>
    <dgm:cxn modelId="{FDA0A655-366F-407F-809F-D3AFCF89416E}" type="presParOf" srcId="{8DF4B836-09A9-4A80-9CF4-7C98F5A583DC}" destId="{25B87ADE-8A7C-44EB-A5F4-9B75937DB58D}" srcOrd="2" destOrd="0" presId="urn:microsoft.com/office/officeart/2005/8/layout/vList2"/>
    <dgm:cxn modelId="{1BF8A227-3A46-4F28-B1EC-8FE42CA035D2}" type="presParOf" srcId="{8DF4B836-09A9-4A80-9CF4-7C98F5A583DC}" destId="{77C47406-3458-4AEF-A1FA-B380DBEA9DA1}" srcOrd="3" destOrd="0" presId="urn:microsoft.com/office/officeart/2005/8/layout/vList2"/>
    <dgm:cxn modelId="{5C011CA9-23A8-4403-A11A-50CB96037850}" type="presParOf" srcId="{8DF4B836-09A9-4A80-9CF4-7C98F5A583DC}" destId="{4A3CC41A-1C8D-4CD1-93E1-15627A7B9DE2}"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37A3A41-665D-43E0-93A5-958AD733B532}"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5FAC6BFE-DBA1-4DBC-B3D1-D3461332E994}">
      <dgm:prSet/>
      <dgm:spPr/>
      <dgm:t>
        <a:bodyPr/>
        <a:lstStyle/>
        <a:p>
          <a:r>
            <a:rPr lang="en-US"/>
            <a:t>• Download and install VirtualBox</a:t>
          </a:r>
        </a:p>
      </dgm:t>
    </dgm:pt>
    <dgm:pt modelId="{E3CA11BA-EE53-4DC3-8C14-3A1DD37EB25F}" type="parTrans" cxnId="{E69F98B2-C06F-454B-83E7-21BD5208EE28}">
      <dgm:prSet/>
      <dgm:spPr/>
      <dgm:t>
        <a:bodyPr/>
        <a:lstStyle/>
        <a:p>
          <a:endParaRPr lang="en-US"/>
        </a:p>
      </dgm:t>
    </dgm:pt>
    <dgm:pt modelId="{46D1349F-8E14-4090-B2EF-7154E5350370}" type="sibTrans" cxnId="{E69F98B2-C06F-454B-83E7-21BD5208EE28}">
      <dgm:prSet/>
      <dgm:spPr/>
      <dgm:t>
        <a:bodyPr/>
        <a:lstStyle/>
        <a:p>
          <a:endParaRPr lang="en-US"/>
        </a:p>
      </dgm:t>
    </dgm:pt>
    <dgm:pt modelId="{4307989A-5A06-4638-84AF-3E281F00BAED}">
      <dgm:prSet/>
      <dgm:spPr/>
      <dgm:t>
        <a:bodyPr/>
        <a:lstStyle/>
        <a:p>
          <a:r>
            <a:rPr lang="en-US"/>
            <a:t>• Create a new virtual machine</a:t>
          </a:r>
        </a:p>
      </dgm:t>
    </dgm:pt>
    <dgm:pt modelId="{FCD2DBD9-C7A5-485A-B809-FEB9E84A3D14}" type="parTrans" cxnId="{82B228EC-C603-440C-B4EF-28BB2AEDD413}">
      <dgm:prSet/>
      <dgm:spPr/>
      <dgm:t>
        <a:bodyPr/>
        <a:lstStyle/>
        <a:p>
          <a:endParaRPr lang="en-US"/>
        </a:p>
      </dgm:t>
    </dgm:pt>
    <dgm:pt modelId="{C14ED265-BE9E-4BB0-9559-E6886D967017}" type="sibTrans" cxnId="{82B228EC-C603-440C-B4EF-28BB2AEDD413}">
      <dgm:prSet/>
      <dgm:spPr/>
      <dgm:t>
        <a:bodyPr/>
        <a:lstStyle/>
        <a:p>
          <a:endParaRPr lang="en-US"/>
        </a:p>
      </dgm:t>
    </dgm:pt>
    <dgm:pt modelId="{0106B9BA-895F-47BF-AF4F-93D1B446BD96}">
      <dgm:prSet/>
      <dgm:spPr/>
      <dgm:t>
        <a:bodyPr/>
        <a:lstStyle/>
        <a:p>
          <a:r>
            <a:rPr lang="en-US"/>
            <a:t>• Allocate RAM and storage</a:t>
          </a:r>
        </a:p>
      </dgm:t>
    </dgm:pt>
    <dgm:pt modelId="{D88AD0C9-F098-4360-91B8-68D0455A3E5D}" type="parTrans" cxnId="{F4BD7F86-65C7-4DAB-BD67-C097190131E5}">
      <dgm:prSet/>
      <dgm:spPr/>
      <dgm:t>
        <a:bodyPr/>
        <a:lstStyle/>
        <a:p>
          <a:endParaRPr lang="en-US"/>
        </a:p>
      </dgm:t>
    </dgm:pt>
    <dgm:pt modelId="{3EEDED06-F7DE-4FBB-9003-C814AC729A3B}" type="sibTrans" cxnId="{F4BD7F86-65C7-4DAB-BD67-C097190131E5}">
      <dgm:prSet/>
      <dgm:spPr/>
      <dgm:t>
        <a:bodyPr/>
        <a:lstStyle/>
        <a:p>
          <a:endParaRPr lang="en-US"/>
        </a:p>
      </dgm:t>
    </dgm:pt>
    <dgm:pt modelId="{B992DEA3-F6FE-4E56-BFBE-891A7EFDC023}">
      <dgm:prSet/>
      <dgm:spPr/>
      <dgm:t>
        <a:bodyPr/>
        <a:lstStyle/>
        <a:p>
          <a:r>
            <a:rPr lang="en-US"/>
            <a:t>• Attach the ISO file</a:t>
          </a:r>
        </a:p>
      </dgm:t>
    </dgm:pt>
    <dgm:pt modelId="{6F20AA3B-54F4-4795-BDCD-26FDAD967A54}" type="parTrans" cxnId="{4E8DE948-C50F-44F6-816E-A6240A3CB326}">
      <dgm:prSet/>
      <dgm:spPr/>
      <dgm:t>
        <a:bodyPr/>
        <a:lstStyle/>
        <a:p>
          <a:endParaRPr lang="en-US"/>
        </a:p>
      </dgm:t>
    </dgm:pt>
    <dgm:pt modelId="{8DE9B391-8267-4708-9F87-4C41E63C5258}" type="sibTrans" cxnId="{4E8DE948-C50F-44F6-816E-A6240A3CB326}">
      <dgm:prSet/>
      <dgm:spPr/>
      <dgm:t>
        <a:bodyPr/>
        <a:lstStyle/>
        <a:p>
          <a:endParaRPr lang="en-US"/>
        </a:p>
      </dgm:t>
    </dgm:pt>
    <dgm:pt modelId="{427864AD-D580-4C3F-9E1C-924D752C5D69}">
      <dgm:prSet/>
      <dgm:spPr/>
      <dgm:t>
        <a:bodyPr/>
        <a:lstStyle/>
        <a:p>
          <a:r>
            <a:rPr lang="en-US"/>
            <a:t>• Start the VM and follow OS installation steps</a:t>
          </a:r>
        </a:p>
      </dgm:t>
    </dgm:pt>
    <dgm:pt modelId="{5473146A-71BE-45D3-80CF-91507AA5C97E}" type="parTrans" cxnId="{CC1E3FD1-80DF-4BF4-9287-BAF644FB31A7}">
      <dgm:prSet/>
      <dgm:spPr/>
      <dgm:t>
        <a:bodyPr/>
        <a:lstStyle/>
        <a:p>
          <a:endParaRPr lang="en-US"/>
        </a:p>
      </dgm:t>
    </dgm:pt>
    <dgm:pt modelId="{8F2F90AF-22B1-47FB-A1A2-A025C11D1BC0}" type="sibTrans" cxnId="{CC1E3FD1-80DF-4BF4-9287-BAF644FB31A7}">
      <dgm:prSet/>
      <dgm:spPr/>
      <dgm:t>
        <a:bodyPr/>
        <a:lstStyle/>
        <a:p>
          <a:endParaRPr lang="en-US"/>
        </a:p>
      </dgm:t>
    </dgm:pt>
    <dgm:pt modelId="{2A7DA83A-DED0-443E-81B9-2BC2DA8C37D8}" type="pres">
      <dgm:prSet presAssocID="{437A3A41-665D-43E0-93A5-958AD733B532}" presName="linear" presStyleCnt="0">
        <dgm:presLayoutVars>
          <dgm:animLvl val="lvl"/>
          <dgm:resizeHandles val="exact"/>
        </dgm:presLayoutVars>
      </dgm:prSet>
      <dgm:spPr/>
    </dgm:pt>
    <dgm:pt modelId="{D0CB5AF3-3A55-4B04-9F6F-2973278B8C8F}" type="pres">
      <dgm:prSet presAssocID="{5FAC6BFE-DBA1-4DBC-B3D1-D3461332E994}" presName="parentText" presStyleLbl="node1" presStyleIdx="0" presStyleCnt="5">
        <dgm:presLayoutVars>
          <dgm:chMax val="0"/>
          <dgm:bulletEnabled val="1"/>
        </dgm:presLayoutVars>
      </dgm:prSet>
      <dgm:spPr/>
    </dgm:pt>
    <dgm:pt modelId="{5D925D78-0BBE-4486-83BF-2B9E9AD1FFC3}" type="pres">
      <dgm:prSet presAssocID="{46D1349F-8E14-4090-B2EF-7154E5350370}" presName="spacer" presStyleCnt="0"/>
      <dgm:spPr/>
    </dgm:pt>
    <dgm:pt modelId="{CA1EB06A-50B1-4894-81FB-37E1076D65D6}" type="pres">
      <dgm:prSet presAssocID="{4307989A-5A06-4638-84AF-3E281F00BAED}" presName="parentText" presStyleLbl="node1" presStyleIdx="1" presStyleCnt="5">
        <dgm:presLayoutVars>
          <dgm:chMax val="0"/>
          <dgm:bulletEnabled val="1"/>
        </dgm:presLayoutVars>
      </dgm:prSet>
      <dgm:spPr/>
    </dgm:pt>
    <dgm:pt modelId="{BDD735B0-D64C-4856-B151-0670B6B565B9}" type="pres">
      <dgm:prSet presAssocID="{C14ED265-BE9E-4BB0-9559-E6886D967017}" presName="spacer" presStyleCnt="0"/>
      <dgm:spPr/>
    </dgm:pt>
    <dgm:pt modelId="{18FA55E7-DDE3-47A2-87F9-A4AC7D4AA976}" type="pres">
      <dgm:prSet presAssocID="{0106B9BA-895F-47BF-AF4F-93D1B446BD96}" presName="parentText" presStyleLbl="node1" presStyleIdx="2" presStyleCnt="5">
        <dgm:presLayoutVars>
          <dgm:chMax val="0"/>
          <dgm:bulletEnabled val="1"/>
        </dgm:presLayoutVars>
      </dgm:prSet>
      <dgm:spPr/>
    </dgm:pt>
    <dgm:pt modelId="{725970F4-6136-45DE-BB56-3B5EDF8C55FE}" type="pres">
      <dgm:prSet presAssocID="{3EEDED06-F7DE-4FBB-9003-C814AC729A3B}" presName="spacer" presStyleCnt="0"/>
      <dgm:spPr/>
    </dgm:pt>
    <dgm:pt modelId="{7DA52977-E97E-4E09-86A3-2069E93BF037}" type="pres">
      <dgm:prSet presAssocID="{B992DEA3-F6FE-4E56-BFBE-891A7EFDC023}" presName="parentText" presStyleLbl="node1" presStyleIdx="3" presStyleCnt="5">
        <dgm:presLayoutVars>
          <dgm:chMax val="0"/>
          <dgm:bulletEnabled val="1"/>
        </dgm:presLayoutVars>
      </dgm:prSet>
      <dgm:spPr/>
    </dgm:pt>
    <dgm:pt modelId="{F0B982B9-8D8F-44B4-8766-E5A43DB7BE80}" type="pres">
      <dgm:prSet presAssocID="{8DE9B391-8267-4708-9F87-4C41E63C5258}" presName="spacer" presStyleCnt="0"/>
      <dgm:spPr/>
    </dgm:pt>
    <dgm:pt modelId="{3E5AC65D-A57E-42C5-9788-497935599593}" type="pres">
      <dgm:prSet presAssocID="{427864AD-D580-4C3F-9E1C-924D752C5D69}" presName="parentText" presStyleLbl="node1" presStyleIdx="4" presStyleCnt="5">
        <dgm:presLayoutVars>
          <dgm:chMax val="0"/>
          <dgm:bulletEnabled val="1"/>
        </dgm:presLayoutVars>
      </dgm:prSet>
      <dgm:spPr/>
    </dgm:pt>
  </dgm:ptLst>
  <dgm:cxnLst>
    <dgm:cxn modelId="{8D6C0804-11B8-4E3D-B586-1E045B9A3B0D}" type="presOf" srcId="{4307989A-5A06-4638-84AF-3E281F00BAED}" destId="{CA1EB06A-50B1-4894-81FB-37E1076D65D6}" srcOrd="0" destOrd="0" presId="urn:microsoft.com/office/officeart/2005/8/layout/vList2"/>
    <dgm:cxn modelId="{995A3920-6DA2-4FD8-B229-3E6A58ACF5AB}" type="presOf" srcId="{B992DEA3-F6FE-4E56-BFBE-891A7EFDC023}" destId="{7DA52977-E97E-4E09-86A3-2069E93BF037}" srcOrd="0" destOrd="0" presId="urn:microsoft.com/office/officeart/2005/8/layout/vList2"/>
    <dgm:cxn modelId="{4E8DE948-C50F-44F6-816E-A6240A3CB326}" srcId="{437A3A41-665D-43E0-93A5-958AD733B532}" destId="{B992DEA3-F6FE-4E56-BFBE-891A7EFDC023}" srcOrd="3" destOrd="0" parTransId="{6F20AA3B-54F4-4795-BDCD-26FDAD967A54}" sibTransId="{8DE9B391-8267-4708-9F87-4C41E63C5258}"/>
    <dgm:cxn modelId="{90156D4D-BEF2-4F2C-AB68-21BFE4371481}" type="presOf" srcId="{0106B9BA-895F-47BF-AF4F-93D1B446BD96}" destId="{18FA55E7-DDE3-47A2-87F9-A4AC7D4AA976}" srcOrd="0" destOrd="0" presId="urn:microsoft.com/office/officeart/2005/8/layout/vList2"/>
    <dgm:cxn modelId="{F4BD7F86-65C7-4DAB-BD67-C097190131E5}" srcId="{437A3A41-665D-43E0-93A5-958AD733B532}" destId="{0106B9BA-895F-47BF-AF4F-93D1B446BD96}" srcOrd="2" destOrd="0" parTransId="{D88AD0C9-F098-4360-91B8-68D0455A3E5D}" sibTransId="{3EEDED06-F7DE-4FBB-9003-C814AC729A3B}"/>
    <dgm:cxn modelId="{10228695-F6C4-4149-800E-F9DB32D39FCC}" type="presOf" srcId="{437A3A41-665D-43E0-93A5-958AD733B532}" destId="{2A7DA83A-DED0-443E-81B9-2BC2DA8C37D8}" srcOrd="0" destOrd="0" presId="urn:microsoft.com/office/officeart/2005/8/layout/vList2"/>
    <dgm:cxn modelId="{E69F98B2-C06F-454B-83E7-21BD5208EE28}" srcId="{437A3A41-665D-43E0-93A5-958AD733B532}" destId="{5FAC6BFE-DBA1-4DBC-B3D1-D3461332E994}" srcOrd="0" destOrd="0" parTransId="{E3CA11BA-EE53-4DC3-8C14-3A1DD37EB25F}" sibTransId="{46D1349F-8E14-4090-B2EF-7154E5350370}"/>
    <dgm:cxn modelId="{63F802CA-1F2C-4E9F-9951-CDA7E8D70870}" type="presOf" srcId="{5FAC6BFE-DBA1-4DBC-B3D1-D3461332E994}" destId="{D0CB5AF3-3A55-4B04-9F6F-2973278B8C8F}" srcOrd="0" destOrd="0" presId="urn:microsoft.com/office/officeart/2005/8/layout/vList2"/>
    <dgm:cxn modelId="{CC1E3FD1-80DF-4BF4-9287-BAF644FB31A7}" srcId="{437A3A41-665D-43E0-93A5-958AD733B532}" destId="{427864AD-D580-4C3F-9E1C-924D752C5D69}" srcOrd="4" destOrd="0" parTransId="{5473146A-71BE-45D3-80CF-91507AA5C97E}" sibTransId="{8F2F90AF-22B1-47FB-A1A2-A025C11D1BC0}"/>
    <dgm:cxn modelId="{82B228EC-C603-440C-B4EF-28BB2AEDD413}" srcId="{437A3A41-665D-43E0-93A5-958AD733B532}" destId="{4307989A-5A06-4638-84AF-3E281F00BAED}" srcOrd="1" destOrd="0" parTransId="{FCD2DBD9-C7A5-485A-B809-FEB9E84A3D14}" sibTransId="{C14ED265-BE9E-4BB0-9559-E6886D967017}"/>
    <dgm:cxn modelId="{D08D1AF7-0A75-47B1-BCD2-44B91AF5F803}" type="presOf" srcId="{427864AD-D580-4C3F-9E1C-924D752C5D69}" destId="{3E5AC65D-A57E-42C5-9788-497935599593}" srcOrd="0" destOrd="0" presId="urn:microsoft.com/office/officeart/2005/8/layout/vList2"/>
    <dgm:cxn modelId="{C323811C-484A-4055-B3B0-E8BD665B9268}" type="presParOf" srcId="{2A7DA83A-DED0-443E-81B9-2BC2DA8C37D8}" destId="{D0CB5AF3-3A55-4B04-9F6F-2973278B8C8F}" srcOrd="0" destOrd="0" presId="urn:microsoft.com/office/officeart/2005/8/layout/vList2"/>
    <dgm:cxn modelId="{0CBB3E8A-F492-4277-80AC-EB066D380F58}" type="presParOf" srcId="{2A7DA83A-DED0-443E-81B9-2BC2DA8C37D8}" destId="{5D925D78-0BBE-4486-83BF-2B9E9AD1FFC3}" srcOrd="1" destOrd="0" presId="urn:microsoft.com/office/officeart/2005/8/layout/vList2"/>
    <dgm:cxn modelId="{581FAC51-0C69-48DA-AE45-1F13FA699947}" type="presParOf" srcId="{2A7DA83A-DED0-443E-81B9-2BC2DA8C37D8}" destId="{CA1EB06A-50B1-4894-81FB-37E1076D65D6}" srcOrd="2" destOrd="0" presId="urn:microsoft.com/office/officeart/2005/8/layout/vList2"/>
    <dgm:cxn modelId="{9B1D2A5B-E293-4945-860A-DE4C01274D17}" type="presParOf" srcId="{2A7DA83A-DED0-443E-81B9-2BC2DA8C37D8}" destId="{BDD735B0-D64C-4856-B151-0670B6B565B9}" srcOrd="3" destOrd="0" presId="urn:microsoft.com/office/officeart/2005/8/layout/vList2"/>
    <dgm:cxn modelId="{744F8701-68CB-4453-AABD-D432C4CE7B0C}" type="presParOf" srcId="{2A7DA83A-DED0-443E-81B9-2BC2DA8C37D8}" destId="{18FA55E7-DDE3-47A2-87F9-A4AC7D4AA976}" srcOrd="4" destOrd="0" presId="urn:microsoft.com/office/officeart/2005/8/layout/vList2"/>
    <dgm:cxn modelId="{251E7ADB-821F-4714-B436-2C7C13B64F2E}" type="presParOf" srcId="{2A7DA83A-DED0-443E-81B9-2BC2DA8C37D8}" destId="{725970F4-6136-45DE-BB56-3B5EDF8C55FE}" srcOrd="5" destOrd="0" presId="urn:microsoft.com/office/officeart/2005/8/layout/vList2"/>
    <dgm:cxn modelId="{6CA116AA-44F6-43E1-A601-DF251E152D7B}" type="presParOf" srcId="{2A7DA83A-DED0-443E-81B9-2BC2DA8C37D8}" destId="{7DA52977-E97E-4E09-86A3-2069E93BF037}" srcOrd="6" destOrd="0" presId="urn:microsoft.com/office/officeart/2005/8/layout/vList2"/>
    <dgm:cxn modelId="{E78093B3-55FF-4F29-8B18-9F4BEBE0EB5B}" type="presParOf" srcId="{2A7DA83A-DED0-443E-81B9-2BC2DA8C37D8}" destId="{F0B982B9-8D8F-44B4-8766-E5A43DB7BE80}" srcOrd="7" destOrd="0" presId="urn:microsoft.com/office/officeart/2005/8/layout/vList2"/>
    <dgm:cxn modelId="{DF8D072E-ACEB-40B1-B4AA-F9DA276727BA}" type="presParOf" srcId="{2A7DA83A-DED0-443E-81B9-2BC2DA8C37D8}" destId="{3E5AC65D-A57E-42C5-9788-497935599593}"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86E7594-C786-46DD-B4CB-E89C6D4962E8}" type="doc">
      <dgm:prSet loTypeId="urn:microsoft.com/office/officeart/2005/8/layout/hierarchy1" loCatId="hierarchy" qsTypeId="urn:microsoft.com/office/officeart/2005/8/quickstyle/simple1" qsCatId="simple" csTypeId="urn:microsoft.com/office/officeart/2005/8/colors/colorful5" csCatId="colorful"/>
      <dgm:spPr/>
      <dgm:t>
        <a:bodyPr/>
        <a:lstStyle/>
        <a:p>
          <a:endParaRPr lang="en-US"/>
        </a:p>
      </dgm:t>
    </dgm:pt>
    <dgm:pt modelId="{6E5239CA-3B45-4397-B129-35E3FC8540A8}">
      <dgm:prSet/>
      <dgm:spPr/>
      <dgm:t>
        <a:bodyPr/>
        <a:lstStyle/>
        <a:p>
          <a:r>
            <a:rPr lang="en-US"/>
            <a:t>• Test multiple OS without needing extra hardware</a:t>
          </a:r>
        </a:p>
      </dgm:t>
    </dgm:pt>
    <dgm:pt modelId="{038FBD01-AD7A-436C-B59A-16E37B4C24EE}" type="parTrans" cxnId="{9BB30D76-88B4-468A-BA69-C93EC047BA8C}">
      <dgm:prSet/>
      <dgm:spPr/>
      <dgm:t>
        <a:bodyPr/>
        <a:lstStyle/>
        <a:p>
          <a:endParaRPr lang="en-US"/>
        </a:p>
      </dgm:t>
    </dgm:pt>
    <dgm:pt modelId="{3D4ADDB0-6075-4124-9782-F7C2D06A5609}" type="sibTrans" cxnId="{9BB30D76-88B4-468A-BA69-C93EC047BA8C}">
      <dgm:prSet/>
      <dgm:spPr/>
      <dgm:t>
        <a:bodyPr/>
        <a:lstStyle/>
        <a:p>
          <a:endParaRPr lang="en-US"/>
        </a:p>
      </dgm:t>
    </dgm:pt>
    <dgm:pt modelId="{DA95637D-0823-4FC8-9241-DFA59DF6DCDA}">
      <dgm:prSet/>
      <dgm:spPr/>
      <dgm:t>
        <a:bodyPr/>
        <a:lstStyle/>
        <a:p>
          <a:r>
            <a:rPr lang="en-US"/>
            <a:t>• Safer environment for software testing</a:t>
          </a:r>
        </a:p>
      </dgm:t>
    </dgm:pt>
    <dgm:pt modelId="{E148CE2A-8DEA-4025-9B03-52AA28F43127}" type="parTrans" cxnId="{3DE2C4A7-DABF-4448-A6F5-AB6B539D4E97}">
      <dgm:prSet/>
      <dgm:spPr/>
      <dgm:t>
        <a:bodyPr/>
        <a:lstStyle/>
        <a:p>
          <a:endParaRPr lang="en-US"/>
        </a:p>
      </dgm:t>
    </dgm:pt>
    <dgm:pt modelId="{A73B5637-A044-42F6-AC27-74967C45E38D}" type="sibTrans" cxnId="{3DE2C4A7-DABF-4448-A6F5-AB6B539D4E97}">
      <dgm:prSet/>
      <dgm:spPr/>
      <dgm:t>
        <a:bodyPr/>
        <a:lstStyle/>
        <a:p>
          <a:endParaRPr lang="en-US"/>
        </a:p>
      </dgm:t>
    </dgm:pt>
    <dgm:pt modelId="{ABE41C9F-E3E7-4A9A-9DC1-D4078B76AE31}">
      <dgm:prSet/>
      <dgm:spPr/>
      <dgm:t>
        <a:bodyPr/>
        <a:lstStyle/>
        <a:p>
          <a:r>
            <a:rPr lang="en-US"/>
            <a:t>• Portable and easy to reset</a:t>
          </a:r>
        </a:p>
      </dgm:t>
    </dgm:pt>
    <dgm:pt modelId="{60834E50-FC59-4854-8DF3-3EA4D62DBC10}" type="parTrans" cxnId="{2BC83046-3500-4A0C-87F1-135C2C3A30F4}">
      <dgm:prSet/>
      <dgm:spPr/>
      <dgm:t>
        <a:bodyPr/>
        <a:lstStyle/>
        <a:p>
          <a:endParaRPr lang="en-US"/>
        </a:p>
      </dgm:t>
    </dgm:pt>
    <dgm:pt modelId="{EF3074BE-000C-4CEC-83E8-A470C3D6E0AD}" type="sibTrans" cxnId="{2BC83046-3500-4A0C-87F1-135C2C3A30F4}">
      <dgm:prSet/>
      <dgm:spPr/>
      <dgm:t>
        <a:bodyPr/>
        <a:lstStyle/>
        <a:p>
          <a:endParaRPr lang="en-US"/>
        </a:p>
      </dgm:t>
    </dgm:pt>
    <dgm:pt modelId="{26EF9546-44C4-4861-9F32-D6185339BAC0}" type="pres">
      <dgm:prSet presAssocID="{586E7594-C786-46DD-B4CB-E89C6D4962E8}" presName="hierChild1" presStyleCnt="0">
        <dgm:presLayoutVars>
          <dgm:chPref val="1"/>
          <dgm:dir/>
          <dgm:animOne val="branch"/>
          <dgm:animLvl val="lvl"/>
          <dgm:resizeHandles/>
        </dgm:presLayoutVars>
      </dgm:prSet>
      <dgm:spPr/>
    </dgm:pt>
    <dgm:pt modelId="{127DDE31-4EAC-4B24-8216-6916BC2CE78B}" type="pres">
      <dgm:prSet presAssocID="{6E5239CA-3B45-4397-B129-35E3FC8540A8}" presName="hierRoot1" presStyleCnt="0"/>
      <dgm:spPr/>
    </dgm:pt>
    <dgm:pt modelId="{F5CF3A6F-AAAB-4302-BA84-BEA7DCEE5DAC}" type="pres">
      <dgm:prSet presAssocID="{6E5239CA-3B45-4397-B129-35E3FC8540A8}" presName="composite" presStyleCnt="0"/>
      <dgm:spPr/>
    </dgm:pt>
    <dgm:pt modelId="{18168306-1368-4464-80A8-2F5AB6E936AF}" type="pres">
      <dgm:prSet presAssocID="{6E5239CA-3B45-4397-B129-35E3FC8540A8}" presName="background" presStyleLbl="node0" presStyleIdx="0" presStyleCnt="3"/>
      <dgm:spPr/>
    </dgm:pt>
    <dgm:pt modelId="{436AF20D-D8B6-4905-86E6-C9A5589AFA34}" type="pres">
      <dgm:prSet presAssocID="{6E5239CA-3B45-4397-B129-35E3FC8540A8}" presName="text" presStyleLbl="fgAcc0" presStyleIdx="0" presStyleCnt="3">
        <dgm:presLayoutVars>
          <dgm:chPref val="3"/>
        </dgm:presLayoutVars>
      </dgm:prSet>
      <dgm:spPr/>
    </dgm:pt>
    <dgm:pt modelId="{640EF08B-2B97-4B00-88C8-2FA60ABA1D58}" type="pres">
      <dgm:prSet presAssocID="{6E5239CA-3B45-4397-B129-35E3FC8540A8}" presName="hierChild2" presStyleCnt="0"/>
      <dgm:spPr/>
    </dgm:pt>
    <dgm:pt modelId="{355F419D-38F3-4140-84A5-99815C425425}" type="pres">
      <dgm:prSet presAssocID="{DA95637D-0823-4FC8-9241-DFA59DF6DCDA}" presName="hierRoot1" presStyleCnt="0"/>
      <dgm:spPr/>
    </dgm:pt>
    <dgm:pt modelId="{81754D59-3239-4CAE-8C26-DA929C6AAD70}" type="pres">
      <dgm:prSet presAssocID="{DA95637D-0823-4FC8-9241-DFA59DF6DCDA}" presName="composite" presStyleCnt="0"/>
      <dgm:spPr/>
    </dgm:pt>
    <dgm:pt modelId="{2B370733-F430-416D-BEB7-2998A8B66017}" type="pres">
      <dgm:prSet presAssocID="{DA95637D-0823-4FC8-9241-DFA59DF6DCDA}" presName="background" presStyleLbl="node0" presStyleIdx="1" presStyleCnt="3"/>
      <dgm:spPr/>
    </dgm:pt>
    <dgm:pt modelId="{C86D1D0D-9693-4BAC-B4DC-81A84FC91A21}" type="pres">
      <dgm:prSet presAssocID="{DA95637D-0823-4FC8-9241-DFA59DF6DCDA}" presName="text" presStyleLbl="fgAcc0" presStyleIdx="1" presStyleCnt="3">
        <dgm:presLayoutVars>
          <dgm:chPref val="3"/>
        </dgm:presLayoutVars>
      </dgm:prSet>
      <dgm:spPr/>
    </dgm:pt>
    <dgm:pt modelId="{1DB2E21B-46B8-4066-B306-5B871A0ECCF4}" type="pres">
      <dgm:prSet presAssocID="{DA95637D-0823-4FC8-9241-DFA59DF6DCDA}" presName="hierChild2" presStyleCnt="0"/>
      <dgm:spPr/>
    </dgm:pt>
    <dgm:pt modelId="{2328DC07-345D-4C4F-A22D-2FA24F4C3DBE}" type="pres">
      <dgm:prSet presAssocID="{ABE41C9F-E3E7-4A9A-9DC1-D4078B76AE31}" presName="hierRoot1" presStyleCnt="0"/>
      <dgm:spPr/>
    </dgm:pt>
    <dgm:pt modelId="{D926FB6D-FF7B-4A2A-9556-F3239194BF9E}" type="pres">
      <dgm:prSet presAssocID="{ABE41C9F-E3E7-4A9A-9DC1-D4078B76AE31}" presName="composite" presStyleCnt="0"/>
      <dgm:spPr/>
    </dgm:pt>
    <dgm:pt modelId="{7A04EEF6-D0B3-4D21-BC25-E9A098CFC727}" type="pres">
      <dgm:prSet presAssocID="{ABE41C9F-E3E7-4A9A-9DC1-D4078B76AE31}" presName="background" presStyleLbl="node0" presStyleIdx="2" presStyleCnt="3"/>
      <dgm:spPr/>
    </dgm:pt>
    <dgm:pt modelId="{ADB72B2F-1C52-48C8-88B1-A1AC20D85457}" type="pres">
      <dgm:prSet presAssocID="{ABE41C9F-E3E7-4A9A-9DC1-D4078B76AE31}" presName="text" presStyleLbl="fgAcc0" presStyleIdx="2" presStyleCnt="3">
        <dgm:presLayoutVars>
          <dgm:chPref val="3"/>
        </dgm:presLayoutVars>
      </dgm:prSet>
      <dgm:spPr/>
    </dgm:pt>
    <dgm:pt modelId="{D59344B2-4A89-4A49-88C7-19B8B35D053B}" type="pres">
      <dgm:prSet presAssocID="{ABE41C9F-E3E7-4A9A-9DC1-D4078B76AE31}" presName="hierChild2" presStyleCnt="0"/>
      <dgm:spPr/>
    </dgm:pt>
  </dgm:ptLst>
  <dgm:cxnLst>
    <dgm:cxn modelId="{A9A6E330-5A0F-4465-B453-2C59233DCF9B}" type="presOf" srcId="{ABE41C9F-E3E7-4A9A-9DC1-D4078B76AE31}" destId="{ADB72B2F-1C52-48C8-88B1-A1AC20D85457}" srcOrd="0" destOrd="0" presId="urn:microsoft.com/office/officeart/2005/8/layout/hierarchy1"/>
    <dgm:cxn modelId="{2982B75B-6AA0-49C1-82A1-AFE6A3BA0BDC}" type="presOf" srcId="{586E7594-C786-46DD-B4CB-E89C6D4962E8}" destId="{26EF9546-44C4-4861-9F32-D6185339BAC0}" srcOrd="0" destOrd="0" presId="urn:microsoft.com/office/officeart/2005/8/layout/hierarchy1"/>
    <dgm:cxn modelId="{2BC83046-3500-4A0C-87F1-135C2C3A30F4}" srcId="{586E7594-C786-46DD-B4CB-E89C6D4962E8}" destId="{ABE41C9F-E3E7-4A9A-9DC1-D4078B76AE31}" srcOrd="2" destOrd="0" parTransId="{60834E50-FC59-4854-8DF3-3EA4D62DBC10}" sibTransId="{EF3074BE-000C-4CEC-83E8-A470C3D6E0AD}"/>
    <dgm:cxn modelId="{13C0FB6F-15FA-4C08-A4EF-F32A9DC02FDC}" type="presOf" srcId="{6E5239CA-3B45-4397-B129-35E3FC8540A8}" destId="{436AF20D-D8B6-4905-86E6-C9A5589AFA34}" srcOrd="0" destOrd="0" presId="urn:microsoft.com/office/officeart/2005/8/layout/hierarchy1"/>
    <dgm:cxn modelId="{9BB30D76-88B4-468A-BA69-C93EC047BA8C}" srcId="{586E7594-C786-46DD-B4CB-E89C6D4962E8}" destId="{6E5239CA-3B45-4397-B129-35E3FC8540A8}" srcOrd="0" destOrd="0" parTransId="{038FBD01-AD7A-436C-B59A-16E37B4C24EE}" sibTransId="{3D4ADDB0-6075-4124-9782-F7C2D06A5609}"/>
    <dgm:cxn modelId="{3DE2C4A7-DABF-4448-A6F5-AB6B539D4E97}" srcId="{586E7594-C786-46DD-B4CB-E89C6D4962E8}" destId="{DA95637D-0823-4FC8-9241-DFA59DF6DCDA}" srcOrd="1" destOrd="0" parTransId="{E148CE2A-8DEA-4025-9B03-52AA28F43127}" sibTransId="{A73B5637-A044-42F6-AC27-74967C45E38D}"/>
    <dgm:cxn modelId="{11EC76CA-AE22-4163-A0D2-F8A41E3B7A38}" type="presOf" srcId="{DA95637D-0823-4FC8-9241-DFA59DF6DCDA}" destId="{C86D1D0D-9693-4BAC-B4DC-81A84FC91A21}" srcOrd="0" destOrd="0" presId="urn:microsoft.com/office/officeart/2005/8/layout/hierarchy1"/>
    <dgm:cxn modelId="{FA8046A9-EF77-483E-B047-E4995DA7C667}" type="presParOf" srcId="{26EF9546-44C4-4861-9F32-D6185339BAC0}" destId="{127DDE31-4EAC-4B24-8216-6916BC2CE78B}" srcOrd="0" destOrd="0" presId="urn:microsoft.com/office/officeart/2005/8/layout/hierarchy1"/>
    <dgm:cxn modelId="{28850EDA-8377-4CF2-A061-7512F4436277}" type="presParOf" srcId="{127DDE31-4EAC-4B24-8216-6916BC2CE78B}" destId="{F5CF3A6F-AAAB-4302-BA84-BEA7DCEE5DAC}" srcOrd="0" destOrd="0" presId="urn:microsoft.com/office/officeart/2005/8/layout/hierarchy1"/>
    <dgm:cxn modelId="{A977BFE9-11FF-4E5D-99C9-524BBEEDB717}" type="presParOf" srcId="{F5CF3A6F-AAAB-4302-BA84-BEA7DCEE5DAC}" destId="{18168306-1368-4464-80A8-2F5AB6E936AF}" srcOrd="0" destOrd="0" presId="urn:microsoft.com/office/officeart/2005/8/layout/hierarchy1"/>
    <dgm:cxn modelId="{7299A144-1011-4E2D-88F7-61A0C41737F9}" type="presParOf" srcId="{F5CF3A6F-AAAB-4302-BA84-BEA7DCEE5DAC}" destId="{436AF20D-D8B6-4905-86E6-C9A5589AFA34}" srcOrd="1" destOrd="0" presId="urn:microsoft.com/office/officeart/2005/8/layout/hierarchy1"/>
    <dgm:cxn modelId="{563FA9D7-8197-45AB-A0D3-32DEAA52B4B9}" type="presParOf" srcId="{127DDE31-4EAC-4B24-8216-6916BC2CE78B}" destId="{640EF08B-2B97-4B00-88C8-2FA60ABA1D58}" srcOrd="1" destOrd="0" presId="urn:microsoft.com/office/officeart/2005/8/layout/hierarchy1"/>
    <dgm:cxn modelId="{A056FEAA-2F94-4972-9FFC-BA2855BDD82E}" type="presParOf" srcId="{26EF9546-44C4-4861-9F32-D6185339BAC0}" destId="{355F419D-38F3-4140-84A5-99815C425425}" srcOrd="1" destOrd="0" presId="urn:microsoft.com/office/officeart/2005/8/layout/hierarchy1"/>
    <dgm:cxn modelId="{EF6812F5-2416-4624-BC88-5CAAB413C27D}" type="presParOf" srcId="{355F419D-38F3-4140-84A5-99815C425425}" destId="{81754D59-3239-4CAE-8C26-DA929C6AAD70}" srcOrd="0" destOrd="0" presId="urn:microsoft.com/office/officeart/2005/8/layout/hierarchy1"/>
    <dgm:cxn modelId="{C268DF4A-851F-4F9D-873B-59E6C6F0DF7F}" type="presParOf" srcId="{81754D59-3239-4CAE-8C26-DA929C6AAD70}" destId="{2B370733-F430-416D-BEB7-2998A8B66017}" srcOrd="0" destOrd="0" presId="urn:microsoft.com/office/officeart/2005/8/layout/hierarchy1"/>
    <dgm:cxn modelId="{7DDE31CF-972A-4D39-A8B8-1989399A3795}" type="presParOf" srcId="{81754D59-3239-4CAE-8C26-DA929C6AAD70}" destId="{C86D1D0D-9693-4BAC-B4DC-81A84FC91A21}" srcOrd="1" destOrd="0" presId="urn:microsoft.com/office/officeart/2005/8/layout/hierarchy1"/>
    <dgm:cxn modelId="{5471F181-4637-49DF-B243-6D81BDCF0DFD}" type="presParOf" srcId="{355F419D-38F3-4140-84A5-99815C425425}" destId="{1DB2E21B-46B8-4066-B306-5B871A0ECCF4}" srcOrd="1" destOrd="0" presId="urn:microsoft.com/office/officeart/2005/8/layout/hierarchy1"/>
    <dgm:cxn modelId="{349F003F-61F8-41CB-815D-CA772718AA70}" type="presParOf" srcId="{26EF9546-44C4-4861-9F32-D6185339BAC0}" destId="{2328DC07-345D-4C4F-A22D-2FA24F4C3DBE}" srcOrd="2" destOrd="0" presId="urn:microsoft.com/office/officeart/2005/8/layout/hierarchy1"/>
    <dgm:cxn modelId="{6462BA53-FE6B-412F-B72A-1A122B693EDE}" type="presParOf" srcId="{2328DC07-345D-4C4F-A22D-2FA24F4C3DBE}" destId="{D926FB6D-FF7B-4A2A-9556-F3239194BF9E}" srcOrd="0" destOrd="0" presId="urn:microsoft.com/office/officeart/2005/8/layout/hierarchy1"/>
    <dgm:cxn modelId="{C0B17EA8-8389-4543-9BFF-09CAFC08F970}" type="presParOf" srcId="{D926FB6D-FF7B-4A2A-9556-F3239194BF9E}" destId="{7A04EEF6-D0B3-4D21-BC25-E9A098CFC727}" srcOrd="0" destOrd="0" presId="urn:microsoft.com/office/officeart/2005/8/layout/hierarchy1"/>
    <dgm:cxn modelId="{278D5090-EC29-45AD-966A-DE066C65546F}" type="presParOf" srcId="{D926FB6D-FF7B-4A2A-9556-F3239194BF9E}" destId="{ADB72B2F-1C52-48C8-88B1-A1AC20D85457}" srcOrd="1" destOrd="0" presId="urn:microsoft.com/office/officeart/2005/8/layout/hierarchy1"/>
    <dgm:cxn modelId="{CDD74ED7-B072-422F-A226-51786A00BD95}" type="presParOf" srcId="{2328DC07-345D-4C4F-A22D-2FA24F4C3DBE}" destId="{D59344B2-4A89-4A49-88C7-19B8B35D053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2F6534-E379-4FD3-BD62-24DC3A1AFA1E}">
      <dsp:nvSpPr>
        <dsp:cNvPr id="0" name=""/>
        <dsp:cNvSpPr/>
      </dsp:nvSpPr>
      <dsp:spPr>
        <a:xfrm>
          <a:off x="0" y="2176272"/>
          <a:ext cx="7886700" cy="0"/>
        </a:xfrm>
        <a:prstGeom prst="line">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tailEnd type="triangle" w="lg" len="lg"/>
        </a:ln>
        <a:effectLst/>
      </dsp:spPr>
      <dsp:style>
        <a:lnRef idx="2">
          <a:scrgbClr r="0" g="0" b="0"/>
        </a:lnRef>
        <a:fillRef idx="1">
          <a:scrgbClr r="0" g="0" b="0"/>
        </a:fillRef>
        <a:effectRef idx="0">
          <a:scrgbClr r="0" g="0" b="0"/>
        </a:effectRef>
        <a:fontRef idx="minor"/>
      </dsp:style>
    </dsp:sp>
    <dsp:sp modelId="{39E46A2F-4018-47A7-8CFF-B70BF24C6D9C}">
      <dsp:nvSpPr>
        <dsp:cNvPr id="0" name=""/>
        <dsp:cNvSpPr/>
      </dsp:nvSpPr>
      <dsp:spPr>
        <a:xfrm rot="8100000">
          <a:off x="66639" y="506246"/>
          <a:ext cx="310680" cy="310680"/>
        </a:xfrm>
        <a:prstGeom prst="teardrop">
          <a:avLst>
            <a:gd name="adj" fmla="val 115000"/>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C10AD5-FDA7-4790-B06B-3F8409DF7DCE}">
      <dsp:nvSpPr>
        <dsp:cNvPr id="0" name=""/>
        <dsp:cNvSpPr/>
      </dsp:nvSpPr>
      <dsp:spPr>
        <a:xfrm>
          <a:off x="101153" y="540760"/>
          <a:ext cx="241652" cy="241652"/>
        </a:xfrm>
        <a:prstGeom prst="ellipse">
          <a:avLst/>
        </a:prstGeom>
        <a:solidFill>
          <a:schemeClr val="lt2">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745F53D8-B563-43DF-94C3-1F11194FACA3}">
      <dsp:nvSpPr>
        <dsp:cNvPr id="0" name=""/>
        <dsp:cNvSpPr/>
      </dsp:nvSpPr>
      <dsp:spPr>
        <a:xfrm>
          <a:off x="441664" y="887918"/>
          <a:ext cx="1821002" cy="12883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69850" rIns="69850" bIns="104775" numCol="1" spcCol="1270" anchor="t" anchorCtr="0">
          <a:noAutofit/>
        </a:bodyPr>
        <a:lstStyle/>
        <a:p>
          <a:pPr marL="0" lvl="0" indent="0" algn="l" defTabSz="488950">
            <a:lnSpc>
              <a:spcPct val="90000"/>
            </a:lnSpc>
            <a:spcBef>
              <a:spcPct val="0"/>
            </a:spcBef>
            <a:spcAft>
              <a:spcPct val="35000"/>
            </a:spcAft>
            <a:buNone/>
          </a:pPr>
          <a:r>
            <a:rPr lang="en-US" sz="1100" kern="1200"/>
            <a:t>Early Beginnings</a:t>
          </a:r>
          <a:br>
            <a:rPr lang="en-US" sz="1100" kern="1200"/>
          </a:br>
          <a:endParaRPr lang="en-US" sz="1100" kern="1200"/>
        </a:p>
        <a:p>
          <a:pPr marL="57150" lvl="1" indent="-57150" algn="l" defTabSz="400050">
            <a:lnSpc>
              <a:spcPct val="90000"/>
            </a:lnSpc>
            <a:spcBef>
              <a:spcPct val="0"/>
            </a:spcBef>
            <a:spcAft>
              <a:spcPct val="15000"/>
            </a:spcAft>
            <a:buChar char="•"/>
          </a:pPr>
          <a:r>
            <a:rPr lang="en-US" sz="900" kern="1200"/>
            <a:t>Programs were manually loaded and run, one at a time.</a:t>
          </a:r>
        </a:p>
        <a:p>
          <a:pPr marL="57150" lvl="1" indent="-57150" algn="l" defTabSz="400050">
            <a:lnSpc>
              <a:spcPct val="90000"/>
            </a:lnSpc>
            <a:spcBef>
              <a:spcPct val="0"/>
            </a:spcBef>
            <a:spcAft>
              <a:spcPct val="15000"/>
            </a:spcAft>
            <a:buChar char="•"/>
          </a:pPr>
          <a:r>
            <a:rPr lang="en-US" sz="900" kern="1200"/>
            <a:t>The first operating system was introduced in 1956. It was a batch processing system GM-NAA I/O (1956) that automated job handling</a:t>
          </a:r>
        </a:p>
      </dsp:txBody>
      <dsp:txXfrm>
        <a:off x="441664" y="887918"/>
        <a:ext cx="1821002" cy="1288353"/>
      </dsp:txXfrm>
    </dsp:sp>
    <dsp:sp modelId="{F5EA8913-D082-4757-80D3-C79E5F976D52}">
      <dsp:nvSpPr>
        <dsp:cNvPr id="0" name=""/>
        <dsp:cNvSpPr/>
      </dsp:nvSpPr>
      <dsp:spPr>
        <a:xfrm>
          <a:off x="441664" y="435254"/>
          <a:ext cx="1821002" cy="452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US" sz="1500" kern="1200"/>
            <a:t>1940s-1950s</a:t>
          </a:r>
        </a:p>
      </dsp:txBody>
      <dsp:txXfrm>
        <a:off x="441664" y="435254"/>
        <a:ext cx="1821002" cy="452664"/>
      </dsp:txXfrm>
    </dsp:sp>
    <dsp:sp modelId="{A2749132-B189-45A8-8EFE-263BC2E03B69}">
      <dsp:nvSpPr>
        <dsp:cNvPr id="0" name=""/>
        <dsp:cNvSpPr/>
      </dsp:nvSpPr>
      <dsp:spPr>
        <a:xfrm>
          <a:off x="221980" y="887918"/>
          <a:ext cx="0" cy="1288353"/>
        </a:xfrm>
        <a:prstGeom prst="line">
          <a:avLst/>
        </a:prstGeom>
        <a:noFill/>
        <a:ln w="12700" cap="flat" cmpd="sng" algn="ctr">
          <a:solidFill>
            <a:schemeClr val="dk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FB5671FA-8B39-4729-9204-6C6DE6EA76A6}">
      <dsp:nvSpPr>
        <dsp:cNvPr id="0" name=""/>
        <dsp:cNvSpPr/>
      </dsp:nvSpPr>
      <dsp:spPr>
        <a:xfrm>
          <a:off x="189084" y="2135532"/>
          <a:ext cx="79086" cy="81479"/>
        </a:xfrm>
        <a:prstGeom prst="ellipse">
          <a:avLst/>
        </a:prstGeom>
        <a:solidFill>
          <a:schemeClr val="dk2">
            <a:hueOff val="0"/>
            <a:satOff val="0"/>
            <a:lumOff val="0"/>
            <a:alphaOff val="0"/>
          </a:schemeClr>
        </a:solidFill>
        <a:ln w="63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3710996-FC06-4957-9B3A-8B6BB01808E9}">
      <dsp:nvSpPr>
        <dsp:cNvPr id="0" name=""/>
        <dsp:cNvSpPr/>
      </dsp:nvSpPr>
      <dsp:spPr>
        <a:xfrm rot="18900000">
          <a:off x="1190987" y="3535616"/>
          <a:ext cx="310680" cy="310680"/>
        </a:xfrm>
        <a:prstGeom prst="teardrop">
          <a:avLst>
            <a:gd name="adj" fmla="val 115000"/>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FB3A5A6-8E11-4FBA-9AEA-6E64E5D1D41A}">
      <dsp:nvSpPr>
        <dsp:cNvPr id="0" name=""/>
        <dsp:cNvSpPr/>
      </dsp:nvSpPr>
      <dsp:spPr>
        <a:xfrm>
          <a:off x="1225501" y="3570130"/>
          <a:ext cx="241652" cy="241652"/>
        </a:xfrm>
        <a:prstGeom prst="ellipse">
          <a:avLst/>
        </a:prstGeom>
        <a:solidFill>
          <a:schemeClr val="lt2">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58983271-19E2-41E5-A243-4C82CD92F68E}">
      <dsp:nvSpPr>
        <dsp:cNvPr id="0" name=""/>
        <dsp:cNvSpPr/>
      </dsp:nvSpPr>
      <dsp:spPr>
        <a:xfrm>
          <a:off x="1566012" y="2176272"/>
          <a:ext cx="1821002" cy="12883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4775" rIns="0" bIns="69850" numCol="1" spcCol="1270" anchor="b" anchorCtr="0">
          <a:noAutofit/>
        </a:bodyPr>
        <a:lstStyle/>
        <a:p>
          <a:pPr marL="0" lvl="0" indent="0" algn="l" defTabSz="488950">
            <a:lnSpc>
              <a:spcPct val="90000"/>
            </a:lnSpc>
            <a:spcBef>
              <a:spcPct val="0"/>
            </a:spcBef>
            <a:spcAft>
              <a:spcPct val="35000"/>
            </a:spcAft>
            <a:buNone/>
          </a:pPr>
          <a:r>
            <a:rPr lang="en-US" sz="1100" kern="1200"/>
            <a:t>Multiprogramming and Timesharing</a:t>
          </a:r>
          <a:br>
            <a:rPr lang="en-US" sz="1100" kern="1200"/>
          </a:br>
          <a:endParaRPr lang="en-US" sz="1100" kern="1200"/>
        </a:p>
        <a:p>
          <a:pPr marL="57150" lvl="1" indent="-57150" algn="l" defTabSz="400050">
            <a:lnSpc>
              <a:spcPct val="90000"/>
            </a:lnSpc>
            <a:spcBef>
              <a:spcPct val="0"/>
            </a:spcBef>
            <a:spcAft>
              <a:spcPct val="15000"/>
            </a:spcAft>
            <a:buChar char="•"/>
          </a:pPr>
          <a:r>
            <a:rPr lang="en-US" sz="900" kern="1200"/>
            <a:t>Introduction of multiprogramming to utilize CPU efficiently.</a:t>
          </a:r>
        </a:p>
        <a:p>
          <a:pPr marL="57150" lvl="1" indent="-57150" algn="l" defTabSz="400050">
            <a:lnSpc>
              <a:spcPct val="90000"/>
            </a:lnSpc>
            <a:spcBef>
              <a:spcPct val="0"/>
            </a:spcBef>
            <a:spcAft>
              <a:spcPct val="15000"/>
            </a:spcAft>
            <a:buChar char="•"/>
          </a:pPr>
          <a:r>
            <a:rPr lang="en-US" sz="900" kern="1200"/>
            <a:t>Timesharing systems, like CTSS (1961) and Multics (1969), allowed multiple users to interact with a single system</a:t>
          </a:r>
        </a:p>
      </dsp:txBody>
      <dsp:txXfrm>
        <a:off x="1566012" y="2176272"/>
        <a:ext cx="1821002" cy="1288353"/>
      </dsp:txXfrm>
    </dsp:sp>
    <dsp:sp modelId="{E47A166E-186E-4C31-9C68-8BF939317867}">
      <dsp:nvSpPr>
        <dsp:cNvPr id="0" name=""/>
        <dsp:cNvSpPr/>
      </dsp:nvSpPr>
      <dsp:spPr>
        <a:xfrm>
          <a:off x="1566012" y="3464625"/>
          <a:ext cx="1821002" cy="452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US" sz="1500" kern="1200"/>
            <a:t>1960s</a:t>
          </a:r>
        </a:p>
      </dsp:txBody>
      <dsp:txXfrm>
        <a:off x="1566012" y="3464625"/>
        <a:ext cx="1821002" cy="452664"/>
      </dsp:txXfrm>
    </dsp:sp>
    <dsp:sp modelId="{901FAD84-7CF3-42E0-A09D-5D6964E251DA}">
      <dsp:nvSpPr>
        <dsp:cNvPr id="0" name=""/>
        <dsp:cNvSpPr/>
      </dsp:nvSpPr>
      <dsp:spPr>
        <a:xfrm>
          <a:off x="1346327" y="2176272"/>
          <a:ext cx="0" cy="1288353"/>
        </a:xfrm>
        <a:prstGeom prst="line">
          <a:avLst/>
        </a:prstGeom>
        <a:noFill/>
        <a:ln w="12700" cap="flat" cmpd="sng" algn="ctr">
          <a:solidFill>
            <a:schemeClr val="dk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08FCBC70-D910-489B-A8BB-1160A54C1A6D}">
      <dsp:nvSpPr>
        <dsp:cNvPr id="0" name=""/>
        <dsp:cNvSpPr/>
      </dsp:nvSpPr>
      <dsp:spPr>
        <a:xfrm>
          <a:off x="1313432" y="2135532"/>
          <a:ext cx="79086" cy="81479"/>
        </a:xfrm>
        <a:prstGeom prst="ellipse">
          <a:avLst/>
        </a:prstGeom>
        <a:solidFill>
          <a:schemeClr val="dk2">
            <a:hueOff val="0"/>
            <a:satOff val="0"/>
            <a:lumOff val="0"/>
            <a:alphaOff val="0"/>
          </a:schemeClr>
        </a:solidFill>
        <a:ln w="63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94CE6C1-4F95-495B-9494-BA0EA1DBC224}">
      <dsp:nvSpPr>
        <dsp:cNvPr id="0" name=""/>
        <dsp:cNvSpPr/>
      </dsp:nvSpPr>
      <dsp:spPr>
        <a:xfrm rot="8100000">
          <a:off x="2315334" y="506246"/>
          <a:ext cx="310680" cy="310680"/>
        </a:xfrm>
        <a:prstGeom prst="teardrop">
          <a:avLst>
            <a:gd name="adj" fmla="val 115000"/>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8903C4-BE04-4F4A-93EB-A74536AAA275}">
      <dsp:nvSpPr>
        <dsp:cNvPr id="0" name=""/>
        <dsp:cNvSpPr/>
      </dsp:nvSpPr>
      <dsp:spPr>
        <a:xfrm>
          <a:off x="2349848" y="540760"/>
          <a:ext cx="241652" cy="241652"/>
        </a:xfrm>
        <a:prstGeom prst="ellipse">
          <a:avLst/>
        </a:prstGeom>
        <a:solidFill>
          <a:schemeClr val="lt2">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DC3DF431-84A3-4529-9B3F-A2CF86DE0FDC}">
      <dsp:nvSpPr>
        <dsp:cNvPr id="0" name=""/>
        <dsp:cNvSpPr/>
      </dsp:nvSpPr>
      <dsp:spPr>
        <a:xfrm>
          <a:off x="2690359" y="887918"/>
          <a:ext cx="1821002" cy="12883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69850" rIns="69850" bIns="104775" numCol="1" spcCol="1270" anchor="t" anchorCtr="0">
          <a:noAutofit/>
        </a:bodyPr>
        <a:lstStyle/>
        <a:p>
          <a:pPr marL="0" lvl="0" indent="0" algn="l" defTabSz="488950">
            <a:lnSpc>
              <a:spcPct val="90000"/>
            </a:lnSpc>
            <a:spcBef>
              <a:spcPct val="0"/>
            </a:spcBef>
            <a:spcAft>
              <a:spcPct val="35000"/>
            </a:spcAft>
            <a:buNone/>
          </a:pPr>
          <a:r>
            <a:rPr lang="en-US" sz="1100" kern="1200"/>
            <a:t>Unix and Personal Computers</a:t>
          </a:r>
          <a:br>
            <a:rPr lang="en-US" sz="1100" kern="1200"/>
          </a:br>
          <a:endParaRPr lang="en-US" sz="1100" kern="1200"/>
        </a:p>
        <a:p>
          <a:pPr marL="57150" lvl="1" indent="-57150" algn="l" defTabSz="400050">
            <a:lnSpc>
              <a:spcPct val="90000"/>
            </a:lnSpc>
            <a:spcBef>
              <a:spcPct val="0"/>
            </a:spcBef>
            <a:spcAft>
              <a:spcPct val="15000"/>
            </a:spcAft>
            <a:buChar char="•"/>
          </a:pPr>
          <a:r>
            <a:rPr lang="en-US" sz="900" kern="1200"/>
            <a:t>Unix (1971) revolutionized OS design with simplicity, portability, and multitasking.</a:t>
          </a:r>
        </a:p>
        <a:p>
          <a:pPr marL="57150" lvl="1" indent="-57150" algn="l" defTabSz="400050">
            <a:lnSpc>
              <a:spcPct val="90000"/>
            </a:lnSpc>
            <a:spcBef>
              <a:spcPct val="0"/>
            </a:spcBef>
            <a:spcAft>
              <a:spcPct val="15000"/>
            </a:spcAft>
            <a:buChar char="•"/>
          </a:pPr>
          <a:r>
            <a:rPr lang="en-US" sz="900" kern="1200"/>
            <a:t>Personal computers emerged, leading to simpler OSs like CP/M (1974) and PC-DOS (1981).</a:t>
          </a:r>
        </a:p>
      </dsp:txBody>
      <dsp:txXfrm>
        <a:off x="2690359" y="887918"/>
        <a:ext cx="1821002" cy="1288353"/>
      </dsp:txXfrm>
    </dsp:sp>
    <dsp:sp modelId="{DDA2C160-67FA-45E3-B0F9-9BF69AE6DBEA}">
      <dsp:nvSpPr>
        <dsp:cNvPr id="0" name=""/>
        <dsp:cNvSpPr/>
      </dsp:nvSpPr>
      <dsp:spPr>
        <a:xfrm>
          <a:off x="2690359" y="435254"/>
          <a:ext cx="1821002" cy="452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US" sz="1500" kern="1200"/>
            <a:t>1970s</a:t>
          </a:r>
        </a:p>
      </dsp:txBody>
      <dsp:txXfrm>
        <a:off x="2690359" y="435254"/>
        <a:ext cx="1821002" cy="452664"/>
      </dsp:txXfrm>
    </dsp:sp>
    <dsp:sp modelId="{9055E21D-A336-49FA-87A0-28FAE3888343}">
      <dsp:nvSpPr>
        <dsp:cNvPr id="0" name=""/>
        <dsp:cNvSpPr/>
      </dsp:nvSpPr>
      <dsp:spPr>
        <a:xfrm>
          <a:off x="2470675" y="887918"/>
          <a:ext cx="0" cy="1288353"/>
        </a:xfrm>
        <a:prstGeom prst="line">
          <a:avLst/>
        </a:prstGeom>
        <a:noFill/>
        <a:ln w="12700" cap="flat" cmpd="sng" algn="ctr">
          <a:solidFill>
            <a:schemeClr val="dk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2D3C1D7C-E682-4EB4-BB59-29F397217EF7}">
      <dsp:nvSpPr>
        <dsp:cNvPr id="0" name=""/>
        <dsp:cNvSpPr/>
      </dsp:nvSpPr>
      <dsp:spPr>
        <a:xfrm>
          <a:off x="2437779" y="2135532"/>
          <a:ext cx="79086" cy="81479"/>
        </a:xfrm>
        <a:prstGeom prst="ellipse">
          <a:avLst/>
        </a:prstGeom>
        <a:solidFill>
          <a:schemeClr val="dk2">
            <a:hueOff val="0"/>
            <a:satOff val="0"/>
            <a:lumOff val="0"/>
            <a:alphaOff val="0"/>
          </a:schemeClr>
        </a:solidFill>
        <a:ln w="63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E7BA960-4D4B-4CC5-AF93-C8417482D004}">
      <dsp:nvSpPr>
        <dsp:cNvPr id="0" name=""/>
        <dsp:cNvSpPr/>
      </dsp:nvSpPr>
      <dsp:spPr>
        <a:xfrm rot="18900000">
          <a:off x="3439682" y="3535616"/>
          <a:ext cx="310680" cy="310680"/>
        </a:xfrm>
        <a:prstGeom prst="teardrop">
          <a:avLst>
            <a:gd name="adj" fmla="val 115000"/>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7566BF4-AEE0-4995-AB0C-5CC16EE60436}">
      <dsp:nvSpPr>
        <dsp:cNvPr id="0" name=""/>
        <dsp:cNvSpPr/>
      </dsp:nvSpPr>
      <dsp:spPr>
        <a:xfrm>
          <a:off x="3474196" y="3570130"/>
          <a:ext cx="241652" cy="241652"/>
        </a:xfrm>
        <a:prstGeom prst="ellipse">
          <a:avLst/>
        </a:prstGeom>
        <a:solidFill>
          <a:schemeClr val="lt2">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91A66950-9FF6-4941-89B6-5D3ED147195D}">
      <dsp:nvSpPr>
        <dsp:cNvPr id="0" name=""/>
        <dsp:cNvSpPr/>
      </dsp:nvSpPr>
      <dsp:spPr>
        <a:xfrm>
          <a:off x="3814706" y="2176272"/>
          <a:ext cx="1821002" cy="12883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4775" rIns="0" bIns="69850" numCol="1" spcCol="1270" anchor="b" anchorCtr="0">
          <a:noAutofit/>
        </a:bodyPr>
        <a:lstStyle/>
        <a:p>
          <a:pPr marL="0" lvl="0" indent="0" algn="l" defTabSz="488950">
            <a:lnSpc>
              <a:spcPct val="90000"/>
            </a:lnSpc>
            <a:spcBef>
              <a:spcPct val="0"/>
            </a:spcBef>
            <a:spcAft>
              <a:spcPct val="35000"/>
            </a:spcAft>
            <a:buNone/>
          </a:pPr>
          <a:r>
            <a:rPr lang="en-US" sz="1100" kern="1200"/>
            <a:t>GUI and Networking</a:t>
          </a:r>
          <a:br>
            <a:rPr lang="en-US" sz="1100" kern="1200"/>
          </a:br>
          <a:endParaRPr lang="en-US" sz="1100" kern="1200"/>
        </a:p>
        <a:p>
          <a:pPr marL="57150" lvl="1" indent="-57150" algn="l" defTabSz="400050">
            <a:lnSpc>
              <a:spcPct val="90000"/>
            </a:lnSpc>
            <a:spcBef>
              <a:spcPct val="0"/>
            </a:spcBef>
            <a:spcAft>
              <a:spcPct val="15000"/>
            </a:spcAft>
            <a:buChar char="•"/>
          </a:pPr>
          <a:r>
            <a:rPr lang="en-US" sz="900" kern="1200"/>
            <a:t>Graphical User Interfaces (GUIs) gained popularity with systems like Apple Macintosh (1984) and Microsoft Windows (1985).</a:t>
          </a:r>
        </a:p>
        <a:p>
          <a:pPr marL="57150" lvl="1" indent="-57150" algn="l" defTabSz="400050">
            <a:lnSpc>
              <a:spcPct val="90000"/>
            </a:lnSpc>
            <a:spcBef>
              <a:spcPct val="0"/>
            </a:spcBef>
            <a:spcAft>
              <a:spcPct val="15000"/>
            </a:spcAft>
            <a:buChar char="•"/>
          </a:pPr>
          <a:r>
            <a:rPr lang="en-US" sz="900" kern="1200"/>
            <a:t>Networking features, like TCP/IP in Unix, became essential.</a:t>
          </a:r>
        </a:p>
      </dsp:txBody>
      <dsp:txXfrm>
        <a:off x="3814706" y="2176272"/>
        <a:ext cx="1821002" cy="1288353"/>
      </dsp:txXfrm>
    </dsp:sp>
    <dsp:sp modelId="{28DABBC9-548E-4155-85BD-4C9B5DA4731E}">
      <dsp:nvSpPr>
        <dsp:cNvPr id="0" name=""/>
        <dsp:cNvSpPr/>
      </dsp:nvSpPr>
      <dsp:spPr>
        <a:xfrm>
          <a:off x="3814706" y="3464625"/>
          <a:ext cx="1821002" cy="452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US" sz="1500" kern="1200"/>
            <a:t>1980s</a:t>
          </a:r>
        </a:p>
      </dsp:txBody>
      <dsp:txXfrm>
        <a:off x="3814706" y="3464625"/>
        <a:ext cx="1821002" cy="452664"/>
      </dsp:txXfrm>
    </dsp:sp>
    <dsp:sp modelId="{E14EFD5D-842A-46F4-8193-43A630A52825}">
      <dsp:nvSpPr>
        <dsp:cNvPr id="0" name=""/>
        <dsp:cNvSpPr/>
      </dsp:nvSpPr>
      <dsp:spPr>
        <a:xfrm>
          <a:off x="3595022" y="2176272"/>
          <a:ext cx="0" cy="1288353"/>
        </a:xfrm>
        <a:prstGeom prst="line">
          <a:avLst/>
        </a:prstGeom>
        <a:noFill/>
        <a:ln w="12700" cap="flat" cmpd="sng" algn="ctr">
          <a:solidFill>
            <a:schemeClr val="dk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59329834-F5EE-4E08-B0A3-85DC6DED214B}">
      <dsp:nvSpPr>
        <dsp:cNvPr id="0" name=""/>
        <dsp:cNvSpPr/>
      </dsp:nvSpPr>
      <dsp:spPr>
        <a:xfrm>
          <a:off x="3562127" y="2135532"/>
          <a:ext cx="79086" cy="81479"/>
        </a:xfrm>
        <a:prstGeom prst="ellipse">
          <a:avLst/>
        </a:prstGeom>
        <a:solidFill>
          <a:schemeClr val="dk2">
            <a:hueOff val="0"/>
            <a:satOff val="0"/>
            <a:lumOff val="0"/>
            <a:alphaOff val="0"/>
          </a:schemeClr>
        </a:solidFill>
        <a:ln w="63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A614F2-94DA-4337-8D9F-3238A9B46E65}">
      <dsp:nvSpPr>
        <dsp:cNvPr id="0" name=""/>
        <dsp:cNvSpPr/>
      </dsp:nvSpPr>
      <dsp:spPr>
        <a:xfrm rot="8100000">
          <a:off x="4564029" y="506246"/>
          <a:ext cx="310680" cy="310680"/>
        </a:xfrm>
        <a:prstGeom prst="teardrop">
          <a:avLst>
            <a:gd name="adj" fmla="val 115000"/>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7C6D7FA-73A4-4738-B225-CF1D571AD996}">
      <dsp:nvSpPr>
        <dsp:cNvPr id="0" name=""/>
        <dsp:cNvSpPr/>
      </dsp:nvSpPr>
      <dsp:spPr>
        <a:xfrm>
          <a:off x="4598543" y="540760"/>
          <a:ext cx="241652" cy="241652"/>
        </a:xfrm>
        <a:prstGeom prst="ellipse">
          <a:avLst/>
        </a:prstGeom>
        <a:solidFill>
          <a:schemeClr val="lt2">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14C548C3-51B8-48A1-878B-B87B11E06F9F}">
      <dsp:nvSpPr>
        <dsp:cNvPr id="0" name=""/>
        <dsp:cNvSpPr/>
      </dsp:nvSpPr>
      <dsp:spPr>
        <a:xfrm>
          <a:off x="4939054" y="887918"/>
          <a:ext cx="1821002" cy="12883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69850" rIns="69850" bIns="104775" numCol="1" spcCol="1270" anchor="t" anchorCtr="0">
          <a:noAutofit/>
        </a:bodyPr>
        <a:lstStyle/>
        <a:p>
          <a:pPr marL="0" lvl="0" indent="0" algn="l" defTabSz="488950">
            <a:lnSpc>
              <a:spcPct val="90000"/>
            </a:lnSpc>
            <a:spcBef>
              <a:spcPct val="0"/>
            </a:spcBef>
            <a:spcAft>
              <a:spcPct val="35000"/>
            </a:spcAft>
            <a:buNone/>
          </a:pPr>
          <a:r>
            <a:rPr lang="en-US" sz="1100" kern="1200"/>
            <a:t>Linux and Advanced GUIs</a:t>
          </a:r>
        </a:p>
        <a:p>
          <a:pPr marL="57150" lvl="1" indent="-57150" algn="l" defTabSz="400050">
            <a:lnSpc>
              <a:spcPct val="90000"/>
            </a:lnSpc>
            <a:spcBef>
              <a:spcPct val="0"/>
            </a:spcBef>
            <a:spcAft>
              <a:spcPct val="15000"/>
            </a:spcAft>
            <a:buChar char="•"/>
          </a:pPr>
          <a:r>
            <a:rPr lang="en-US" sz="900" kern="1200"/>
            <a:t>Linux (1991) introduced open-source development.</a:t>
          </a:r>
        </a:p>
        <a:p>
          <a:pPr marL="57150" lvl="1" indent="-57150" algn="l" defTabSz="400050">
            <a:lnSpc>
              <a:spcPct val="90000"/>
            </a:lnSpc>
            <a:spcBef>
              <a:spcPct val="0"/>
            </a:spcBef>
            <a:spcAft>
              <a:spcPct val="15000"/>
            </a:spcAft>
            <a:buChar char="•"/>
          </a:pPr>
          <a:r>
            <a:rPr lang="en-US" sz="900" kern="1200"/>
            <a:t>Windows and Mac OS refined GUIs and gained widespread adoption.</a:t>
          </a:r>
        </a:p>
      </dsp:txBody>
      <dsp:txXfrm>
        <a:off x="4939054" y="887918"/>
        <a:ext cx="1821002" cy="1288353"/>
      </dsp:txXfrm>
    </dsp:sp>
    <dsp:sp modelId="{C92E4A4E-9DEB-4C83-B5F2-738DB4EF3D6F}">
      <dsp:nvSpPr>
        <dsp:cNvPr id="0" name=""/>
        <dsp:cNvSpPr/>
      </dsp:nvSpPr>
      <dsp:spPr>
        <a:xfrm>
          <a:off x="4939054" y="435254"/>
          <a:ext cx="1821002" cy="452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US" sz="1500" kern="1200"/>
            <a:t>1990s</a:t>
          </a:r>
        </a:p>
      </dsp:txBody>
      <dsp:txXfrm>
        <a:off x="4939054" y="435254"/>
        <a:ext cx="1821002" cy="452664"/>
      </dsp:txXfrm>
    </dsp:sp>
    <dsp:sp modelId="{B91B1A19-A2BA-43F8-AB0C-9B4E5F33FB40}">
      <dsp:nvSpPr>
        <dsp:cNvPr id="0" name=""/>
        <dsp:cNvSpPr/>
      </dsp:nvSpPr>
      <dsp:spPr>
        <a:xfrm>
          <a:off x="4719369" y="887918"/>
          <a:ext cx="0" cy="1288353"/>
        </a:xfrm>
        <a:prstGeom prst="line">
          <a:avLst/>
        </a:prstGeom>
        <a:noFill/>
        <a:ln w="12700" cap="flat" cmpd="sng" algn="ctr">
          <a:solidFill>
            <a:schemeClr val="dk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326DCBDB-B352-447A-9E97-65F9A216E747}">
      <dsp:nvSpPr>
        <dsp:cNvPr id="0" name=""/>
        <dsp:cNvSpPr/>
      </dsp:nvSpPr>
      <dsp:spPr>
        <a:xfrm>
          <a:off x="4686474" y="2135532"/>
          <a:ext cx="79086" cy="81479"/>
        </a:xfrm>
        <a:prstGeom prst="ellipse">
          <a:avLst/>
        </a:prstGeom>
        <a:solidFill>
          <a:schemeClr val="dk2">
            <a:hueOff val="0"/>
            <a:satOff val="0"/>
            <a:lumOff val="0"/>
            <a:alphaOff val="0"/>
          </a:schemeClr>
        </a:solidFill>
        <a:ln w="63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602655E-1B1B-4AF5-BCCC-20A9B11F00EF}">
      <dsp:nvSpPr>
        <dsp:cNvPr id="0" name=""/>
        <dsp:cNvSpPr/>
      </dsp:nvSpPr>
      <dsp:spPr>
        <a:xfrm rot="18900000">
          <a:off x="5688377" y="3535616"/>
          <a:ext cx="310680" cy="310680"/>
        </a:xfrm>
        <a:prstGeom prst="teardrop">
          <a:avLst>
            <a:gd name="adj" fmla="val 115000"/>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A922D7A-8E51-4735-9D15-5A826CAB8390}">
      <dsp:nvSpPr>
        <dsp:cNvPr id="0" name=""/>
        <dsp:cNvSpPr/>
      </dsp:nvSpPr>
      <dsp:spPr>
        <a:xfrm>
          <a:off x="5722890" y="3570130"/>
          <a:ext cx="241652" cy="241652"/>
        </a:xfrm>
        <a:prstGeom prst="ellipse">
          <a:avLst/>
        </a:prstGeom>
        <a:solidFill>
          <a:schemeClr val="lt2">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719BCBC0-5DC7-4954-8741-91383250DB1B}">
      <dsp:nvSpPr>
        <dsp:cNvPr id="0" name=""/>
        <dsp:cNvSpPr/>
      </dsp:nvSpPr>
      <dsp:spPr>
        <a:xfrm>
          <a:off x="6063401" y="2176272"/>
          <a:ext cx="1821002" cy="12883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4775" rIns="0" bIns="69850" numCol="1" spcCol="1270" anchor="b" anchorCtr="0">
          <a:noAutofit/>
        </a:bodyPr>
        <a:lstStyle/>
        <a:p>
          <a:pPr marL="0" lvl="0" indent="0" algn="l" defTabSz="488950">
            <a:lnSpc>
              <a:spcPct val="90000"/>
            </a:lnSpc>
            <a:spcBef>
              <a:spcPct val="0"/>
            </a:spcBef>
            <a:spcAft>
              <a:spcPct val="35000"/>
            </a:spcAft>
            <a:buNone/>
          </a:pPr>
          <a:r>
            <a:rPr lang="en-US" sz="1100" kern="1200"/>
            <a:t>Mobility and Cloud</a:t>
          </a:r>
          <a:br>
            <a:rPr lang="en-US" sz="1100" kern="1200"/>
          </a:br>
          <a:endParaRPr lang="en-US" sz="1100" kern="1200"/>
        </a:p>
        <a:p>
          <a:pPr marL="57150" lvl="1" indent="-57150" algn="l" defTabSz="400050">
            <a:lnSpc>
              <a:spcPct val="90000"/>
            </a:lnSpc>
            <a:spcBef>
              <a:spcPct val="0"/>
            </a:spcBef>
            <a:spcAft>
              <a:spcPct val="15000"/>
            </a:spcAft>
            <a:buChar char="•"/>
          </a:pPr>
          <a:r>
            <a:rPr lang="en-US" sz="900" kern="1200"/>
            <a:t>Mobile OSs like iOS (2007) and Android (2008) dominate.</a:t>
          </a:r>
        </a:p>
        <a:p>
          <a:pPr marL="57150" lvl="1" indent="-57150" algn="l" defTabSz="400050">
            <a:lnSpc>
              <a:spcPct val="90000"/>
            </a:lnSpc>
            <a:spcBef>
              <a:spcPct val="0"/>
            </a:spcBef>
            <a:spcAft>
              <a:spcPct val="15000"/>
            </a:spcAft>
            <a:buChar char="•"/>
          </a:pPr>
          <a:r>
            <a:rPr lang="en-US" sz="900" kern="1200" dirty="0"/>
            <a:t>Cloud-based and virtualization technologies reshape computing, with OSs like Windows Server and Linux driving innovation</a:t>
          </a:r>
        </a:p>
      </dsp:txBody>
      <dsp:txXfrm>
        <a:off x="6063401" y="2176272"/>
        <a:ext cx="1821002" cy="1288353"/>
      </dsp:txXfrm>
    </dsp:sp>
    <dsp:sp modelId="{CF5DE06A-78EF-446A-9570-B72627F22DAE}">
      <dsp:nvSpPr>
        <dsp:cNvPr id="0" name=""/>
        <dsp:cNvSpPr/>
      </dsp:nvSpPr>
      <dsp:spPr>
        <a:xfrm>
          <a:off x="6063401" y="3464625"/>
          <a:ext cx="1821002" cy="452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US" sz="1500" kern="1200"/>
            <a:t>2000s-Present</a:t>
          </a:r>
        </a:p>
      </dsp:txBody>
      <dsp:txXfrm>
        <a:off x="6063401" y="3464625"/>
        <a:ext cx="1821002" cy="452664"/>
      </dsp:txXfrm>
    </dsp:sp>
    <dsp:sp modelId="{39E0A35B-52CC-4C60-B10A-6C7106732082}">
      <dsp:nvSpPr>
        <dsp:cNvPr id="0" name=""/>
        <dsp:cNvSpPr/>
      </dsp:nvSpPr>
      <dsp:spPr>
        <a:xfrm>
          <a:off x="5843717" y="2176272"/>
          <a:ext cx="0" cy="1288353"/>
        </a:xfrm>
        <a:prstGeom prst="line">
          <a:avLst/>
        </a:prstGeom>
        <a:noFill/>
        <a:ln w="12700" cap="flat" cmpd="sng" algn="ctr">
          <a:solidFill>
            <a:schemeClr val="dk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08011281-7758-4AF4-9A9E-670D21FDE98A}">
      <dsp:nvSpPr>
        <dsp:cNvPr id="0" name=""/>
        <dsp:cNvSpPr/>
      </dsp:nvSpPr>
      <dsp:spPr>
        <a:xfrm>
          <a:off x="5810822" y="2135532"/>
          <a:ext cx="79086" cy="81479"/>
        </a:xfrm>
        <a:prstGeom prst="ellipse">
          <a:avLst/>
        </a:prstGeom>
        <a:solidFill>
          <a:schemeClr val="dk2">
            <a:hueOff val="0"/>
            <a:satOff val="0"/>
            <a:lumOff val="0"/>
            <a:alphaOff val="0"/>
          </a:schemeClr>
        </a:solidFill>
        <a:ln w="63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A0B533-1B7A-4823-AC60-79B8F2647A92}">
      <dsp:nvSpPr>
        <dsp:cNvPr id="0" name=""/>
        <dsp:cNvSpPr/>
      </dsp:nvSpPr>
      <dsp:spPr>
        <a:xfrm>
          <a:off x="0" y="242332"/>
          <a:ext cx="5175384" cy="1559025"/>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kern="1200" dirty="0"/>
            <a:t>Server OS</a:t>
          </a:r>
        </a:p>
      </dsp:txBody>
      <dsp:txXfrm>
        <a:off x="76105" y="318437"/>
        <a:ext cx="5023174" cy="1406815"/>
      </dsp:txXfrm>
    </dsp:sp>
    <dsp:sp modelId="{25B87ADE-8A7C-44EB-A5F4-9B75937DB58D}">
      <dsp:nvSpPr>
        <dsp:cNvPr id="0" name=""/>
        <dsp:cNvSpPr/>
      </dsp:nvSpPr>
      <dsp:spPr>
        <a:xfrm>
          <a:off x="0" y="1988558"/>
          <a:ext cx="5175384" cy="1559025"/>
        </a:xfrm>
        <a:prstGeom prst="roundRect">
          <a:avLst/>
        </a:prstGeom>
        <a:solidFill>
          <a:schemeClr val="accent2">
            <a:hueOff val="2340759"/>
            <a:satOff val="-2919"/>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kern="1200" dirty="0"/>
            <a:t>Client OS</a:t>
          </a:r>
        </a:p>
      </dsp:txBody>
      <dsp:txXfrm>
        <a:off x="76105" y="2064663"/>
        <a:ext cx="5023174" cy="1406815"/>
      </dsp:txXfrm>
    </dsp:sp>
    <dsp:sp modelId="{4A3CC41A-1C8D-4CD1-93E1-15627A7B9DE2}">
      <dsp:nvSpPr>
        <dsp:cNvPr id="0" name=""/>
        <dsp:cNvSpPr/>
      </dsp:nvSpPr>
      <dsp:spPr>
        <a:xfrm>
          <a:off x="0" y="3734783"/>
          <a:ext cx="5175384" cy="1559025"/>
        </a:xfrm>
        <a:prstGeom prst="roundRec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kern="1200" dirty="0"/>
            <a:t>Mobile OS</a:t>
          </a:r>
        </a:p>
      </dsp:txBody>
      <dsp:txXfrm>
        <a:off x="76105" y="3810888"/>
        <a:ext cx="5023174" cy="140681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CB5AF3-3A55-4B04-9F6F-2973278B8C8F}">
      <dsp:nvSpPr>
        <dsp:cNvPr id="0" name=""/>
        <dsp:cNvSpPr/>
      </dsp:nvSpPr>
      <dsp:spPr>
        <a:xfrm>
          <a:off x="0" y="36175"/>
          <a:ext cx="5175384" cy="1032854"/>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 Download and install VirtualBox</a:t>
          </a:r>
        </a:p>
      </dsp:txBody>
      <dsp:txXfrm>
        <a:off x="50420" y="86595"/>
        <a:ext cx="5074544" cy="932014"/>
      </dsp:txXfrm>
    </dsp:sp>
    <dsp:sp modelId="{CA1EB06A-50B1-4894-81FB-37E1076D65D6}">
      <dsp:nvSpPr>
        <dsp:cNvPr id="0" name=""/>
        <dsp:cNvSpPr/>
      </dsp:nvSpPr>
      <dsp:spPr>
        <a:xfrm>
          <a:off x="0" y="1143909"/>
          <a:ext cx="5175384" cy="1032854"/>
        </a:xfrm>
        <a:prstGeom prst="roundRect">
          <a:avLst/>
        </a:prstGeom>
        <a:solidFill>
          <a:schemeClr val="accent2">
            <a:hueOff val="1170380"/>
            <a:satOff val="-1460"/>
            <a:lumOff val="34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 Create a new virtual machine</a:t>
          </a:r>
        </a:p>
      </dsp:txBody>
      <dsp:txXfrm>
        <a:off x="50420" y="1194329"/>
        <a:ext cx="5074544" cy="932014"/>
      </dsp:txXfrm>
    </dsp:sp>
    <dsp:sp modelId="{18FA55E7-DDE3-47A2-87F9-A4AC7D4AA976}">
      <dsp:nvSpPr>
        <dsp:cNvPr id="0" name=""/>
        <dsp:cNvSpPr/>
      </dsp:nvSpPr>
      <dsp:spPr>
        <a:xfrm>
          <a:off x="0" y="2251643"/>
          <a:ext cx="5175384" cy="1032854"/>
        </a:xfrm>
        <a:prstGeom prst="roundRect">
          <a:avLst/>
        </a:prstGeom>
        <a:solidFill>
          <a:schemeClr val="accent2">
            <a:hueOff val="2340759"/>
            <a:satOff val="-2919"/>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 Allocate RAM and storage</a:t>
          </a:r>
        </a:p>
      </dsp:txBody>
      <dsp:txXfrm>
        <a:off x="50420" y="2302063"/>
        <a:ext cx="5074544" cy="932014"/>
      </dsp:txXfrm>
    </dsp:sp>
    <dsp:sp modelId="{7DA52977-E97E-4E09-86A3-2069E93BF037}">
      <dsp:nvSpPr>
        <dsp:cNvPr id="0" name=""/>
        <dsp:cNvSpPr/>
      </dsp:nvSpPr>
      <dsp:spPr>
        <a:xfrm>
          <a:off x="0" y="3359377"/>
          <a:ext cx="5175384" cy="1032854"/>
        </a:xfrm>
        <a:prstGeom prst="roundRect">
          <a:avLst/>
        </a:prstGeom>
        <a:solidFill>
          <a:schemeClr val="accent2">
            <a:hueOff val="3511139"/>
            <a:satOff val="-4379"/>
            <a:lumOff val="103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 Attach the ISO file</a:t>
          </a:r>
        </a:p>
      </dsp:txBody>
      <dsp:txXfrm>
        <a:off x="50420" y="3409797"/>
        <a:ext cx="5074544" cy="932014"/>
      </dsp:txXfrm>
    </dsp:sp>
    <dsp:sp modelId="{3E5AC65D-A57E-42C5-9788-497935599593}">
      <dsp:nvSpPr>
        <dsp:cNvPr id="0" name=""/>
        <dsp:cNvSpPr/>
      </dsp:nvSpPr>
      <dsp:spPr>
        <a:xfrm>
          <a:off x="0" y="4467111"/>
          <a:ext cx="5175384" cy="1032854"/>
        </a:xfrm>
        <a:prstGeom prst="roundRec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 Start the VM and follow OS installation steps</a:t>
          </a:r>
        </a:p>
      </dsp:txBody>
      <dsp:txXfrm>
        <a:off x="50420" y="4517531"/>
        <a:ext cx="5074544" cy="93201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168306-1368-4464-80A8-2F5AB6E936AF}">
      <dsp:nvSpPr>
        <dsp:cNvPr id="0" name=""/>
        <dsp:cNvSpPr/>
      </dsp:nvSpPr>
      <dsp:spPr>
        <a:xfrm>
          <a:off x="0" y="1354946"/>
          <a:ext cx="2218134" cy="1408515"/>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36AF20D-D8B6-4905-86E6-C9A5589AFA34}">
      <dsp:nvSpPr>
        <dsp:cNvPr id="0" name=""/>
        <dsp:cNvSpPr/>
      </dsp:nvSpPr>
      <dsp:spPr>
        <a:xfrm>
          <a:off x="246459" y="1589082"/>
          <a:ext cx="2218134" cy="1408515"/>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 Test multiple OS without needing extra hardware</a:t>
          </a:r>
        </a:p>
      </dsp:txBody>
      <dsp:txXfrm>
        <a:off x="287713" y="1630336"/>
        <a:ext cx="2135626" cy="1326007"/>
      </dsp:txXfrm>
    </dsp:sp>
    <dsp:sp modelId="{2B370733-F430-416D-BEB7-2998A8B66017}">
      <dsp:nvSpPr>
        <dsp:cNvPr id="0" name=""/>
        <dsp:cNvSpPr/>
      </dsp:nvSpPr>
      <dsp:spPr>
        <a:xfrm>
          <a:off x="2711053" y="1354946"/>
          <a:ext cx="2218134" cy="1408515"/>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86D1D0D-9693-4BAC-B4DC-81A84FC91A21}">
      <dsp:nvSpPr>
        <dsp:cNvPr id="0" name=""/>
        <dsp:cNvSpPr/>
      </dsp:nvSpPr>
      <dsp:spPr>
        <a:xfrm>
          <a:off x="2957512" y="1589082"/>
          <a:ext cx="2218134" cy="1408515"/>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 Safer environment for software testing</a:t>
          </a:r>
        </a:p>
      </dsp:txBody>
      <dsp:txXfrm>
        <a:off x="2998766" y="1630336"/>
        <a:ext cx="2135626" cy="1326007"/>
      </dsp:txXfrm>
    </dsp:sp>
    <dsp:sp modelId="{7A04EEF6-D0B3-4D21-BC25-E9A098CFC727}">
      <dsp:nvSpPr>
        <dsp:cNvPr id="0" name=""/>
        <dsp:cNvSpPr/>
      </dsp:nvSpPr>
      <dsp:spPr>
        <a:xfrm>
          <a:off x="5422106" y="1354946"/>
          <a:ext cx="2218134" cy="1408515"/>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DB72B2F-1C52-48C8-88B1-A1AC20D85457}">
      <dsp:nvSpPr>
        <dsp:cNvPr id="0" name=""/>
        <dsp:cNvSpPr/>
      </dsp:nvSpPr>
      <dsp:spPr>
        <a:xfrm>
          <a:off x="5668565" y="1589082"/>
          <a:ext cx="2218134" cy="1408515"/>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 Portable and easy to reset</a:t>
          </a:r>
        </a:p>
      </dsp:txBody>
      <dsp:txXfrm>
        <a:off x="5709819" y="1630336"/>
        <a:ext cx="2135626" cy="1326007"/>
      </dsp:txXfrm>
    </dsp:sp>
  </dsp:spTree>
</dsp:drawing>
</file>

<file path=ppt/diagrams/layout1.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225DAC-D7F7-4CE3-B22F-689EBE1F0F09}" type="datetimeFigureOut">
              <a:rPr lang="en-US" smtClean="0"/>
              <a:t>8/11/2025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A2C36E-4514-46D1-9D76-0A014263E463}" type="slidenum">
              <a:rPr lang="en-US" smtClean="0"/>
              <a:t>‹#›</a:t>
            </a:fld>
            <a:endParaRPr lang="en-US"/>
          </a:p>
        </p:txBody>
      </p:sp>
    </p:spTree>
    <p:extLst>
      <p:ext uri="{BB962C8B-B14F-4D97-AF65-F5344CB8AC3E}">
        <p14:creationId xmlns:p14="http://schemas.microsoft.com/office/powerpoint/2010/main" val="3089754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chapter, we’ll explore what an Operating System is, its history, the different types of OS, and how we can install one using VirtualBox. This will help us understand the foundation of every computing system."</a:t>
            </a:r>
          </a:p>
        </p:txBody>
      </p:sp>
      <p:sp>
        <p:nvSpPr>
          <p:cNvPr id="4" name="Slide Number Placeholder 3"/>
          <p:cNvSpPr>
            <a:spLocks noGrp="1"/>
          </p:cNvSpPr>
          <p:nvPr>
            <p:ph type="sldNum" sz="quarter" idx="5"/>
          </p:nvPr>
        </p:nvSpPr>
        <p:spPr/>
        <p:txBody>
          <a:bodyPr/>
          <a:lstStyle/>
          <a:p>
            <a:fld id="{0FA2C36E-4514-46D1-9D76-0A014263E463}" type="slidenum">
              <a:rPr lang="en-US" smtClean="0"/>
              <a:t>1</a:t>
            </a:fld>
            <a:endParaRPr lang="en-US"/>
          </a:p>
        </p:txBody>
      </p:sp>
    </p:spTree>
    <p:extLst>
      <p:ext uri="{BB962C8B-B14F-4D97-AF65-F5344CB8AC3E}">
        <p14:creationId xmlns:p14="http://schemas.microsoft.com/office/powerpoint/2010/main" val="39144306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0CD17D-0022-6966-C51C-37FDE5B8D59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1DDD6E0-8FC7-F1A7-3AA7-1F20182215B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F624545-8B32-6A6E-9C0B-6690F589FAC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F6085E8-F578-833D-8934-CEEB62D650DB}"/>
              </a:ext>
            </a:extLst>
          </p:cNvPr>
          <p:cNvSpPr>
            <a:spLocks noGrp="1"/>
          </p:cNvSpPr>
          <p:nvPr>
            <p:ph type="sldNum" sz="quarter" idx="5"/>
          </p:nvPr>
        </p:nvSpPr>
        <p:spPr/>
        <p:txBody>
          <a:bodyPr/>
          <a:lstStyle/>
          <a:p>
            <a:fld id="{0FA2C36E-4514-46D1-9D76-0A014263E463}" type="slidenum">
              <a:rPr lang="en-US" smtClean="0"/>
              <a:t>11</a:t>
            </a:fld>
            <a:endParaRPr lang="en-US"/>
          </a:p>
        </p:txBody>
      </p:sp>
    </p:spTree>
    <p:extLst>
      <p:ext uri="{BB962C8B-B14F-4D97-AF65-F5344CB8AC3E}">
        <p14:creationId xmlns:p14="http://schemas.microsoft.com/office/powerpoint/2010/main" val="28496137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DED8F4-ED37-F22D-52F4-7673B033207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26BCFEE-65CF-9AFC-9E74-D9DEC5A4929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C337FD1-5B86-5B26-C358-98F47DD7805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0B3F6D1-91A7-B34D-1013-707697C020A6}"/>
              </a:ext>
            </a:extLst>
          </p:cNvPr>
          <p:cNvSpPr>
            <a:spLocks noGrp="1"/>
          </p:cNvSpPr>
          <p:nvPr>
            <p:ph type="sldNum" sz="quarter" idx="5"/>
          </p:nvPr>
        </p:nvSpPr>
        <p:spPr/>
        <p:txBody>
          <a:bodyPr/>
          <a:lstStyle/>
          <a:p>
            <a:fld id="{0FA2C36E-4514-46D1-9D76-0A014263E463}" type="slidenum">
              <a:rPr lang="en-US" smtClean="0"/>
              <a:t>12</a:t>
            </a:fld>
            <a:endParaRPr lang="en-US"/>
          </a:p>
        </p:txBody>
      </p:sp>
    </p:spTree>
    <p:extLst>
      <p:ext uri="{BB962C8B-B14F-4D97-AF65-F5344CB8AC3E}">
        <p14:creationId xmlns:p14="http://schemas.microsoft.com/office/powerpoint/2010/main" val="8783763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D749D7-214E-16D6-669A-3190AC5A90E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3CFDEB4-3407-516B-A476-44AA8EBD480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40BE91D-CB34-96E0-C7C9-F63366D2FA9E}"/>
              </a:ext>
            </a:extLst>
          </p:cNvPr>
          <p:cNvSpPr>
            <a:spLocks noGrp="1"/>
          </p:cNvSpPr>
          <p:nvPr>
            <p:ph type="body" idx="1"/>
          </p:nvPr>
        </p:nvSpPr>
        <p:spPr/>
        <p:txBody>
          <a:bodyPr/>
          <a:lstStyle/>
          <a:p>
            <a:r>
              <a:rPr lang="en-US" b="1" dirty="0"/>
              <a:t>Process Management</a:t>
            </a:r>
          </a:p>
          <a:p>
            <a:r>
              <a:rPr lang="en-US" dirty="0"/>
              <a:t>Manages running programs (called processes), ensuring the CPU handles them properly and efficiently.</a:t>
            </a:r>
            <a:br>
              <a:rPr lang="en-US" dirty="0"/>
            </a:br>
            <a:r>
              <a:rPr lang="en-US" i="1" dirty="0"/>
              <a:t>Example: When you open a browser and a music player, the OS switches between them so both run smoothly.</a:t>
            </a:r>
            <a:endParaRPr lang="en-US" dirty="0"/>
          </a:p>
          <a:p>
            <a:r>
              <a:rPr lang="en-US" b="1" dirty="0"/>
              <a:t>2. File Management</a:t>
            </a:r>
          </a:p>
          <a:p>
            <a:r>
              <a:rPr lang="en-US" dirty="0"/>
              <a:t>Organizes files and folders, and controls how they are stored, named, and accessed.</a:t>
            </a:r>
            <a:br>
              <a:rPr lang="en-US" dirty="0"/>
            </a:br>
            <a:r>
              <a:rPr lang="en-US" i="1" dirty="0"/>
              <a:t>Example: When you save or open a document, the OS helps find and manage that file.</a:t>
            </a:r>
            <a:endParaRPr lang="en-US" dirty="0"/>
          </a:p>
          <a:p>
            <a:r>
              <a:rPr lang="en-US" b="1" dirty="0"/>
              <a:t>3. Command Interpreter</a:t>
            </a:r>
          </a:p>
          <a:p>
            <a:r>
              <a:rPr lang="en-US" dirty="0"/>
              <a:t>Lets users interact with the system by typing commands or clicking icons.</a:t>
            </a:r>
            <a:br>
              <a:rPr lang="en-US" dirty="0"/>
            </a:br>
            <a:r>
              <a:rPr lang="en-US" i="1" dirty="0"/>
              <a:t>Example: Using Command Prompt or Terminal to run commands like </a:t>
            </a:r>
            <a:r>
              <a:rPr lang="en-US" i="1" dirty="0" err="1"/>
              <a:t>dir</a:t>
            </a:r>
            <a:r>
              <a:rPr lang="en-US" i="1" dirty="0"/>
              <a:t> or ls.</a:t>
            </a:r>
            <a:endParaRPr lang="en-US" dirty="0"/>
          </a:p>
          <a:p>
            <a:r>
              <a:rPr lang="en-US" b="1" dirty="0"/>
              <a:t>4. System Calls</a:t>
            </a:r>
          </a:p>
          <a:p>
            <a:r>
              <a:rPr lang="en-US" dirty="0"/>
              <a:t>Provides a way for programs to ask the OS to perform tasks like reading files or using memory.</a:t>
            </a:r>
            <a:br>
              <a:rPr lang="en-US" dirty="0"/>
            </a:br>
            <a:r>
              <a:rPr lang="en-US" i="1" dirty="0"/>
              <a:t>Example: A game asks the OS to save progress—this request is done through a system call.</a:t>
            </a:r>
            <a:endParaRPr lang="en-US" dirty="0"/>
          </a:p>
          <a:p>
            <a:r>
              <a:rPr lang="en-US" b="1" dirty="0"/>
              <a:t>5. Signals</a:t>
            </a:r>
          </a:p>
          <a:p>
            <a:r>
              <a:rPr lang="en-US" dirty="0"/>
              <a:t>Sends notifications or warnings to processes when something needs attention, like errors or interruptions.</a:t>
            </a:r>
            <a:br>
              <a:rPr lang="en-US" dirty="0"/>
            </a:br>
            <a:r>
              <a:rPr lang="en-US" i="1" dirty="0"/>
              <a:t>Example: If a program crashes, the OS sends it a signal to stop.</a:t>
            </a:r>
            <a:endParaRPr lang="en-US" dirty="0"/>
          </a:p>
          <a:p>
            <a:r>
              <a:rPr lang="en-US" b="1" dirty="0"/>
              <a:t>6. Network Management</a:t>
            </a:r>
          </a:p>
          <a:p>
            <a:r>
              <a:rPr lang="en-US" dirty="0"/>
              <a:t>Manages internet and network connections, including sharing data between devices.</a:t>
            </a:r>
            <a:br>
              <a:rPr lang="en-US" dirty="0"/>
            </a:br>
            <a:r>
              <a:rPr lang="en-US" i="1" dirty="0"/>
              <a:t>Example: Connecting to Wi-Fi or sharing files over a network.</a:t>
            </a:r>
            <a:endParaRPr lang="en-US" dirty="0"/>
          </a:p>
          <a:p>
            <a:r>
              <a:rPr lang="en-US" b="1" dirty="0"/>
              <a:t>7. Security Management</a:t>
            </a:r>
          </a:p>
          <a:p>
            <a:r>
              <a:rPr lang="en-US" dirty="0"/>
              <a:t>Protects the system and data from unauthorized access or attacks.</a:t>
            </a:r>
            <a:br>
              <a:rPr lang="en-US" dirty="0"/>
            </a:br>
            <a:r>
              <a:rPr lang="en-US" i="1" dirty="0"/>
              <a:t>Example: Asking for a password before installing software.</a:t>
            </a:r>
            <a:endParaRPr lang="en-US" dirty="0"/>
          </a:p>
          <a:p>
            <a:r>
              <a:rPr lang="en-US" b="1" dirty="0"/>
              <a:t>8. I/O Device Management</a:t>
            </a:r>
          </a:p>
          <a:p>
            <a:r>
              <a:rPr lang="en-US" dirty="0"/>
              <a:t>Controls how the computer works with input (like keyboard and mouse) and output (like monitor and printer) devices.</a:t>
            </a:r>
            <a:br>
              <a:rPr lang="en-US" dirty="0"/>
            </a:br>
            <a:r>
              <a:rPr lang="en-US" i="1" dirty="0"/>
              <a:t>Example: Letting you print a document or type on your keyboard.</a:t>
            </a:r>
            <a:endParaRPr lang="en-US" dirty="0"/>
          </a:p>
          <a:p>
            <a:r>
              <a:rPr lang="en-US" b="1" dirty="0"/>
              <a:t>9. Secondary Storage Management</a:t>
            </a:r>
          </a:p>
          <a:p>
            <a:r>
              <a:rPr lang="en-US" dirty="0"/>
              <a:t>Handles hard drives or SSDs where data is stored long-term.</a:t>
            </a:r>
            <a:br>
              <a:rPr lang="en-US" dirty="0"/>
            </a:br>
            <a:r>
              <a:rPr lang="en-US" i="1" dirty="0"/>
              <a:t>Example: Saving movies or photos on your disk drive.</a:t>
            </a:r>
            <a:endParaRPr lang="en-US" dirty="0"/>
          </a:p>
          <a:p>
            <a:r>
              <a:rPr lang="en-US" b="1" dirty="0"/>
              <a:t>10. Main Memory Management</a:t>
            </a:r>
          </a:p>
          <a:p>
            <a:r>
              <a:rPr lang="en-US" dirty="0"/>
              <a:t>Manages RAM (temporary memory) so programs can run smoothly without interfering with each other.</a:t>
            </a:r>
            <a:br>
              <a:rPr lang="en-US" dirty="0"/>
            </a:br>
            <a:r>
              <a:rPr lang="en-US" i="1" dirty="0"/>
              <a:t>Example: When you open multiple apps, the OS decides how much memory each one gets.</a:t>
            </a:r>
            <a:endParaRPr lang="en-US" dirty="0"/>
          </a:p>
          <a:p>
            <a:endParaRPr lang="en-US" dirty="0"/>
          </a:p>
        </p:txBody>
      </p:sp>
      <p:sp>
        <p:nvSpPr>
          <p:cNvPr id="4" name="Slide Number Placeholder 3">
            <a:extLst>
              <a:ext uri="{FF2B5EF4-FFF2-40B4-BE49-F238E27FC236}">
                <a16:creationId xmlns:a16="http://schemas.microsoft.com/office/drawing/2014/main" id="{F6A6ADD9-7FA9-D569-C7F5-5820D5668E3F}"/>
              </a:ext>
            </a:extLst>
          </p:cNvPr>
          <p:cNvSpPr>
            <a:spLocks noGrp="1"/>
          </p:cNvSpPr>
          <p:nvPr>
            <p:ph type="sldNum" sz="quarter" idx="5"/>
          </p:nvPr>
        </p:nvSpPr>
        <p:spPr/>
        <p:txBody>
          <a:bodyPr/>
          <a:lstStyle/>
          <a:p>
            <a:fld id="{0FA2C36E-4514-46D1-9D76-0A014263E463}" type="slidenum">
              <a:rPr lang="en-US" smtClean="0"/>
              <a:t>13</a:t>
            </a:fld>
            <a:endParaRPr lang="en-US"/>
          </a:p>
        </p:txBody>
      </p:sp>
    </p:spTree>
    <p:extLst>
      <p:ext uri="{BB962C8B-B14F-4D97-AF65-F5344CB8AC3E}">
        <p14:creationId xmlns:p14="http://schemas.microsoft.com/office/powerpoint/2010/main" val="35286702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A2C36E-4514-46D1-9D76-0A014263E463}" type="slidenum">
              <a:rPr lang="en-US" smtClean="0"/>
              <a:t>14</a:t>
            </a:fld>
            <a:endParaRPr lang="en-US"/>
          </a:p>
        </p:txBody>
      </p:sp>
    </p:spTree>
    <p:extLst>
      <p:ext uri="{BB962C8B-B14F-4D97-AF65-F5344CB8AC3E}">
        <p14:creationId xmlns:p14="http://schemas.microsoft.com/office/powerpoint/2010/main" val="1202224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Playing music</a:t>
            </a:r>
            <a:endParaRPr lang="en-US" dirty="0"/>
          </a:p>
          <a:p>
            <a:r>
              <a:rPr lang="en-US" dirty="0"/>
              <a:t>You press play in a music app.</a:t>
            </a:r>
          </a:p>
          <a:p>
            <a:r>
              <a:rPr lang="en-US" dirty="0"/>
              <a:t>The OS sends the audio data to the </a:t>
            </a:r>
            <a:r>
              <a:rPr lang="en-US" b="1" dirty="0"/>
              <a:t>sound card driver</a:t>
            </a:r>
            <a:r>
              <a:rPr lang="en-US" dirty="0"/>
              <a:t>.</a:t>
            </a:r>
          </a:p>
          <a:p>
            <a:r>
              <a:rPr lang="en-US" dirty="0"/>
              <a:t>The sound card converts it into sound you hear through speakers or headphones.</a:t>
            </a:r>
          </a:p>
          <a:p>
            <a:r>
              <a:rPr lang="en-US" b="1" dirty="0"/>
              <a:t>Browsing the internet</a:t>
            </a:r>
            <a:endParaRPr lang="en-US" dirty="0"/>
          </a:p>
          <a:p>
            <a:r>
              <a:rPr lang="en-US" dirty="0"/>
              <a:t>You type a website in a browser.</a:t>
            </a:r>
          </a:p>
          <a:p>
            <a:r>
              <a:rPr lang="en-US" dirty="0"/>
              <a:t>The OS handles the </a:t>
            </a:r>
            <a:r>
              <a:rPr lang="en-US" b="1" dirty="0"/>
              <a:t>network drivers</a:t>
            </a:r>
            <a:r>
              <a:rPr lang="en-US" dirty="0"/>
              <a:t> to send and receive data from the internet.</a:t>
            </a:r>
          </a:p>
          <a:p>
            <a:r>
              <a:rPr lang="en-US" dirty="0"/>
              <a:t>The browser displays the page for you to see.</a:t>
            </a:r>
          </a:p>
          <a:p>
            <a:endParaRPr lang="en-US" dirty="0"/>
          </a:p>
          <a:p>
            <a:r>
              <a:rPr lang="en-US" dirty="0"/>
              <a:t>When you click </a:t>
            </a:r>
            <a:r>
              <a:rPr lang="en-US" b="1" dirty="0"/>
              <a:t>"Print"</a:t>
            </a:r>
            <a:r>
              <a:rPr lang="en-US" dirty="0"/>
              <a:t> on your computer:</a:t>
            </a:r>
          </a:p>
          <a:p>
            <a:r>
              <a:rPr lang="en-US" dirty="0"/>
              <a:t>You (user) click a button in an app.</a:t>
            </a:r>
          </a:p>
          <a:p>
            <a:r>
              <a:rPr lang="en-US" dirty="0"/>
              <a:t>The OS takes that request and sends it to the </a:t>
            </a:r>
            <a:r>
              <a:rPr lang="en-US" b="1" dirty="0"/>
              <a:t>printer driver</a:t>
            </a:r>
            <a:r>
              <a:rPr lang="en-US" dirty="0"/>
              <a:t>.</a:t>
            </a:r>
          </a:p>
          <a:p>
            <a:r>
              <a:rPr lang="en-US" dirty="0"/>
              <a:t>The driver talks to the </a:t>
            </a:r>
            <a:r>
              <a:rPr lang="en-US" b="1" dirty="0"/>
              <a:t>printer hardware</a:t>
            </a:r>
            <a:r>
              <a:rPr lang="en-US" dirty="0"/>
              <a:t> to print the page.</a:t>
            </a:r>
          </a:p>
          <a:p>
            <a:endParaRPr lang="en-US" dirty="0"/>
          </a:p>
        </p:txBody>
      </p:sp>
      <p:sp>
        <p:nvSpPr>
          <p:cNvPr id="4" name="Slide Number Placeholder 3"/>
          <p:cNvSpPr>
            <a:spLocks noGrp="1"/>
          </p:cNvSpPr>
          <p:nvPr>
            <p:ph type="sldNum" sz="quarter" idx="5"/>
          </p:nvPr>
        </p:nvSpPr>
        <p:spPr/>
        <p:txBody>
          <a:bodyPr/>
          <a:lstStyle/>
          <a:p>
            <a:fld id="{0FA2C36E-4514-46D1-9D76-0A014263E463}" type="slidenum">
              <a:rPr lang="en-US" smtClean="0"/>
              <a:t>3</a:t>
            </a:fld>
            <a:endParaRPr lang="en-US"/>
          </a:p>
        </p:txBody>
      </p:sp>
    </p:spTree>
    <p:extLst>
      <p:ext uri="{BB962C8B-B14F-4D97-AF65-F5344CB8AC3E}">
        <p14:creationId xmlns:p14="http://schemas.microsoft.com/office/powerpoint/2010/main" val="28202891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FD0934-FDC7-871B-940E-EF496B0917D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8C1E7D5-C46A-FFF4-07FB-FA3F5851350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684432B-6704-EF0F-A096-26ECB0A0BA3E}"/>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Acts as a program manager</a:t>
            </a:r>
            <a:r>
              <a:rPr lang="en-US" sz="1200" dirty="0"/>
              <a:t> – Loads programs into memory, schedules CPU time, manages process execution, handles multitasking, and ensures programs do not interfere with each other. It also terminates processes when they finish or when needed, freeing resources for other tasks.</a:t>
            </a:r>
          </a:p>
          <a:p>
            <a:endParaRPr lang="en-US" dirty="0"/>
          </a:p>
        </p:txBody>
      </p:sp>
      <p:sp>
        <p:nvSpPr>
          <p:cNvPr id="4" name="Slide Number Placeholder 3">
            <a:extLst>
              <a:ext uri="{FF2B5EF4-FFF2-40B4-BE49-F238E27FC236}">
                <a16:creationId xmlns:a16="http://schemas.microsoft.com/office/drawing/2014/main" id="{98EE3743-D6C5-5732-05C4-0B919A5D68C3}"/>
              </a:ext>
            </a:extLst>
          </p:cNvPr>
          <p:cNvSpPr>
            <a:spLocks noGrp="1"/>
          </p:cNvSpPr>
          <p:nvPr>
            <p:ph type="sldNum" sz="quarter" idx="5"/>
          </p:nvPr>
        </p:nvSpPr>
        <p:spPr/>
        <p:txBody>
          <a:bodyPr/>
          <a:lstStyle/>
          <a:p>
            <a:fld id="{0FA2C36E-4514-46D1-9D76-0A014263E463}" type="slidenum">
              <a:rPr lang="en-US" smtClean="0"/>
              <a:t>4</a:t>
            </a:fld>
            <a:endParaRPr lang="en-US"/>
          </a:p>
        </p:txBody>
      </p:sp>
    </p:spTree>
    <p:extLst>
      <p:ext uri="{BB962C8B-B14F-4D97-AF65-F5344CB8AC3E}">
        <p14:creationId xmlns:p14="http://schemas.microsoft.com/office/powerpoint/2010/main" val="34280229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1940s–1950s</a:t>
            </a:r>
            <a:r>
              <a:rPr lang="en-US" dirty="0"/>
              <a:t> – Computers ran one program at a time. The first OS appeared in 1956 to help automate tasks.</a:t>
            </a:r>
          </a:p>
          <a:p>
            <a:r>
              <a:rPr lang="en-US" b="1" dirty="0"/>
              <a:t>1960s</a:t>
            </a:r>
            <a:r>
              <a:rPr lang="en-US" dirty="0"/>
              <a:t> – Multiprogramming let computers run multiple programs at once. Timesharing let many users share one computer.</a:t>
            </a:r>
          </a:p>
          <a:p>
            <a:r>
              <a:rPr lang="en-US" b="1" dirty="0"/>
              <a:t>1970s</a:t>
            </a:r>
            <a:r>
              <a:rPr lang="en-US" dirty="0"/>
              <a:t> – Unix made OS simpler and portable. Personal computers became popular.</a:t>
            </a:r>
          </a:p>
          <a:p>
            <a:r>
              <a:rPr lang="en-US" b="1" dirty="0"/>
              <a:t>1980s</a:t>
            </a:r>
            <a:r>
              <a:rPr lang="en-US" dirty="0"/>
              <a:t> – Graphical interfaces (like Windows and Mac) and networking became common.</a:t>
            </a:r>
          </a:p>
          <a:p>
            <a:r>
              <a:rPr lang="en-US" b="1" dirty="0"/>
              <a:t>1990s</a:t>
            </a:r>
            <a:r>
              <a:rPr lang="en-US" dirty="0"/>
              <a:t> – Linux brought open-source OS. Windows and Mac improved GUIs and spread widely.</a:t>
            </a:r>
          </a:p>
          <a:p>
            <a:r>
              <a:rPr lang="en-US" b="1" dirty="0"/>
              <a:t>2000s–Present</a:t>
            </a:r>
            <a:r>
              <a:rPr lang="en-US" dirty="0"/>
              <a:t> – Mobile OS (iOS, Android) dominate. Cloud and virtualization changed how computers are used.</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https://www.geeksforgeeks.org/operating-systems/evolution-of-operating-system/</a:t>
            </a:r>
          </a:p>
        </p:txBody>
      </p:sp>
      <p:sp>
        <p:nvSpPr>
          <p:cNvPr id="4" name="Slide Number Placeholder 3"/>
          <p:cNvSpPr>
            <a:spLocks noGrp="1"/>
          </p:cNvSpPr>
          <p:nvPr>
            <p:ph type="sldNum" sz="quarter" idx="5"/>
          </p:nvPr>
        </p:nvSpPr>
        <p:spPr/>
        <p:txBody>
          <a:bodyPr/>
          <a:lstStyle/>
          <a:p>
            <a:fld id="{0FA2C36E-4514-46D1-9D76-0A014263E463}" type="slidenum">
              <a:rPr lang="en-US" smtClean="0"/>
              <a:t>5</a:t>
            </a:fld>
            <a:endParaRPr lang="en-US"/>
          </a:p>
        </p:txBody>
      </p:sp>
    </p:spTree>
    <p:extLst>
      <p:ext uri="{BB962C8B-B14F-4D97-AF65-F5344CB8AC3E}">
        <p14:creationId xmlns:p14="http://schemas.microsoft.com/office/powerpoint/2010/main" val="23354894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A2C36E-4514-46D1-9D76-0A014263E463}" type="slidenum">
              <a:rPr lang="en-US" smtClean="0"/>
              <a:t>6</a:t>
            </a:fld>
            <a:endParaRPr lang="en-US"/>
          </a:p>
        </p:txBody>
      </p:sp>
    </p:spTree>
    <p:extLst>
      <p:ext uri="{BB962C8B-B14F-4D97-AF65-F5344CB8AC3E}">
        <p14:creationId xmlns:p14="http://schemas.microsoft.com/office/powerpoint/2010/main" val="36332917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0A09D2-9F38-5F71-5FBC-3593503A1FA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C9E62DE-4E42-183C-6354-AD938093A4D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16E63E7-990C-8074-8AB5-00656587D494}"/>
              </a:ext>
            </a:extLst>
          </p:cNvPr>
          <p:cNvSpPr>
            <a:spLocks noGrp="1"/>
          </p:cNvSpPr>
          <p:nvPr>
            <p:ph type="body" idx="1"/>
          </p:nvPr>
        </p:nvSpPr>
        <p:spPr/>
        <p:txBody>
          <a:bodyPr/>
          <a:lstStyle/>
          <a:p>
            <a:r>
              <a:rPr lang="en-US" dirty="0"/>
              <a:t>A </a:t>
            </a:r>
            <a:r>
              <a:rPr lang="en-US" b="1" dirty="0"/>
              <a:t>server operating system</a:t>
            </a:r>
            <a:r>
              <a:rPr lang="en-US" dirty="0"/>
              <a:t> is special software that runs on a server to manage its hardware, software, and network so it can serve many users at the same time.</a:t>
            </a:r>
          </a:p>
          <a:p>
            <a:r>
              <a:rPr lang="en-US" b="1" dirty="0"/>
              <a:t>Main jobs:</a:t>
            </a:r>
            <a:endParaRPr lang="en-US" dirty="0"/>
          </a:p>
          <a:p>
            <a:r>
              <a:rPr lang="en-US" dirty="0"/>
              <a:t>Accept requests from clients (computers, phones, apps) over a network.</a:t>
            </a:r>
          </a:p>
          <a:p>
            <a:r>
              <a:rPr lang="en-US" dirty="0"/>
              <a:t>Run services like websites, file sharing, databases, or email.</a:t>
            </a:r>
          </a:p>
          <a:p>
            <a:r>
              <a:rPr lang="en-US" dirty="0"/>
              <a:t>Manage server hardware (CPU, memory, storage, network).</a:t>
            </a:r>
          </a:p>
          <a:p>
            <a:r>
              <a:rPr lang="en-US" dirty="0"/>
              <a:t>Provide security, backups, and remote access.</a:t>
            </a:r>
          </a:p>
          <a:p>
            <a:r>
              <a:rPr lang="en-US" dirty="0"/>
              <a:t>Keep running 24/7 for constant availability.</a:t>
            </a:r>
          </a:p>
          <a:p>
            <a:endParaRPr lang="en-US" dirty="0"/>
          </a:p>
        </p:txBody>
      </p:sp>
      <p:sp>
        <p:nvSpPr>
          <p:cNvPr id="4" name="Slide Number Placeholder 3">
            <a:extLst>
              <a:ext uri="{FF2B5EF4-FFF2-40B4-BE49-F238E27FC236}">
                <a16:creationId xmlns:a16="http://schemas.microsoft.com/office/drawing/2014/main" id="{627AF1FE-9DD3-8A5E-E2BC-AC0B7177A500}"/>
              </a:ext>
            </a:extLst>
          </p:cNvPr>
          <p:cNvSpPr>
            <a:spLocks noGrp="1"/>
          </p:cNvSpPr>
          <p:nvPr>
            <p:ph type="sldNum" sz="quarter" idx="5"/>
          </p:nvPr>
        </p:nvSpPr>
        <p:spPr/>
        <p:txBody>
          <a:bodyPr/>
          <a:lstStyle/>
          <a:p>
            <a:fld id="{0FA2C36E-4514-46D1-9D76-0A014263E463}" type="slidenum">
              <a:rPr lang="en-US" smtClean="0"/>
              <a:t>7</a:t>
            </a:fld>
            <a:endParaRPr lang="en-US"/>
          </a:p>
        </p:txBody>
      </p:sp>
    </p:spTree>
    <p:extLst>
      <p:ext uri="{BB962C8B-B14F-4D97-AF65-F5344CB8AC3E}">
        <p14:creationId xmlns:p14="http://schemas.microsoft.com/office/powerpoint/2010/main" val="25843605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4781B5-DB6A-7F53-9659-3A07414BCF3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E73A7F4-D524-E96E-FAEF-853BE43AF85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52BD2D4-1DAF-DDBE-4F1E-80D9A6D22E0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282FE68-BE7D-FF68-E17C-C6D971F310E5}"/>
              </a:ext>
            </a:extLst>
          </p:cNvPr>
          <p:cNvSpPr>
            <a:spLocks noGrp="1"/>
          </p:cNvSpPr>
          <p:nvPr>
            <p:ph type="sldNum" sz="quarter" idx="5"/>
          </p:nvPr>
        </p:nvSpPr>
        <p:spPr/>
        <p:txBody>
          <a:bodyPr/>
          <a:lstStyle/>
          <a:p>
            <a:fld id="{0FA2C36E-4514-46D1-9D76-0A014263E463}" type="slidenum">
              <a:rPr lang="en-US" smtClean="0"/>
              <a:t>8</a:t>
            </a:fld>
            <a:endParaRPr lang="en-US"/>
          </a:p>
        </p:txBody>
      </p:sp>
    </p:spTree>
    <p:extLst>
      <p:ext uri="{BB962C8B-B14F-4D97-AF65-F5344CB8AC3E}">
        <p14:creationId xmlns:p14="http://schemas.microsoft.com/office/powerpoint/2010/main" val="42046208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958F2B-75BF-6F5D-60D4-678443755C0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DFB56F6-1449-47C9-B050-60E49A882E8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78E4A9D-33BB-64B1-4BD2-6276F077F77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ED834C0-712B-9F66-7183-4B34D926324A}"/>
              </a:ext>
            </a:extLst>
          </p:cNvPr>
          <p:cNvSpPr>
            <a:spLocks noGrp="1"/>
          </p:cNvSpPr>
          <p:nvPr>
            <p:ph type="sldNum" sz="quarter" idx="5"/>
          </p:nvPr>
        </p:nvSpPr>
        <p:spPr/>
        <p:txBody>
          <a:bodyPr/>
          <a:lstStyle/>
          <a:p>
            <a:fld id="{0FA2C36E-4514-46D1-9D76-0A014263E463}" type="slidenum">
              <a:rPr lang="en-US" smtClean="0"/>
              <a:t>9</a:t>
            </a:fld>
            <a:endParaRPr lang="en-US"/>
          </a:p>
        </p:txBody>
      </p:sp>
    </p:spTree>
    <p:extLst>
      <p:ext uri="{BB962C8B-B14F-4D97-AF65-F5344CB8AC3E}">
        <p14:creationId xmlns:p14="http://schemas.microsoft.com/office/powerpoint/2010/main" val="26638662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D2BEC3-3971-0F36-9E6C-9E877213C2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06A375D-C7FF-C385-6FAF-785A88A811A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9A0841A-4910-08C3-E49B-97AFF224928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6C7BF74-C024-577B-B9AC-32561F3EE323}"/>
              </a:ext>
            </a:extLst>
          </p:cNvPr>
          <p:cNvSpPr>
            <a:spLocks noGrp="1"/>
          </p:cNvSpPr>
          <p:nvPr>
            <p:ph type="sldNum" sz="quarter" idx="5"/>
          </p:nvPr>
        </p:nvSpPr>
        <p:spPr/>
        <p:txBody>
          <a:bodyPr/>
          <a:lstStyle/>
          <a:p>
            <a:fld id="{0FA2C36E-4514-46D1-9D76-0A014263E463}" type="slidenum">
              <a:rPr lang="en-US" smtClean="0"/>
              <a:t>10</a:t>
            </a:fld>
            <a:endParaRPr lang="en-US"/>
          </a:p>
        </p:txBody>
      </p:sp>
    </p:spTree>
    <p:extLst>
      <p:ext uri="{BB962C8B-B14F-4D97-AF65-F5344CB8AC3E}">
        <p14:creationId xmlns:p14="http://schemas.microsoft.com/office/powerpoint/2010/main" val="1507119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8/11/2025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8/11/2025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8/11/2025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8/11/2025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8/11/2025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8/11/2025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49706" y="679731"/>
            <a:ext cx="3128996" cy="3736540"/>
          </a:xfrm>
        </p:spPr>
        <p:txBody>
          <a:bodyPr>
            <a:normAutofit/>
          </a:bodyPr>
          <a:lstStyle/>
          <a:p>
            <a:pPr algn="l"/>
            <a:r>
              <a:rPr lang="en-US" dirty="0"/>
              <a:t>Introduction to Operating System</a:t>
            </a:r>
          </a:p>
        </p:txBody>
      </p:sp>
      <p:grpSp>
        <p:nvGrpSpPr>
          <p:cNvPr id="28" name="Group 27">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062324" y="1"/>
            <a:ext cx="1834788" cy="5777808"/>
            <a:chOff x="329184" y="1"/>
            <a:chExt cx="524256" cy="5777808"/>
          </a:xfrm>
        </p:grpSpPr>
        <p:cxnSp>
          <p:nvCxnSpPr>
            <p:cNvPr id="29" name="Straight Connector 28">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Rectangle 31">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9948" y="269324"/>
            <a:ext cx="4587584"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oup of logos of different brands&#10;&#10;AI-generated content may be incorrect.">
            <a:extLst>
              <a:ext uri="{FF2B5EF4-FFF2-40B4-BE49-F238E27FC236}">
                <a16:creationId xmlns:a16="http://schemas.microsoft.com/office/drawing/2014/main" id="{492397A7-03AB-4037-C41D-B7613B9B7570}"/>
              </a:ext>
            </a:extLst>
          </p:cNvPr>
          <p:cNvPicPr>
            <a:picLocks noChangeAspect="1"/>
          </p:cNvPicPr>
          <p:nvPr/>
        </p:nvPicPr>
        <p:blipFill>
          <a:blip r:embed="rId3"/>
          <a:stretch>
            <a:fillRect/>
          </a:stretch>
        </p:blipFill>
        <p:spPr>
          <a:xfrm>
            <a:off x="4230429" y="1796229"/>
            <a:ext cx="4206622" cy="3154966"/>
          </a:xfrm>
          <a:prstGeom prst="rect">
            <a:avLst/>
          </a:prstGeom>
        </p:spPr>
      </p:pic>
      <p:sp>
        <p:nvSpPr>
          <p:cNvPr id="4" name="Subtitle 2">
            <a:extLst>
              <a:ext uri="{FF2B5EF4-FFF2-40B4-BE49-F238E27FC236}">
                <a16:creationId xmlns:a16="http://schemas.microsoft.com/office/drawing/2014/main" id="{96DCCB4C-1061-35C6-48DE-6BCB5088E883}"/>
              </a:ext>
            </a:extLst>
          </p:cNvPr>
          <p:cNvSpPr txBox="1">
            <a:spLocks/>
          </p:cNvSpPr>
          <p:nvPr/>
        </p:nvSpPr>
        <p:spPr>
          <a:xfrm>
            <a:off x="246888" y="410714"/>
            <a:ext cx="3128996" cy="1035781"/>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lnSpc>
                <a:spcPct val="90000"/>
              </a:lnSpc>
            </a:pPr>
            <a:r>
              <a:rPr lang="en-US" sz="2200" dirty="0"/>
              <a:t>Chapter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EE8078D-95DC-B6A4-A16E-D412DF2C2763}"/>
            </a:ext>
          </a:extLst>
        </p:cNvPr>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07F35024-E45C-1F4A-A72A-C769FA9D30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1" name="Arc 30">
            <a:extLst>
              <a:ext uri="{FF2B5EF4-FFF2-40B4-BE49-F238E27FC236}">
                <a16:creationId xmlns:a16="http://schemas.microsoft.com/office/drawing/2014/main" id="{FB43514C-9D37-8873-81B3-C979AF590C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6100024" y="863980"/>
            <a:ext cx="2987899" cy="2240924"/>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BA92C5D-E1F7-F79C-E033-0A327E373D69}"/>
              </a:ext>
            </a:extLst>
          </p:cNvPr>
          <p:cNvSpPr>
            <a:spLocks noGrp="1"/>
          </p:cNvSpPr>
          <p:nvPr>
            <p:ph type="title"/>
          </p:nvPr>
        </p:nvSpPr>
        <p:spPr>
          <a:xfrm>
            <a:off x="208929" y="990389"/>
            <a:ext cx="8840942" cy="1325563"/>
          </a:xfrm>
        </p:spPr>
        <p:txBody>
          <a:bodyPr vert="horz" lIns="91440" tIns="45720" rIns="91440" bIns="45720" rtlCol="0" anchor="ctr">
            <a:normAutofit/>
          </a:bodyPr>
          <a:lstStyle/>
          <a:p>
            <a:pPr defTabSz="914400">
              <a:lnSpc>
                <a:spcPct val="90000"/>
              </a:lnSpc>
            </a:pPr>
            <a:r>
              <a:rPr lang="en-US" b="1" dirty="0"/>
              <a:t>Key Features of Client Operating System</a:t>
            </a:r>
            <a:endParaRPr lang="en-US" b="1" kern="1200" dirty="0">
              <a:solidFill>
                <a:schemeClr val="tx1"/>
              </a:solidFill>
              <a:latin typeface="+mj-lt"/>
              <a:ea typeface="+mj-ea"/>
              <a:cs typeface="+mj-cs"/>
            </a:endParaRPr>
          </a:p>
        </p:txBody>
      </p:sp>
      <p:sp>
        <p:nvSpPr>
          <p:cNvPr id="33" name="Freeform: Shape 32">
            <a:extLst>
              <a:ext uri="{FF2B5EF4-FFF2-40B4-BE49-F238E27FC236}">
                <a16:creationId xmlns:a16="http://schemas.microsoft.com/office/drawing/2014/main" id="{947747D3-1AA5-0E79-9113-C5295AADCF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004647"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 name="Group 3">
            <a:extLst>
              <a:ext uri="{FF2B5EF4-FFF2-40B4-BE49-F238E27FC236}">
                <a16:creationId xmlns:a16="http://schemas.microsoft.com/office/drawing/2014/main" id="{95AE82C3-6371-4B28-A9FB-30501B677D2E}"/>
              </a:ext>
            </a:extLst>
          </p:cNvPr>
          <p:cNvGrpSpPr/>
          <p:nvPr/>
        </p:nvGrpSpPr>
        <p:grpSpPr>
          <a:xfrm>
            <a:off x="418323" y="2457726"/>
            <a:ext cx="7649911" cy="3264207"/>
            <a:chOff x="418323" y="1281341"/>
            <a:chExt cx="7649911" cy="3264207"/>
          </a:xfrm>
        </p:grpSpPr>
        <p:sp>
          <p:nvSpPr>
            <p:cNvPr id="10" name="TextBox 9">
              <a:extLst>
                <a:ext uri="{FF2B5EF4-FFF2-40B4-BE49-F238E27FC236}">
                  <a16:creationId xmlns:a16="http://schemas.microsoft.com/office/drawing/2014/main" id="{B2CC5C7C-4013-2A45-11FF-0656EBDBCCD6}"/>
                </a:ext>
              </a:extLst>
            </p:cNvPr>
            <p:cNvSpPr txBox="1"/>
            <p:nvPr/>
          </p:nvSpPr>
          <p:spPr>
            <a:xfrm>
              <a:off x="857936" y="1281341"/>
              <a:ext cx="6995146" cy="2147659"/>
            </a:xfrm>
            <a:prstGeom prst="rect">
              <a:avLst/>
            </a:prstGeom>
          </p:spPr>
          <p:txBody>
            <a:bodyPr vert="horz" lIns="91440" tIns="45720" rIns="91440" bIns="45720" rtlCol="0">
              <a:normAutofit lnSpcReduction="10000"/>
            </a:bodyPr>
            <a:lstStyle/>
            <a:p>
              <a:pPr marL="457200" indent="-457200" algn="just" defTabSz="914400">
                <a:lnSpc>
                  <a:spcPct val="90000"/>
                </a:lnSpc>
                <a:spcAft>
                  <a:spcPts val="600"/>
                </a:spcAft>
                <a:buFont typeface="Arial" panose="020B0604020202020204" pitchFamily="34" charset="0"/>
                <a:buChar char="•"/>
              </a:pPr>
              <a:r>
                <a:rPr lang="en-US" sz="2800" dirty="0"/>
                <a:t>Graphical user interface (GUI) for user friendliness</a:t>
              </a:r>
            </a:p>
            <a:p>
              <a:pPr marL="457200" indent="-457200" algn="just" defTabSz="914400">
                <a:lnSpc>
                  <a:spcPct val="90000"/>
                </a:lnSpc>
                <a:spcAft>
                  <a:spcPts val="600"/>
                </a:spcAft>
                <a:buFont typeface="Arial" panose="020B0604020202020204" pitchFamily="34" charset="0"/>
                <a:buChar char="•"/>
              </a:pPr>
              <a:r>
                <a:rPr lang="en-US" sz="2800" dirty="0"/>
                <a:t>Compatible with multimedia, productivity and gaming.</a:t>
              </a:r>
            </a:p>
            <a:p>
              <a:pPr marL="457200" indent="-457200" algn="just" defTabSz="914400">
                <a:lnSpc>
                  <a:spcPct val="90000"/>
                </a:lnSpc>
                <a:spcAft>
                  <a:spcPts val="600"/>
                </a:spcAft>
                <a:buFont typeface="Arial" panose="020B0604020202020204" pitchFamily="34" charset="0"/>
                <a:buChar char="•"/>
              </a:pPr>
              <a:r>
                <a:rPr lang="en-US" sz="2800" dirty="0"/>
                <a:t>Design for single user.</a:t>
              </a:r>
            </a:p>
            <a:p>
              <a:pPr marL="457200" indent="-457200" algn="just" defTabSz="914400">
                <a:lnSpc>
                  <a:spcPct val="90000"/>
                </a:lnSpc>
                <a:spcAft>
                  <a:spcPts val="600"/>
                </a:spcAft>
                <a:buFont typeface="Arial" panose="020B0604020202020204" pitchFamily="34" charset="0"/>
                <a:buChar char="•"/>
              </a:pPr>
              <a:endParaRPr lang="en-US" sz="2800" dirty="0"/>
            </a:p>
          </p:txBody>
        </p:sp>
        <p:sp>
          <p:nvSpPr>
            <p:cNvPr id="3" name="Title 1">
              <a:extLst>
                <a:ext uri="{FF2B5EF4-FFF2-40B4-BE49-F238E27FC236}">
                  <a16:creationId xmlns:a16="http://schemas.microsoft.com/office/drawing/2014/main" id="{79B9CFC2-27BA-550C-70F0-3AA65BC4B2CA}"/>
                </a:ext>
              </a:extLst>
            </p:cNvPr>
            <p:cNvSpPr txBox="1">
              <a:spLocks/>
            </p:cNvSpPr>
            <p:nvPr/>
          </p:nvSpPr>
          <p:spPr>
            <a:xfrm>
              <a:off x="418323" y="3219985"/>
              <a:ext cx="7649911" cy="1325563"/>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914400">
                <a:lnSpc>
                  <a:spcPct val="90000"/>
                </a:lnSpc>
              </a:pPr>
              <a:r>
                <a:rPr lang="en-US" sz="1800" i="1" dirty="0"/>
                <a:t>Examples: </a:t>
              </a:r>
              <a:r>
                <a:rPr lang="en-US" sz="1800" dirty="0"/>
                <a:t>Windows, Kali Linux, Mac OS</a:t>
              </a:r>
            </a:p>
          </p:txBody>
        </p:sp>
      </p:grpSp>
    </p:spTree>
    <p:extLst>
      <p:ext uri="{BB962C8B-B14F-4D97-AF65-F5344CB8AC3E}">
        <p14:creationId xmlns:p14="http://schemas.microsoft.com/office/powerpoint/2010/main" val="911639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FE944DF-F5F2-D204-F450-D49EF2316BF6}"/>
            </a:ext>
          </a:extLst>
        </p:cNvPr>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C3CBDA4F-99D1-543F-340D-35D1397D2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1" name="Arc 30">
            <a:extLst>
              <a:ext uri="{FF2B5EF4-FFF2-40B4-BE49-F238E27FC236}">
                <a16:creationId xmlns:a16="http://schemas.microsoft.com/office/drawing/2014/main" id="{54D6A6A6-5575-C81E-47C4-E3A80B5018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6100024" y="863980"/>
            <a:ext cx="2987899" cy="2240924"/>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A415C09-D035-E19C-B5BA-9C5D5B74E766}"/>
              </a:ext>
            </a:extLst>
          </p:cNvPr>
          <p:cNvSpPr>
            <a:spLocks noGrp="1"/>
          </p:cNvSpPr>
          <p:nvPr>
            <p:ph type="title"/>
          </p:nvPr>
        </p:nvSpPr>
        <p:spPr>
          <a:xfrm>
            <a:off x="208929" y="990389"/>
            <a:ext cx="6837329" cy="1325563"/>
          </a:xfrm>
        </p:spPr>
        <p:txBody>
          <a:bodyPr vert="horz" lIns="91440" tIns="45720" rIns="91440" bIns="45720" rtlCol="0" anchor="ctr">
            <a:normAutofit/>
          </a:bodyPr>
          <a:lstStyle/>
          <a:p>
            <a:pPr algn="l" defTabSz="914400">
              <a:lnSpc>
                <a:spcPct val="90000"/>
              </a:lnSpc>
            </a:pPr>
            <a:r>
              <a:rPr lang="en-US" b="1" dirty="0"/>
              <a:t>Mobile  Operating System</a:t>
            </a:r>
            <a:endParaRPr lang="en-US" b="1" kern="1200" dirty="0">
              <a:solidFill>
                <a:schemeClr val="tx1"/>
              </a:solidFill>
              <a:latin typeface="+mj-lt"/>
              <a:ea typeface="+mj-ea"/>
              <a:cs typeface="+mj-cs"/>
            </a:endParaRPr>
          </a:p>
        </p:txBody>
      </p:sp>
      <p:sp>
        <p:nvSpPr>
          <p:cNvPr id="33" name="Freeform: Shape 32">
            <a:extLst>
              <a:ext uri="{FF2B5EF4-FFF2-40B4-BE49-F238E27FC236}">
                <a16:creationId xmlns:a16="http://schemas.microsoft.com/office/drawing/2014/main" id="{E9B7DB82-41F1-5687-410A-6252815B45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004647"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 name="Group 3">
            <a:extLst>
              <a:ext uri="{FF2B5EF4-FFF2-40B4-BE49-F238E27FC236}">
                <a16:creationId xmlns:a16="http://schemas.microsoft.com/office/drawing/2014/main" id="{7B408C02-B76D-F67B-9810-CB0065C69115}"/>
              </a:ext>
            </a:extLst>
          </p:cNvPr>
          <p:cNvGrpSpPr/>
          <p:nvPr/>
        </p:nvGrpSpPr>
        <p:grpSpPr>
          <a:xfrm>
            <a:off x="418323" y="2457726"/>
            <a:ext cx="7649911" cy="3264207"/>
            <a:chOff x="418323" y="1281341"/>
            <a:chExt cx="7649911" cy="3264207"/>
          </a:xfrm>
        </p:grpSpPr>
        <p:sp>
          <p:nvSpPr>
            <p:cNvPr id="10" name="TextBox 9">
              <a:extLst>
                <a:ext uri="{FF2B5EF4-FFF2-40B4-BE49-F238E27FC236}">
                  <a16:creationId xmlns:a16="http://schemas.microsoft.com/office/drawing/2014/main" id="{0948E025-25BF-32D3-EFCB-BBBF1026D425}"/>
                </a:ext>
              </a:extLst>
            </p:cNvPr>
            <p:cNvSpPr txBox="1"/>
            <p:nvPr/>
          </p:nvSpPr>
          <p:spPr>
            <a:xfrm>
              <a:off x="857936" y="1281341"/>
              <a:ext cx="6995146" cy="2147659"/>
            </a:xfrm>
            <a:prstGeom prst="rect">
              <a:avLst/>
            </a:prstGeom>
          </p:spPr>
          <p:txBody>
            <a:bodyPr vert="horz" lIns="91440" tIns="45720" rIns="91440" bIns="45720" rtlCol="0">
              <a:normAutofit/>
            </a:bodyPr>
            <a:lstStyle/>
            <a:p>
              <a:pPr algn="just" defTabSz="914400">
                <a:lnSpc>
                  <a:spcPct val="90000"/>
                </a:lnSpc>
                <a:spcAft>
                  <a:spcPts val="600"/>
                </a:spcAft>
              </a:pPr>
              <a:r>
                <a:rPr lang="en-US" sz="2800" dirty="0"/>
                <a:t>-these are types of operating system that are specially for smartphones, tablet ands other mobile devices. These Oss are tailored for touch interfaces, high performance, and energy efficiency to maximize battery life</a:t>
              </a:r>
            </a:p>
          </p:txBody>
        </p:sp>
        <p:sp>
          <p:nvSpPr>
            <p:cNvPr id="3" name="Title 1">
              <a:extLst>
                <a:ext uri="{FF2B5EF4-FFF2-40B4-BE49-F238E27FC236}">
                  <a16:creationId xmlns:a16="http://schemas.microsoft.com/office/drawing/2014/main" id="{BB324FD8-4639-B86E-5CED-A2894BDFE3F3}"/>
                </a:ext>
              </a:extLst>
            </p:cNvPr>
            <p:cNvSpPr txBox="1">
              <a:spLocks/>
            </p:cNvSpPr>
            <p:nvPr/>
          </p:nvSpPr>
          <p:spPr>
            <a:xfrm>
              <a:off x="418323" y="3219985"/>
              <a:ext cx="7649911" cy="1325563"/>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914400">
                <a:lnSpc>
                  <a:spcPct val="90000"/>
                </a:lnSpc>
              </a:pPr>
              <a:endParaRPr lang="en-US" sz="1800" dirty="0"/>
            </a:p>
          </p:txBody>
        </p:sp>
      </p:grpSp>
    </p:spTree>
    <p:extLst>
      <p:ext uri="{BB962C8B-B14F-4D97-AF65-F5344CB8AC3E}">
        <p14:creationId xmlns:p14="http://schemas.microsoft.com/office/powerpoint/2010/main" val="2160127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2600AAE-ED6C-A239-1B9D-4A64669AD333}"/>
            </a:ext>
          </a:extLst>
        </p:cNvPr>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642FF1CE-7746-3AD9-E86A-7B5472DDD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1" name="Arc 30">
            <a:extLst>
              <a:ext uri="{FF2B5EF4-FFF2-40B4-BE49-F238E27FC236}">
                <a16:creationId xmlns:a16="http://schemas.microsoft.com/office/drawing/2014/main" id="{A422314A-F4CF-A7BE-BA9C-FF9143E8B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6100024" y="863980"/>
            <a:ext cx="2987899" cy="2240924"/>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D4CAB45-3722-0328-3CD0-81F0B6B97F06}"/>
              </a:ext>
            </a:extLst>
          </p:cNvPr>
          <p:cNvSpPr>
            <a:spLocks noGrp="1"/>
          </p:cNvSpPr>
          <p:nvPr>
            <p:ph type="title"/>
          </p:nvPr>
        </p:nvSpPr>
        <p:spPr>
          <a:xfrm>
            <a:off x="208929" y="990389"/>
            <a:ext cx="8840942" cy="1325563"/>
          </a:xfrm>
        </p:spPr>
        <p:txBody>
          <a:bodyPr vert="horz" lIns="91440" tIns="45720" rIns="91440" bIns="45720" rtlCol="0" anchor="ctr">
            <a:normAutofit/>
          </a:bodyPr>
          <a:lstStyle/>
          <a:p>
            <a:pPr defTabSz="914400">
              <a:lnSpc>
                <a:spcPct val="90000"/>
              </a:lnSpc>
            </a:pPr>
            <a:r>
              <a:rPr lang="en-US" b="1" dirty="0"/>
              <a:t>Key Features of Mobile Operating System</a:t>
            </a:r>
            <a:endParaRPr lang="en-US" b="1" kern="1200" dirty="0">
              <a:solidFill>
                <a:schemeClr val="tx1"/>
              </a:solidFill>
              <a:latin typeface="+mj-lt"/>
              <a:ea typeface="+mj-ea"/>
              <a:cs typeface="+mj-cs"/>
            </a:endParaRPr>
          </a:p>
        </p:txBody>
      </p:sp>
      <p:sp>
        <p:nvSpPr>
          <p:cNvPr id="33" name="Freeform: Shape 32">
            <a:extLst>
              <a:ext uri="{FF2B5EF4-FFF2-40B4-BE49-F238E27FC236}">
                <a16:creationId xmlns:a16="http://schemas.microsoft.com/office/drawing/2014/main" id="{5119C45C-D403-C55A-7FE6-F97CD8B472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004647"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 name="Group 3">
            <a:extLst>
              <a:ext uri="{FF2B5EF4-FFF2-40B4-BE49-F238E27FC236}">
                <a16:creationId xmlns:a16="http://schemas.microsoft.com/office/drawing/2014/main" id="{CB8C8D09-B434-2A1B-547A-C26F09E74F64}"/>
              </a:ext>
            </a:extLst>
          </p:cNvPr>
          <p:cNvGrpSpPr/>
          <p:nvPr/>
        </p:nvGrpSpPr>
        <p:grpSpPr>
          <a:xfrm>
            <a:off x="418323" y="2457726"/>
            <a:ext cx="7649911" cy="3264207"/>
            <a:chOff x="418323" y="1281341"/>
            <a:chExt cx="7649911" cy="3264207"/>
          </a:xfrm>
        </p:grpSpPr>
        <p:sp>
          <p:nvSpPr>
            <p:cNvPr id="10" name="TextBox 9">
              <a:extLst>
                <a:ext uri="{FF2B5EF4-FFF2-40B4-BE49-F238E27FC236}">
                  <a16:creationId xmlns:a16="http://schemas.microsoft.com/office/drawing/2014/main" id="{B3A79F10-5A39-1258-8984-0DBDCEEBC231}"/>
                </a:ext>
              </a:extLst>
            </p:cNvPr>
            <p:cNvSpPr txBox="1"/>
            <p:nvPr/>
          </p:nvSpPr>
          <p:spPr>
            <a:xfrm>
              <a:off x="857936" y="1281341"/>
              <a:ext cx="6995146" cy="2147659"/>
            </a:xfrm>
            <a:prstGeom prst="rect">
              <a:avLst/>
            </a:prstGeom>
          </p:spPr>
          <p:txBody>
            <a:bodyPr vert="horz" lIns="91440" tIns="45720" rIns="91440" bIns="45720" rtlCol="0">
              <a:normAutofit fontScale="92500" lnSpcReduction="20000"/>
            </a:bodyPr>
            <a:lstStyle/>
            <a:p>
              <a:pPr marL="457200" indent="-457200" algn="just" defTabSz="914400">
                <a:lnSpc>
                  <a:spcPct val="90000"/>
                </a:lnSpc>
                <a:spcAft>
                  <a:spcPts val="600"/>
                </a:spcAft>
                <a:buFont typeface="Arial" panose="020B0604020202020204" pitchFamily="34" charset="0"/>
                <a:buChar char="•"/>
              </a:pPr>
              <a:r>
                <a:rPr lang="en-US" sz="2800" dirty="0"/>
                <a:t>Touch UI and application stores to download applications</a:t>
              </a:r>
            </a:p>
            <a:p>
              <a:pPr marL="457200" indent="-457200" algn="just" defTabSz="914400">
                <a:lnSpc>
                  <a:spcPct val="90000"/>
                </a:lnSpc>
                <a:spcAft>
                  <a:spcPts val="600"/>
                </a:spcAft>
                <a:buFont typeface="Arial" panose="020B0604020202020204" pitchFamily="34" charset="0"/>
                <a:buChar char="•"/>
              </a:pPr>
              <a:r>
                <a:rPr lang="en-US" sz="2800" dirty="0"/>
                <a:t>Designed for lightweight applications and portability</a:t>
              </a:r>
            </a:p>
            <a:p>
              <a:pPr marL="457200" indent="-457200" algn="just" defTabSz="914400">
                <a:lnSpc>
                  <a:spcPct val="90000"/>
                </a:lnSpc>
                <a:spcAft>
                  <a:spcPts val="600"/>
                </a:spcAft>
                <a:buFont typeface="Arial" panose="020B0604020202020204" pitchFamily="34" charset="0"/>
                <a:buChar char="•"/>
              </a:pPr>
              <a:r>
                <a:rPr lang="en-US" sz="2800" dirty="0"/>
                <a:t>Integration with mobile hardware(GPS, cameras, sensors, etc.).</a:t>
              </a:r>
            </a:p>
            <a:p>
              <a:pPr marL="457200" indent="-457200" algn="just" defTabSz="914400">
                <a:lnSpc>
                  <a:spcPct val="90000"/>
                </a:lnSpc>
                <a:spcAft>
                  <a:spcPts val="600"/>
                </a:spcAft>
                <a:buFont typeface="Arial" panose="020B0604020202020204" pitchFamily="34" charset="0"/>
                <a:buChar char="•"/>
              </a:pPr>
              <a:endParaRPr lang="en-US" sz="2800" dirty="0"/>
            </a:p>
          </p:txBody>
        </p:sp>
        <p:sp>
          <p:nvSpPr>
            <p:cNvPr id="3" name="Title 1">
              <a:extLst>
                <a:ext uri="{FF2B5EF4-FFF2-40B4-BE49-F238E27FC236}">
                  <a16:creationId xmlns:a16="http://schemas.microsoft.com/office/drawing/2014/main" id="{41E7E1BF-A492-D727-1F8C-A133A56AADA4}"/>
                </a:ext>
              </a:extLst>
            </p:cNvPr>
            <p:cNvSpPr txBox="1">
              <a:spLocks/>
            </p:cNvSpPr>
            <p:nvPr/>
          </p:nvSpPr>
          <p:spPr>
            <a:xfrm>
              <a:off x="418323" y="3219985"/>
              <a:ext cx="7649911" cy="1325563"/>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914400">
                <a:lnSpc>
                  <a:spcPct val="90000"/>
                </a:lnSpc>
              </a:pPr>
              <a:r>
                <a:rPr lang="en-US" sz="1800" i="1" dirty="0"/>
                <a:t>Examples: </a:t>
              </a:r>
              <a:r>
                <a:rPr lang="en-US" sz="1800" dirty="0"/>
                <a:t>Android, iOS, HarmonyOS</a:t>
              </a:r>
            </a:p>
          </p:txBody>
        </p:sp>
      </p:grpSp>
    </p:spTree>
    <p:extLst>
      <p:ext uri="{BB962C8B-B14F-4D97-AF65-F5344CB8AC3E}">
        <p14:creationId xmlns:p14="http://schemas.microsoft.com/office/powerpoint/2010/main" val="42236320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4D98991-E790-B8E6-9AB6-E34F88D1DBF9}"/>
            </a:ext>
          </a:extLst>
        </p:cNvPr>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1" name="Arc 30">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6100024" y="863980"/>
            <a:ext cx="2987899" cy="2240924"/>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4358072-6C03-BE9C-053C-179CC284CC1B}"/>
              </a:ext>
            </a:extLst>
          </p:cNvPr>
          <p:cNvSpPr>
            <a:spLocks noGrp="1"/>
          </p:cNvSpPr>
          <p:nvPr>
            <p:ph type="title"/>
          </p:nvPr>
        </p:nvSpPr>
        <p:spPr>
          <a:xfrm>
            <a:off x="26894" y="-388429"/>
            <a:ext cx="7613896" cy="1653988"/>
          </a:xfrm>
        </p:spPr>
        <p:txBody>
          <a:bodyPr vert="horz" lIns="91440" tIns="45720" rIns="91440" bIns="45720" rtlCol="0" anchor="ctr">
            <a:normAutofit/>
          </a:bodyPr>
          <a:lstStyle/>
          <a:p>
            <a:pPr algn="l" defTabSz="914400">
              <a:lnSpc>
                <a:spcPct val="90000"/>
              </a:lnSpc>
            </a:pPr>
            <a:r>
              <a:rPr lang="en-US" sz="3200" dirty="0"/>
              <a:t>Overview Functions of an Operating System</a:t>
            </a:r>
            <a:endParaRPr lang="en-US" sz="3200" kern="1200" dirty="0">
              <a:solidFill>
                <a:schemeClr val="tx1"/>
              </a:solidFill>
              <a:latin typeface="+mj-lt"/>
              <a:ea typeface="+mj-ea"/>
              <a:cs typeface="+mj-cs"/>
            </a:endParaRPr>
          </a:p>
        </p:txBody>
      </p:sp>
      <p:sp>
        <p:nvSpPr>
          <p:cNvPr id="33" name="Freeform: Shape 32">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004647"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5" name="Table 4">
            <a:extLst>
              <a:ext uri="{FF2B5EF4-FFF2-40B4-BE49-F238E27FC236}">
                <a16:creationId xmlns:a16="http://schemas.microsoft.com/office/drawing/2014/main" id="{C037F2BB-70CF-EEB7-7576-4C396938D53D}"/>
              </a:ext>
            </a:extLst>
          </p:cNvPr>
          <p:cNvGraphicFramePr>
            <a:graphicFrameLocks noGrp="1"/>
          </p:cNvGraphicFramePr>
          <p:nvPr>
            <p:extLst>
              <p:ext uri="{D42A27DB-BD31-4B8C-83A1-F6EECF244321}">
                <p14:modId xmlns:p14="http://schemas.microsoft.com/office/powerpoint/2010/main" val="1759088547"/>
              </p:ext>
            </p:extLst>
          </p:nvPr>
        </p:nvGraphicFramePr>
        <p:xfrm>
          <a:off x="1002323" y="855689"/>
          <a:ext cx="7217399" cy="5689600"/>
        </p:xfrm>
        <a:graphic>
          <a:graphicData uri="http://schemas.openxmlformats.org/drawingml/2006/table">
            <a:tbl>
              <a:tblPr firstRow="1" bandRow="1">
                <a:tableStyleId>{5C22544A-7EE6-4342-B048-85BDC9FD1C3A}</a:tableStyleId>
              </a:tblPr>
              <a:tblGrid>
                <a:gridCol w="3506011">
                  <a:extLst>
                    <a:ext uri="{9D8B030D-6E8A-4147-A177-3AD203B41FA5}">
                      <a16:colId xmlns:a16="http://schemas.microsoft.com/office/drawing/2014/main" val="882180579"/>
                    </a:ext>
                  </a:extLst>
                </a:gridCol>
                <a:gridCol w="3711388">
                  <a:extLst>
                    <a:ext uri="{9D8B030D-6E8A-4147-A177-3AD203B41FA5}">
                      <a16:colId xmlns:a16="http://schemas.microsoft.com/office/drawing/2014/main" val="447180362"/>
                    </a:ext>
                  </a:extLst>
                </a:gridCol>
              </a:tblGrid>
              <a:tr h="370840">
                <a:tc>
                  <a:txBody>
                    <a:bodyPr/>
                    <a:lstStyle/>
                    <a:p>
                      <a:pPr algn="ctr"/>
                      <a:r>
                        <a:rPr lang="en-US" dirty="0"/>
                        <a:t>Functions</a:t>
                      </a:r>
                    </a:p>
                  </a:txBody>
                  <a:tcPr/>
                </a:tc>
                <a:tc>
                  <a:txBody>
                    <a:bodyPr/>
                    <a:lstStyle/>
                    <a:p>
                      <a:pPr algn="ctr"/>
                      <a:r>
                        <a:rPr lang="en-US" dirty="0"/>
                        <a:t>Description</a:t>
                      </a:r>
                    </a:p>
                  </a:txBody>
                  <a:tcPr/>
                </a:tc>
                <a:extLst>
                  <a:ext uri="{0D108BD9-81ED-4DB2-BD59-A6C34878D82A}">
                    <a16:rowId xmlns:a16="http://schemas.microsoft.com/office/drawing/2014/main" val="3108819111"/>
                  </a:ext>
                </a:extLst>
              </a:tr>
              <a:tr h="370840">
                <a:tc>
                  <a:txBody>
                    <a:bodyPr/>
                    <a:lstStyle/>
                    <a:p>
                      <a:r>
                        <a:rPr lang="en-US" dirty="0"/>
                        <a:t>Process Management</a:t>
                      </a:r>
                    </a:p>
                  </a:txBody>
                  <a:tcPr/>
                </a:tc>
                <a:tc>
                  <a:txBody>
                    <a:bodyPr/>
                    <a:lstStyle/>
                    <a:p>
                      <a:r>
                        <a:rPr lang="en-US" dirty="0"/>
                        <a:t>Managing active programs</a:t>
                      </a:r>
                    </a:p>
                  </a:txBody>
                  <a:tcPr/>
                </a:tc>
                <a:extLst>
                  <a:ext uri="{0D108BD9-81ED-4DB2-BD59-A6C34878D82A}">
                    <a16:rowId xmlns:a16="http://schemas.microsoft.com/office/drawing/2014/main" val="3145809001"/>
                  </a:ext>
                </a:extLst>
              </a:tr>
              <a:tr h="370840">
                <a:tc>
                  <a:txBody>
                    <a:bodyPr/>
                    <a:lstStyle/>
                    <a:p>
                      <a:r>
                        <a:rPr lang="en-US" dirty="0"/>
                        <a:t>File Management</a:t>
                      </a:r>
                    </a:p>
                  </a:txBody>
                  <a:tcPr/>
                </a:tc>
                <a:tc>
                  <a:txBody>
                    <a:bodyPr/>
                    <a:lstStyle/>
                    <a:p>
                      <a:r>
                        <a:rPr lang="en-US" dirty="0"/>
                        <a:t>Organizing and accessing files</a:t>
                      </a:r>
                    </a:p>
                  </a:txBody>
                  <a:tcPr/>
                </a:tc>
                <a:extLst>
                  <a:ext uri="{0D108BD9-81ED-4DB2-BD59-A6C34878D82A}">
                    <a16:rowId xmlns:a16="http://schemas.microsoft.com/office/drawing/2014/main" val="1912717974"/>
                  </a:ext>
                </a:extLst>
              </a:tr>
              <a:tr h="370840">
                <a:tc>
                  <a:txBody>
                    <a:bodyPr/>
                    <a:lstStyle/>
                    <a:p>
                      <a:r>
                        <a:rPr lang="en-US" dirty="0"/>
                        <a:t>Command Interpreter</a:t>
                      </a:r>
                    </a:p>
                  </a:txBody>
                  <a:tcPr/>
                </a:tc>
                <a:tc>
                  <a:txBody>
                    <a:bodyPr/>
                    <a:lstStyle/>
                    <a:p>
                      <a:r>
                        <a:rPr lang="en-US" dirty="0"/>
                        <a:t>Enabling user interaction through commands</a:t>
                      </a:r>
                    </a:p>
                  </a:txBody>
                  <a:tcPr/>
                </a:tc>
                <a:extLst>
                  <a:ext uri="{0D108BD9-81ED-4DB2-BD59-A6C34878D82A}">
                    <a16:rowId xmlns:a16="http://schemas.microsoft.com/office/drawing/2014/main" val="1089913819"/>
                  </a:ext>
                </a:extLst>
              </a:tr>
              <a:tr h="370840">
                <a:tc>
                  <a:txBody>
                    <a:bodyPr/>
                    <a:lstStyle/>
                    <a:p>
                      <a:r>
                        <a:rPr lang="en-US" dirty="0"/>
                        <a:t>System Calls</a:t>
                      </a:r>
                    </a:p>
                  </a:txBody>
                  <a:tcPr/>
                </a:tc>
                <a:tc>
                  <a:txBody>
                    <a:bodyPr/>
                    <a:lstStyle/>
                    <a:p>
                      <a:r>
                        <a:rPr lang="en-US" dirty="0"/>
                        <a:t>Allowing communication between user applications and the OS</a:t>
                      </a:r>
                    </a:p>
                  </a:txBody>
                  <a:tcPr/>
                </a:tc>
                <a:extLst>
                  <a:ext uri="{0D108BD9-81ED-4DB2-BD59-A6C34878D82A}">
                    <a16:rowId xmlns:a16="http://schemas.microsoft.com/office/drawing/2014/main" val="2323188364"/>
                  </a:ext>
                </a:extLst>
              </a:tr>
              <a:tr h="370840">
                <a:tc>
                  <a:txBody>
                    <a:bodyPr/>
                    <a:lstStyle/>
                    <a:p>
                      <a:r>
                        <a:rPr lang="en-US" dirty="0"/>
                        <a:t>Signals</a:t>
                      </a:r>
                    </a:p>
                  </a:txBody>
                  <a:tcPr/>
                </a:tc>
                <a:tc>
                  <a:txBody>
                    <a:bodyPr/>
                    <a:lstStyle/>
                    <a:p>
                      <a:r>
                        <a:rPr lang="en-US" dirty="0"/>
                        <a:t>Handling system notification and Interruptions.</a:t>
                      </a:r>
                    </a:p>
                  </a:txBody>
                  <a:tcPr/>
                </a:tc>
                <a:extLst>
                  <a:ext uri="{0D108BD9-81ED-4DB2-BD59-A6C34878D82A}">
                    <a16:rowId xmlns:a16="http://schemas.microsoft.com/office/drawing/2014/main" val="3277805177"/>
                  </a:ext>
                </a:extLst>
              </a:tr>
              <a:tr h="370840">
                <a:tc>
                  <a:txBody>
                    <a:bodyPr/>
                    <a:lstStyle/>
                    <a:p>
                      <a:r>
                        <a:rPr lang="en-US" dirty="0"/>
                        <a:t>Network Management</a:t>
                      </a:r>
                    </a:p>
                  </a:txBody>
                  <a:tcPr/>
                </a:tc>
                <a:tc>
                  <a:txBody>
                    <a:bodyPr/>
                    <a:lstStyle/>
                    <a:p>
                      <a:r>
                        <a:rPr lang="en-US" dirty="0"/>
                        <a:t>Managing network connections.</a:t>
                      </a:r>
                    </a:p>
                  </a:txBody>
                  <a:tcPr/>
                </a:tc>
                <a:extLst>
                  <a:ext uri="{0D108BD9-81ED-4DB2-BD59-A6C34878D82A}">
                    <a16:rowId xmlns:a16="http://schemas.microsoft.com/office/drawing/2014/main" val="3164932552"/>
                  </a:ext>
                </a:extLst>
              </a:tr>
              <a:tr h="370840">
                <a:tc>
                  <a:txBody>
                    <a:bodyPr/>
                    <a:lstStyle/>
                    <a:p>
                      <a:r>
                        <a:rPr lang="en-US" dirty="0"/>
                        <a:t>Security Management</a:t>
                      </a:r>
                    </a:p>
                  </a:txBody>
                  <a:tcPr/>
                </a:tc>
                <a:tc>
                  <a:txBody>
                    <a:bodyPr/>
                    <a:lstStyle/>
                    <a:p>
                      <a:r>
                        <a:rPr lang="en-US" dirty="0"/>
                        <a:t>Protecting resources from unauthorized access.</a:t>
                      </a:r>
                    </a:p>
                  </a:txBody>
                  <a:tcPr/>
                </a:tc>
                <a:extLst>
                  <a:ext uri="{0D108BD9-81ED-4DB2-BD59-A6C34878D82A}">
                    <a16:rowId xmlns:a16="http://schemas.microsoft.com/office/drawing/2014/main" val="3040199165"/>
                  </a:ext>
                </a:extLst>
              </a:tr>
              <a:tr h="370840">
                <a:tc>
                  <a:txBody>
                    <a:bodyPr/>
                    <a:lstStyle/>
                    <a:p>
                      <a:r>
                        <a:rPr lang="en-US" dirty="0"/>
                        <a:t>I/O Device Management</a:t>
                      </a:r>
                    </a:p>
                  </a:txBody>
                  <a:tcPr/>
                </a:tc>
                <a:tc>
                  <a:txBody>
                    <a:bodyPr/>
                    <a:lstStyle/>
                    <a:p>
                      <a:r>
                        <a:rPr lang="en-US" dirty="0"/>
                        <a:t>Coordinating Interactions with input and output devices.</a:t>
                      </a:r>
                    </a:p>
                  </a:txBody>
                  <a:tcPr/>
                </a:tc>
                <a:extLst>
                  <a:ext uri="{0D108BD9-81ED-4DB2-BD59-A6C34878D82A}">
                    <a16:rowId xmlns:a16="http://schemas.microsoft.com/office/drawing/2014/main" val="148039502"/>
                  </a:ext>
                </a:extLst>
              </a:tr>
              <a:tr h="0">
                <a:tc>
                  <a:txBody>
                    <a:bodyPr/>
                    <a:lstStyle/>
                    <a:p>
                      <a:r>
                        <a:rPr lang="en-US" dirty="0"/>
                        <a:t>Secondary Storage Management</a:t>
                      </a:r>
                    </a:p>
                  </a:txBody>
                  <a:tcPr/>
                </a:tc>
                <a:tc>
                  <a:txBody>
                    <a:bodyPr/>
                    <a:lstStyle/>
                    <a:p>
                      <a:r>
                        <a:rPr lang="en-US" dirty="0"/>
                        <a:t>Managing long-term data storage.</a:t>
                      </a:r>
                    </a:p>
                  </a:txBody>
                  <a:tcPr/>
                </a:tc>
                <a:extLst>
                  <a:ext uri="{0D108BD9-81ED-4DB2-BD59-A6C34878D82A}">
                    <a16:rowId xmlns:a16="http://schemas.microsoft.com/office/drawing/2014/main" val="2835676398"/>
                  </a:ext>
                </a:extLst>
              </a:tr>
              <a:tr h="0">
                <a:tc>
                  <a:txBody>
                    <a:bodyPr/>
                    <a:lstStyle/>
                    <a:p>
                      <a:r>
                        <a:rPr lang="en-US" dirty="0"/>
                        <a:t>Main Memory Management</a:t>
                      </a:r>
                    </a:p>
                  </a:txBody>
                  <a:tcPr/>
                </a:tc>
                <a:tc>
                  <a:txBody>
                    <a:bodyPr/>
                    <a:lstStyle/>
                    <a:p>
                      <a:r>
                        <a:rPr lang="en-US" dirty="0"/>
                        <a:t>Allocating and optimizing the use of RAM</a:t>
                      </a:r>
                    </a:p>
                  </a:txBody>
                  <a:tcPr/>
                </a:tc>
                <a:extLst>
                  <a:ext uri="{0D108BD9-81ED-4DB2-BD59-A6C34878D82A}">
                    <a16:rowId xmlns:a16="http://schemas.microsoft.com/office/drawing/2014/main" val="3089674923"/>
                  </a:ext>
                </a:extLst>
              </a:tr>
            </a:tbl>
          </a:graphicData>
        </a:graphic>
      </p:graphicFrame>
    </p:spTree>
    <p:extLst>
      <p:ext uri="{BB962C8B-B14F-4D97-AF65-F5344CB8AC3E}">
        <p14:creationId xmlns:p14="http://schemas.microsoft.com/office/powerpoint/2010/main" val="8248257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3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9" name="Rectangle 18">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391835"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2" y="350196"/>
            <a:ext cx="3485178" cy="1624520"/>
          </a:xfrm>
        </p:spPr>
        <p:txBody>
          <a:bodyPr anchor="ctr">
            <a:normAutofit/>
          </a:bodyPr>
          <a:lstStyle/>
          <a:p>
            <a:r>
              <a:rPr lang="en-US" sz="3500"/>
              <a:t>Installing OS using VirtualBox</a:t>
            </a:r>
          </a:p>
        </p:txBody>
      </p:sp>
      <p:sp>
        <p:nvSpPr>
          <p:cNvPr id="3" name="Content Placeholder 2"/>
          <p:cNvSpPr>
            <a:spLocks noGrp="1"/>
          </p:cNvSpPr>
          <p:nvPr>
            <p:ph idx="1"/>
          </p:nvPr>
        </p:nvSpPr>
        <p:spPr>
          <a:xfrm>
            <a:off x="571351" y="2743200"/>
            <a:ext cx="3485179" cy="3613149"/>
          </a:xfrm>
        </p:spPr>
        <p:txBody>
          <a:bodyPr anchor="ctr">
            <a:normAutofit/>
          </a:bodyPr>
          <a:lstStyle/>
          <a:p>
            <a:r>
              <a:rPr lang="en-US" sz="1700"/>
              <a:t>What is VirtualBox?</a:t>
            </a:r>
          </a:p>
          <a:p>
            <a:r>
              <a:rPr lang="en-US" sz="1700"/>
              <a:t>A virtualization tool that allows running multiple OS on one machine.</a:t>
            </a:r>
          </a:p>
          <a:p>
            <a:endParaRPr lang="en-US" sz="1700"/>
          </a:p>
          <a:p>
            <a:r>
              <a:rPr lang="en-US" sz="1700"/>
              <a:t>Requirements:</a:t>
            </a:r>
          </a:p>
          <a:p>
            <a:r>
              <a:rPr lang="en-US" sz="1700"/>
              <a:t>• ISO file of OS</a:t>
            </a:r>
          </a:p>
          <a:p>
            <a:r>
              <a:rPr lang="en-US" sz="1700"/>
              <a:t>• Sufficient RAM and disk space</a:t>
            </a:r>
          </a:p>
        </p:txBody>
      </p:sp>
      <p:pic>
        <p:nvPicPr>
          <p:cNvPr id="7" name="Picture 6" descr="A blue and white cube with white text&#10;&#10;AI-generated content may be incorrect.">
            <a:extLst>
              <a:ext uri="{FF2B5EF4-FFF2-40B4-BE49-F238E27FC236}">
                <a16:creationId xmlns:a16="http://schemas.microsoft.com/office/drawing/2014/main" id="{B56C4944-5823-130E-C928-887C886F1271}"/>
              </a:ext>
            </a:extLst>
          </p:cNvPr>
          <p:cNvPicPr>
            <a:picLocks noChangeAspect="1"/>
          </p:cNvPicPr>
          <p:nvPr/>
        </p:nvPicPr>
        <p:blipFill>
          <a:blip r:embed="rId3"/>
          <a:srcRect l="23101" r="33850" b="-1"/>
          <a:stretch>
            <a:fillRect/>
          </a:stretch>
        </p:blipFill>
        <p:spPr>
          <a:xfrm>
            <a:off x="4572000" y="1"/>
            <a:ext cx="4577118" cy="68580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6250" y="640823"/>
            <a:ext cx="2563994" cy="5583148"/>
          </a:xfrm>
        </p:spPr>
        <p:txBody>
          <a:bodyPr anchor="ctr">
            <a:normAutofit/>
          </a:bodyPr>
          <a:lstStyle/>
          <a:p>
            <a:r>
              <a:rPr lang="en-US" sz="4300"/>
              <a:t>Steps in Installing an OS via VirtualBox</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44313" y="3465005"/>
            <a:ext cx="5410200" cy="13716"/>
          </a:xfrm>
          <a:custGeom>
            <a:avLst/>
            <a:gdLst>
              <a:gd name="connsiteX0" fmla="*/ 0 w 5410200"/>
              <a:gd name="connsiteY0" fmla="*/ 0 h 13716"/>
              <a:gd name="connsiteX1" fmla="*/ 568071 w 5410200"/>
              <a:gd name="connsiteY1" fmla="*/ 0 h 13716"/>
              <a:gd name="connsiteX2" fmla="*/ 1298448 w 5410200"/>
              <a:gd name="connsiteY2" fmla="*/ 0 h 13716"/>
              <a:gd name="connsiteX3" fmla="*/ 1920621 w 5410200"/>
              <a:gd name="connsiteY3" fmla="*/ 0 h 13716"/>
              <a:gd name="connsiteX4" fmla="*/ 2488692 w 5410200"/>
              <a:gd name="connsiteY4" fmla="*/ 0 h 13716"/>
              <a:gd name="connsiteX5" fmla="*/ 3219069 w 5410200"/>
              <a:gd name="connsiteY5" fmla="*/ 0 h 13716"/>
              <a:gd name="connsiteX6" fmla="*/ 3895344 w 5410200"/>
              <a:gd name="connsiteY6" fmla="*/ 0 h 13716"/>
              <a:gd name="connsiteX7" fmla="*/ 4571619 w 5410200"/>
              <a:gd name="connsiteY7" fmla="*/ 0 h 13716"/>
              <a:gd name="connsiteX8" fmla="*/ 5410200 w 5410200"/>
              <a:gd name="connsiteY8" fmla="*/ 0 h 13716"/>
              <a:gd name="connsiteX9" fmla="*/ 5410200 w 5410200"/>
              <a:gd name="connsiteY9" fmla="*/ 13716 h 13716"/>
              <a:gd name="connsiteX10" fmla="*/ 4842129 w 5410200"/>
              <a:gd name="connsiteY10" fmla="*/ 13716 h 13716"/>
              <a:gd name="connsiteX11" fmla="*/ 4328160 w 5410200"/>
              <a:gd name="connsiteY11" fmla="*/ 13716 h 13716"/>
              <a:gd name="connsiteX12" fmla="*/ 3597783 w 5410200"/>
              <a:gd name="connsiteY12" fmla="*/ 13716 h 13716"/>
              <a:gd name="connsiteX13" fmla="*/ 3029712 w 5410200"/>
              <a:gd name="connsiteY13" fmla="*/ 13716 h 13716"/>
              <a:gd name="connsiteX14" fmla="*/ 2299335 w 5410200"/>
              <a:gd name="connsiteY14" fmla="*/ 13716 h 13716"/>
              <a:gd name="connsiteX15" fmla="*/ 1514856 w 5410200"/>
              <a:gd name="connsiteY15" fmla="*/ 13716 h 13716"/>
              <a:gd name="connsiteX16" fmla="*/ 892683 w 5410200"/>
              <a:gd name="connsiteY16" fmla="*/ 13716 h 13716"/>
              <a:gd name="connsiteX17" fmla="*/ 0 w 5410200"/>
              <a:gd name="connsiteY17" fmla="*/ 13716 h 13716"/>
              <a:gd name="connsiteX18" fmla="*/ 0 w 5410200"/>
              <a:gd name="connsiteY18"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3716"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09587" y="2854"/>
                  <a:pt x="5409791" y="9451"/>
                  <a:pt x="5410200" y="13716"/>
                </a:cubicBezTo>
                <a:cubicBezTo>
                  <a:pt x="5139060" y="2179"/>
                  <a:pt x="5121593" y="26463"/>
                  <a:pt x="4842129" y="13716"/>
                </a:cubicBezTo>
                <a:cubicBezTo>
                  <a:pt x="4562665" y="969"/>
                  <a:pt x="4448273" y="4915"/>
                  <a:pt x="4328160" y="13716"/>
                </a:cubicBezTo>
                <a:cubicBezTo>
                  <a:pt x="4208047" y="22517"/>
                  <a:pt x="3760936" y="17995"/>
                  <a:pt x="3597783" y="13716"/>
                </a:cubicBezTo>
                <a:cubicBezTo>
                  <a:pt x="3434630" y="9437"/>
                  <a:pt x="3299718" y="28641"/>
                  <a:pt x="3029712" y="13716"/>
                </a:cubicBezTo>
                <a:cubicBezTo>
                  <a:pt x="2759706" y="-1209"/>
                  <a:pt x="2640159" y="22822"/>
                  <a:pt x="2299335" y="13716"/>
                </a:cubicBezTo>
                <a:cubicBezTo>
                  <a:pt x="1958511" y="4610"/>
                  <a:pt x="1801186" y="24413"/>
                  <a:pt x="1514856" y="13716"/>
                </a:cubicBezTo>
                <a:cubicBezTo>
                  <a:pt x="1228526" y="3019"/>
                  <a:pt x="1063509" y="-9877"/>
                  <a:pt x="892683" y="13716"/>
                </a:cubicBezTo>
                <a:cubicBezTo>
                  <a:pt x="721857" y="37309"/>
                  <a:pt x="186945" y="-25469"/>
                  <a:pt x="0" y="13716"/>
                </a:cubicBezTo>
                <a:cubicBezTo>
                  <a:pt x="-342" y="9537"/>
                  <a:pt x="-97" y="6817"/>
                  <a:pt x="0" y="0"/>
                </a:cubicBezTo>
                <a:close/>
              </a:path>
              <a:path w="5410200" h="13716"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10660" y="2787"/>
                  <a:pt x="5410166" y="9748"/>
                  <a:pt x="5410200" y="13716"/>
                </a:cubicBezTo>
                <a:cubicBezTo>
                  <a:pt x="5163327" y="36922"/>
                  <a:pt x="5008749" y="6121"/>
                  <a:pt x="4842129" y="13716"/>
                </a:cubicBezTo>
                <a:cubicBezTo>
                  <a:pt x="4675509" y="21311"/>
                  <a:pt x="4433401" y="-5187"/>
                  <a:pt x="4165854" y="13716"/>
                </a:cubicBezTo>
                <a:cubicBezTo>
                  <a:pt x="3898308" y="32619"/>
                  <a:pt x="3809032" y="-13282"/>
                  <a:pt x="3543681" y="13716"/>
                </a:cubicBezTo>
                <a:cubicBezTo>
                  <a:pt x="3278330" y="40714"/>
                  <a:pt x="3073876" y="-20489"/>
                  <a:pt x="2759202" y="13716"/>
                </a:cubicBezTo>
                <a:cubicBezTo>
                  <a:pt x="2444528" y="47921"/>
                  <a:pt x="2204144" y="-1200"/>
                  <a:pt x="1974723" y="13716"/>
                </a:cubicBezTo>
                <a:cubicBezTo>
                  <a:pt x="1745302" y="28632"/>
                  <a:pt x="1602335" y="26918"/>
                  <a:pt x="1406652" y="13716"/>
                </a:cubicBezTo>
                <a:cubicBezTo>
                  <a:pt x="1210969" y="514"/>
                  <a:pt x="923948" y="-1411"/>
                  <a:pt x="730377" y="13716"/>
                </a:cubicBezTo>
                <a:cubicBezTo>
                  <a:pt x="536806" y="28843"/>
                  <a:pt x="336496" y="-4713"/>
                  <a:pt x="0" y="13716"/>
                </a:cubicBezTo>
                <a:cubicBezTo>
                  <a:pt x="-535" y="9547"/>
                  <a:pt x="488" y="451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49E326F5-5693-4A28-59CA-41D210896BBA}"/>
              </a:ext>
            </a:extLst>
          </p:cNvPr>
          <p:cNvGraphicFramePr>
            <a:graphicFrameLocks noGrp="1"/>
          </p:cNvGraphicFramePr>
          <p:nvPr>
            <p:ph idx="1"/>
            <p:extLst>
              <p:ext uri="{D42A27DB-BD31-4B8C-83A1-F6EECF244321}">
                <p14:modId xmlns:p14="http://schemas.microsoft.com/office/powerpoint/2010/main" val="2190409323"/>
              </p:ext>
            </p:extLst>
          </p:nvPr>
        </p:nvGraphicFramePr>
        <p:xfrm>
          <a:off x="3486013" y="640822"/>
          <a:ext cx="5175384"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557188"/>
            <a:ext cx="7886700" cy="1133499"/>
          </a:xfrm>
        </p:spPr>
        <p:txBody>
          <a:bodyPr>
            <a:normAutofit/>
          </a:bodyPr>
          <a:lstStyle/>
          <a:p>
            <a:r>
              <a:rPr lang="en-US" sz="4200"/>
              <a:t>Benefits of Using Virtual Machines</a:t>
            </a:r>
          </a:p>
        </p:txBody>
      </p:sp>
      <p:graphicFrame>
        <p:nvGraphicFramePr>
          <p:cNvPr id="5" name="Content Placeholder 2">
            <a:extLst>
              <a:ext uri="{FF2B5EF4-FFF2-40B4-BE49-F238E27FC236}">
                <a16:creationId xmlns:a16="http://schemas.microsoft.com/office/drawing/2014/main" id="{C4CB652E-3D02-D58F-106A-F70A97573C10}"/>
              </a:ext>
            </a:extLst>
          </p:cNvPr>
          <p:cNvGraphicFramePr>
            <a:graphicFrameLocks noGrp="1"/>
          </p:cNvGraphicFramePr>
          <p:nvPr>
            <p:ph idx="1"/>
            <p:extLst>
              <p:ext uri="{D42A27DB-BD31-4B8C-83A1-F6EECF244321}">
                <p14:modId xmlns:p14="http://schemas.microsoft.com/office/powerpoint/2010/main" val="1456049264"/>
              </p:ext>
            </p:extLst>
          </p:nvPr>
        </p:nvGraphicFramePr>
        <p:xfrm>
          <a:off x="628650" y="1828800"/>
          <a:ext cx="78867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85A9D57-76EC-96A0-EEB3-C9AE88F2581F}"/>
            </a:ext>
          </a:extLst>
        </p:cNvPr>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Freeform: Shape 21">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5818" y="0"/>
            <a:ext cx="7472363"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4" name="Freeform: Shape 23">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0"/>
            <a:ext cx="7461504"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EFBCF87-C6A4-4E36-8072-055E65B718AD}"/>
              </a:ext>
            </a:extLst>
          </p:cNvPr>
          <p:cNvSpPr>
            <a:spLocks noGrp="1"/>
          </p:cNvSpPr>
          <p:nvPr>
            <p:ph type="title"/>
          </p:nvPr>
        </p:nvSpPr>
        <p:spPr>
          <a:xfrm>
            <a:off x="1143002" y="1999615"/>
            <a:ext cx="6858000" cy="2764028"/>
          </a:xfrm>
        </p:spPr>
        <p:txBody>
          <a:bodyPr vert="horz" lIns="91440" tIns="45720" rIns="91440" bIns="45720" rtlCol="0" anchor="ctr">
            <a:normAutofit/>
          </a:bodyPr>
          <a:lstStyle/>
          <a:p>
            <a:pPr defTabSz="914400">
              <a:lnSpc>
                <a:spcPct val="90000"/>
              </a:lnSpc>
            </a:pPr>
            <a:r>
              <a:rPr lang="en-US" sz="6600" dirty="0"/>
              <a:t>Let’s get hands on open your pc.</a:t>
            </a:r>
            <a:endParaRPr lang="en-US" sz="6300" kern="1200" dirty="0">
              <a:solidFill>
                <a:schemeClr val="tx1"/>
              </a:solidFill>
              <a:latin typeface="+mj-lt"/>
              <a:ea typeface="+mj-ea"/>
              <a:cs typeface="+mj-cs"/>
            </a:endParaRPr>
          </a:p>
        </p:txBody>
      </p:sp>
      <p:sp>
        <p:nvSpPr>
          <p:cNvPr id="26" name="Rectangle 25">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88920" y="5524786"/>
            <a:ext cx="356616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5887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BDC5EA7-3DCC-4DF6-2BAC-67D27C17BBBE}"/>
            </a:ext>
          </a:extLst>
        </p:cNvPr>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7515D20E-1AB7-4E74-9236-2B72B63D6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ACD286-818B-9792-8A71-940FB648B4DD}"/>
              </a:ext>
            </a:extLst>
          </p:cNvPr>
          <p:cNvSpPr>
            <a:spLocks noGrp="1"/>
          </p:cNvSpPr>
          <p:nvPr>
            <p:ph type="ctrTitle"/>
          </p:nvPr>
        </p:nvSpPr>
        <p:spPr>
          <a:xfrm>
            <a:off x="783771" y="1336329"/>
            <a:ext cx="2919549" cy="4382588"/>
          </a:xfrm>
        </p:spPr>
        <p:txBody>
          <a:bodyPr vert="horz" lIns="91440" tIns="45720" rIns="91440" bIns="45720" rtlCol="0" anchor="ctr">
            <a:normAutofit/>
          </a:bodyPr>
          <a:lstStyle/>
          <a:p>
            <a:pPr algn="l" defTabSz="914400">
              <a:lnSpc>
                <a:spcPct val="90000"/>
              </a:lnSpc>
            </a:pPr>
            <a:r>
              <a:rPr lang="en-US" sz="4700" kern="1200" dirty="0">
                <a:solidFill>
                  <a:schemeClr val="tx1"/>
                </a:solidFill>
                <a:latin typeface="+mj-lt"/>
                <a:ea typeface="+mj-ea"/>
                <a:cs typeface="+mj-cs"/>
              </a:rPr>
              <a:t>Learning Objectives</a:t>
            </a:r>
          </a:p>
        </p:txBody>
      </p:sp>
      <p:grpSp>
        <p:nvGrpSpPr>
          <p:cNvPr id="52" name="Group 51">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3163461"/>
            <a:ext cx="548639" cy="673460"/>
            <a:chOff x="3940602" y="308034"/>
            <a:chExt cx="2116791" cy="3428999"/>
          </a:xfrm>
          <a:solidFill>
            <a:schemeClr val="accent4"/>
          </a:solidFill>
        </p:grpSpPr>
        <p:sp>
          <p:nvSpPr>
            <p:cNvPr id="53" name="Rectangle 52">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7" name="Rectangle 5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23252" y="0"/>
            <a:ext cx="112074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64357" y="982976"/>
            <a:ext cx="4507025" cy="512063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ubtitle 5">
            <a:extLst>
              <a:ext uri="{FF2B5EF4-FFF2-40B4-BE49-F238E27FC236}">
                <a16:creationId xmlns:a16="http://schemas.microsoft.com/office/drawing/2014/main" id="{3D9017C9-DB80-AB17-4CAB-A22BAFC379AA}"/>
              </a:ext>
            </a:extLst>
          </p:cNvPr>
          <p:cNvSpPr>
            <a:spLocks noGrp="1"/>
          </p:cNvSpPr>
          <p:nvPr>
            <p:ph type="subTitle" idx="1"/>
          </p:nvPr>
        </p:nvSpPr>
        <p:spPr>
          <a:xfrm>
            <a:off x="4572000" y="1336329"/>
            <a:ext cx="3945636" cy="4382588"/>
          </a:xfrm>
        </p:spPr>
        <p:txBody>
          <a:bodyPr vert="horz" lIns="91440" tIns="45720" rIns="91440" bIns="45720" rtlCol="0" anchor="ctr">
            <a:normAutofit/>
          </a:bodyPr>
          <a:lstStyle/>
          <a:p>
            <a:pPr indent="-228600" algn="l" defTabSz="914400">
              <a:lnSpc>
                <a:spcPct val="90000"/>
              </a:lnSpc>
              <a:buFont typeface="Arial" panose="020B0604020202020204" pitchFamily="34" charset="0"/>
              <a:buChar char="•"/>
            </a:pPr>
            <a:r>
              <a:rPr lang="en-US" sz="1400" dirty="0">
                <a:solidFill>
                  <a:schemeClr val="tx1"/>
                </a:solidFill>
              </a:rPr>
              <a:t>Define what an operating system is and explain its role in computing.</a:t>
            </a:r>
          </a:p>
          <a:p>
            <a:pPr indent="-228600" algn="l" defTabSz="914400">
              <a:lnSpc>
                <a:spcPct val="90000"/>
              </a:lnSpc>
              <a:buFont typeface="Arial" panose="020B0604020202020204" pitchFamily="34" charset="0"/>
              <a:buChar char="•"/>
            </a:pPr>
            <a:endParaRPr lang="en-US" sz="1400" dirty="0">
              <a:solidFill>
                <a:schemeClr val="tx1"/>
              </a:solidFill>
            </a:endParaRPr>
          </a:p>
          <a:p>
            <a:pPr indent="-228600" algn="l" defTabSz="914400">
              <a:lnSpc>
                <a:spcPct val="90000"/>
              </a:lnSpc>
              <a:buFont typeface="Arial" panose="020B0604020202020204" pitchFamily="34" charset="0"/>
              <a:buChar char="•"/>
            </a:pPr>
            <a:r>
              <a:rPr lang="en-US" sz="1400" dirty="0">
                <a:solidFill>
                  <a:schemeClr val="tx1"/>
                </a:solidFill>
              </a:rPr>
              <a:t>Describe the key functions and responsibilities of an OS.</a:t>
            </a:r>
          </a:p>
          <a:p>
            <a:pPr indent="-228600" algn="l" defTabSz="914400">
              <a:lnSpc>
                <a:spcPct val="90000"/>
              </a:lnSpc>
              <a:buFont typeface="Arial" panose="020B0604020202020204" pitchFamily="34" charset="0"/>
              <a:buChar char="•"/>
            </a:pPr>
            <a:endParaRPr lang="en-US" sz="1400" dirty="0">
              <a:solidFill>
                <a:schemeClr val="tx1"/>
              </a:solidFill>
            </a:endParaRPr>
          </a:p>
          <a:p>
            <a:pPr indent="-228600" algn="l" defTabSz="914400">
              <a:lnSpc>
                <a:spcPct val="90000"/>
              </a:lnSpc>
              <a:buFont typeface="Arial" panose="020B0604020202020204" pitchFamily="34" charset="0"/>
              <a:buChar char="•"/>
            </a:pPr>
            <a:r>
              <a:rPr lang="en-US" sz="1400" dirty="0">
                <a:solidFill>
                  <a:schemeClr val="tx1"/>
                </a:solidFill>
              </a:rPr>
              <a:t>Trace the historical evolution of operating systems from batch systems to modern cloud-based OS.</a:t>
            </a:r>
          </a:p>
          <a:p>
            <a:pPr indent="-228600" algn="l" defTabSz="914400">
              <a:lnSpc>
                <a:spcPct val="90000"/>
              </a:lnSpc>
              <a:buFont typeface="Arial" panose="020B0604020202020204" pitchFamily="34" charset="0"/>
              <a:buChar char="•"/>
            </a:pPr>
            <a:endParaRPr lang="en-US" sz="1400" dirty="0">
              <a:solidFill>
                <a:schemeClr val="tx1"/>
              </a:solidFill>
            </a:endParaRPr>
          </a:p>
          <a:p>
            <a:pPr indent="-228600" algn="l" defTabSz="914400">
              <a:lnSpc>
                <a:spcPct val="90000"/>
              </a:lnSpc>
              <a:buFont typeface="Arial" panose="020B0604020202020204" pitchFamily="34" charset="0"/>
              <a:buChar char="•"/>
            </a:pPr>
            <a:r>
              <a:rPr lang="en-US" sz="1400" dirty="0">
                <a:solidFill>
                  <a:schemeClr val="tx1"/>
                </a:solidFill>
              </a:rPr>
              <a:t>Identify and differentiate between various types of operating systems.</a:t>
            </a:r>
          </a:p>
          <a:p>
            <a:pPr algn="l" defTabSz="914400">
              <a:lnSpc>
                <a:spcPct val="90000"/>
              </a:lnSpc>
            </a:pPr>
            <a:endParaRPr lang="en-US" sz="1400" dirty="0">
              <a:solidFill>
                <a:schemeClr val="tx1"/>
              </a:solidFill>
            </a:endParaRPr>
          </a:p>
          <a:p>
            <a:pPr indent="-228600" algn="l" defTabSz="914400">
              <a:lnSpc>
                <a:spcPct val="90000"/>
              </a:lnSpc>
              <a:buFont typeface="Arial" panose="020B0604020202020204" pitchFamily="34" charset="0"/>
              <a:buChar char="•"/>
            </a:pPr>
            <a:r>
              <a:rPr lang="en-US" sz="1400" dirty="0">
                <a:solidFill>
                  <a:schemeClr val="tx1"/>
                </a:solidFill>
              </a:rPr>
              <a:t>Demonstrate the basic steps of installing an operating system</a:t>
            </a:r>
          </a:p>
        </p:txBody>
      </p:sp>
    </p:spTree>
    <p:extLst>
      <p:ext uri="{BB962C8B-B14F-4D97-AF65-F5344CB8AC3E}">
        <p14:creationId xmlns:p14="http://schemas.microsoft.com/office/powerpoint/2010/main" val="3582568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0" name="Arc 19">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6100024" y="863980"/>
            <a:ext cx="2987899" cy="2240924"/>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p:cNvSpPr>
            <a:spLocks noGrp="1"/>
          </p:cNvSpPr>
          <p:nvPr>
            <p:ph type="title"/>
          </p:nvPr>
        </p:nvSpPr>
        <p:spPr>
          <a:xfrm>
            <a:off x="4421221" y="479493"/>
            <a:ext cx="4094129" cy="1325563"/>
          </a:xfrm>
        </p:spPr>
        <p:txBody>
          <a:bodyPr>
            <a:normAutofit/>
          </a:bodyPr>
          <a:lstStyle/>
          <a:p>
            <a:pPr>
              <a:lnSpc>
                <a:spcPct val="90000"/>
              </a:lnSpc>
            </a:pPr>
            <a:r>
              <a:rPr lang="en-US" sz="3700"/>
              <a:t>What is an Operating System?</a:t>
            </a:r>
          </a:p>
        </p:txBody>
      </p:sp>
      <p:sp>
        <p:nvSpPr>
          <p:cNvPr id="22" name="Freeform: Shape 21">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004647"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A group of logos of different brands&#10;&#10;AI-generated content may be incorrect.">
            <a:extLst>
              <a:ext uri="{FF2B5EF4-FFF2-40B4-BE49-F238E27FC236}">
                <a16:creationId xmlns:a16="http://schemas.microsoft.com/office/drawing/2014/main" id="{4CFF3222-F6F4-4608-93CC-00A8E4E76F72}"/>
              </a:ext>
            </a:extLst>
          </p:cNvPr>
          <p:cNvPicPr>
            <a:picLocks noChangeAspect="1"/>
          </p:cNvPicPr>
          <p:nvPr/>
        </p:nvPicPr>
        <p:blipFill>
          <a:blip r:embed="rId3"/>
          <a:stretch>
            <a:fillRect/>
          </a:stretch>
        </p:blipFill>
        <p:spPr>
          <a:xfrm>
            <a:off x="527386" y="2000490"/>
            <a:ext cx="3583036" cy="2687276"/>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p:cNvSpPr>
            <a:spLocks noGrp="1"/>
          </p:cNvSpPr>
          <p:nvPr>
            <p:ph idx="1"/>
          </p:nvPr>
        </p:nvSpPr>
        <p:spPr>
          <a:xfrm>
            <a:off x="4421221" y="1984443"/>
            <a:ext cx="4094129" cy="4192520"/>
          </a:xfrm>
        </p:spPr>
        <p:txBody>
          <a:bodyPr>
            <a:normAutofit/>
          </a:bodyPr>
          <a:lstStyle/>
          <a:p>
            <a:pPr>
              <a:lnSpc>
                <a:spcPct val="90000"/>
              </a:lnSpc>
            </a:pPr>
            <a:r>
              <a:rPr lang="en-US" sz="2700" dirty="0"/>
              <a:t>The OS is system software that acts as an interface between users and computer hardware.</a:t>
            </a:r>
          </a:p>
          <a:p>
            <a:pPr>
              <a:lnSpc>
                <a:spcPct val="90000"/>
              </a:lnSpc>
            </a:pPr>
            <a:endParaRPr lang="en-US" sz="2700" dirty="0"/>
          </a:p>
          <a:p>
            <a:pPr>
              <a:lnSpc>
                <a:spcPct val="90000"/>
              </a:lnSpc>
            </a:pPr>
            <a:r>
              <a:rPr lang="en-US" sz="2700" dirty="0"/>
              <a:t>It manages hardware, software resources, and provides services for application programs.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BE61FD2-0EFD-1A22-5FBA-268F97DE1755}"/>
            </a:ext>
          </a:extLst>
        </p:cNvPr>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D17C02C-8A73-39DC-79C1-7EB4E9D184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0" name="Arc 19">
            <a:extLst>
              <a:ext uri="{FF2B5EF4-FFF2-40B4-BE49-F238E27FC236}">
                <a16:creationId xmlns:a16="http://schemas.microsoft.com/office/drawing/2014/main" id="{3CA5B5A2-6835-9A5A-8716-EEFBC3143E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6100024" y="863980"/>
            <a:ext cx="2987899" cy="2240924"/>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E4E2BD0-B657-AC26-8C74-4AD75AA385FA}"/>
              </a:ext>
            </a:extLst>
          </p:cNvPr>
          <p:cNvSpPr>
            <a:spLocks noGrp="1"/>
          </p:cNvSpPr>
          <p:nvPr>
            <p:ph type="title"/>
          </p:nvPr>
        </p:nvSpPr>
        <p:spPr>
          <a:xfrm>
            <a:off x="-79303" y="479493"/>
            <a:ext cx="8594654" cy="1325563"/>
          </a:xfrm>
        </p:spPr>
        <p:txBody>
          <a:bodyPr>
            <a:normAutofit/>
          </a:bodyPr>
          <a:lstStyle/>
          <a:p>
            <a:pPr>
              <a:lnSpc>
                <a:spcPct val="90000"/>
              </a:lnSpc>
            </a:pPr>
            <a:r>
              <a:rPr lang="en-US" sz="3700" dirty="0"/>
              <a:t>How Operating System Work</a:t>
            </a:r>
          </a:p>
        </p:txBody>
      </p:sp>
      <p:sp>
        <p:nvSpPr>
          <p:cNvPr id="22" name="Freeform: Shape 21">
            <a:extLst>
              <a:ext uri="{FF2B5EF4-FFF2-40B4-BE49-F238E27FC236}">
                <a16:creationId xmlns:a16="http://schemas.microsoft.com/office/drawing/2014/main" id="{B0C0EF39-DF0E-1CB4-ACB4-74C7377535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004647"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4F5ED6A9-73FB-032A-12B5-D09A8B988085}"/>
              </a:ext>
            </a:extLst>
          </p:cNvPr>
          <p:cNvSpPr>
            <a:spLocks noGrp="1"/>
          </p:cNvSpPr>
          <p:nvPr>
            <p:ph idx="1"/>
          </p:nvPr>
        </p:nvSpPr>
        <p:spPr>
          <a:xfrm>
            <a:off x="716057" y="1707831"/>
            <a:ext cx="7721974" cy="4192520"/>
          </a:xfrm>
        </p:spPr>
        <p:txBody>
          <a:bodyPr>
            <a:normAutofit fontScale="85000" lnSpcReduction="20000"/>
          </a:bodyPr>
          <a:lstStyle/>
          <a:p>
            <a:pPr marL="0" indent="0">
              <a:buNone/>
            </a:pPr>
            <a:r>
              <a:rPr lang="en-US" sz="2800" dirty="0"/>
              <a:t>The operating system works in three main ways:</a:t>
            </a:r>
          </a:p>
          <a:p>
            <a:pPr marL="0" indent="0">
              <a:buNone/>
            </a:pPr>
            <a:endParaRPr lang="en-US" sz="2800" dirty="0"/>
          </a:p>
          <a:p>
            <a:pPr marL="514350" indent="-514350">
              <a:buFont typeface="+mj-lt"/>
              <a:buAutoNum type="arabicPeriod"/>
            </a:pPr>
            <a:r>
              <a:rPr lang="en-US" sz="2800" b="1" dirty="0"/>
              <a:t>Controls resources</a:t>
            </a:r>
            <a:r>
              <a:rPr lang="en-US" sz="2800" dirty="0"/>
              <a:t> – Manages hardware components like CPU, memory, storage, and I/O devices.</a:t>
            </a:r>
          </a:p>
          <a:p>
            <a:pPr marL="514350" indent="-514350">
              <a:buFont typeface="+mj-lt"/>
              <a:buAutoNum type="arabicPeriod"/>
            </a:pPr>
            <a:r>
              <a:rPr lang="en-US" sz="2800" b="1" dirty="0"/>
              <a:t>Provides an interface</a:t>
            </a:r>
            <a:r>
              <a:rPr lang="en-US" sz="2800" dirty="0"/>
              <a:t> – Offers a way for users and applications to interact with the computer (CLI or GUI).</a:t>
            </a:r>
          </a:p>
          <a:p>
            <a:pPr marL="514350" indent="-514350">
              <a:buFont typeface="+mj-lt"/>
              <a:buAutoNum type="arabicPeriod"/>
            </a:pPr>
            <a:r>
              <a:rPr lang="en-US" sz="2800" b="1" dirty="0"/>
              <a:t>Acts as a program manager</a:t>
            </a:r>
            <a:r>
              <a:rPr lang="en-US" sz="2800" dirty="0"/>
              <a:t> – Loads programs into memory, schedules CPU time, manages process execution, handles multitasking, and ensures programs do not interfere with each other. It also terminates processes when they finish or when needed, freeing resources for other tasks.</a:t>
            </a:r>
          </a:p>
        </p:txBody>
      </p:sp>
    </p:spTree>
    <p:extLst>
      <p:ext uri="{BB962C8B-B14F-4D97-AF65-F5344CB8AC3E}">
        <p14:creationId xmlns:p14="http://schemas.microsoft.com/office/powerpoint/2010/main" val="4104261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557188"/>
            <a:ext cx="7886700" cy="1133499"/>
          </a:xfrm>
        </p:spPr>
        <p:txBody>
          <a:bodyPr>
            <a:normAutofit/>
          </a:bodyPr>
          <a:lstStyle/>
          <a:p>
            <a:r>
              <a:rPr lang="en-US" sz="4500"/>
              <a:t>History and Evolution of OS</a:t>
            </a:r>
          </a:p>
        </p:txBody>
      </p:sp>
      <p:graphicFrame>
        <p:nvGraphicFramePr>
          <p:cNvPr id="17" name="Content Placeholder 2">
            <a:extLst>
              <a:ext uri="{FF2B5EF4-FFF2-40B4-BE49-F238E27FC236}">
                <a16:creationId xmlns:a16="http://schemas.microsoft.com/office/drawing/2014/main" id="{A323207D-4410-36AF-ED87-BB1FB847EE98}"/>
              </a:ext>
            </a:extLst>
          </p:cNvPr>
          <p:cNvGraphicFramePr/>
          <p:nvPr>
            <p:extLst>
              <p:ext uri="{D42A27DB-BD31-4B8C-83A1-F6EECF244321}">
                <p14:modId xmlns:p14="http://schemas.microsoft.com/office/powerpoint/2010/main" val="2060462795"/>
              </p:ext>
            </p:extLst>
          </p:nvPr>
        </p:nvGraphicFramePr>
        <p:xfrm>
          <a:off x="628650" y="1828800"/>
          <a:ext cx="7886700" cy="4352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6250" y="640823"/>
            <a:ext cx="2563994" cy="5583148"/>
          </a:xfrm>
        </p:spPr>
        <p:txBody>
          <a:bodyPr anchor="ctr">
            <a:normAutofit/>
          </a:bodyPr>
          <a:lstStyle/>
          <a:p>
            <a:r>
              <a:rPr lang="en-US" sz="4300" dirty="0"/>
              <a:t>Types of Operating Systems</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44313" y="3465005"/>
            <a:ext cx="5410200" cy="13716"/>
          </a:xfrm>
          <a:custGeom>
            <a:avLst/>
            <a:gdLst>
              <a:gd name="connsiteX0" fmla="*/ 0 w 5410200"/>
              <a:gd name="connsiteY0" fmla="*/ 0 h 13716"/>
              <a:gd name="connsiteX1" fmla="*/ 568071 w 5410200"/>
              <a:gd name="connsiteY1" fmla="*/ 0 h 13716"/>
              <a:gd name="connsiteX2" fmla="*/ 1298448 w 5410200"/>
              <a:gd name="connsiteY2" fmla="*/ 0 h 13716"/>
              <a:gd name="connsiteX3" fmla="*/ 1920621 w 5410200"/>
              <a:gd name="connsiteY3" fmla="*/ 0 h 13716"/>
              <a:gd name="connsiteX4" fmla="*/ 2488692 w 5410200"/>
              <a:gd name="connsiteY4" fmla="*/ 0 h 13716"/>
              <a:gd name="connsiteX5" fmla="*/ 3219069 w 5410200"/>
              <a:gd name="connsiteY5" fmla="*/ 0 h 13716"/>
              <a:gd name="connsiteX6" fmla="*/ 3895344 w 5410200"/>
              <a:gd name="connsiteY6" fmla="*/ 0 h 13716"/>
              <a:gd name="connsiteX7" fmla="*/ 4571619 w 5410200"/>
              <a:gd name="connsiteY7" fmla="*/ 0 h 13716"/>
              <a:gd name="connsiteX8" fmla="*/ 5410200 w 5410200"/>
              <a:gd name="connsiteY8" fmla="*/ 0 h 13716"/>
              <a:gd name="connsiteX9" fmla="*/ 5410200 w 5410200"/>
              <a:gd name="connsiteY9" fmla="*/ 13716 h 13716"/>
              <a:gd name="connsiteX10" fmla="*/ 4842129 w 5410200"/>
              <a:gd name="connsiteY10" fmla="*/ 13716 h 13716"/>
              <a:gd name="connsiteX11" fmla="*/ 4328160 w 5410200"/>
              <a:gd name="connsiteY11" fmla="*/ 13716 h 13716"/>
              <a:gd name="connsiteX12" fmla="*/ 3597783 w 5410200"/>
              <a:gd name="connsiteY12" fmla="*/ 13716 h 13716"/>
              <a:gd name="connsiteX13" fmla="*/ 3029712 w 5410200"/>
              <a:gd name="connsiteY13" fmla="*/ 13716 h 13716"/>
              <a:gd name="connsiteX14" fmla="*/ 2299335 w 5410200"/>
              <a:gd name="connsiteY14" fmla="*/ 13716 h 13716"/>
              <a:gd name="connsiteX15" fmla="*/ 1514856 w 5410200"/>
              <a:gd name="connsiteY15" fmla="*/ 13716 h 13716"/>
              <a:gd name="connsiteX16" fmla="*/ 892683 w 5410200"/>
              <a:gd name="connsiteY16" fmla="*/ 13716 h 13716"/>
              <a:gd name="connsiteX17" fmla="*/ 0 w 5410200"/>
              <a:gd name="connsiteY17" fmla="*/ 13716 h 13716"/>
              <a:gd name="connsiteX18" fmla="*/ 0 w 5410200"/>
              <a:gd name="connsiteY18"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3716"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09587" y="2854"/>
                  <a:pt x="5409791" y="9451"/>
                  <a:pt x="5410200" y="13716"/>
                </a:cubicBezTo>
                <a:cubicBezTo>
                  <a:pt x="5139060" y="2179"/>
                  <a:pt x="5121593" y="26463"/>
                  <a:pt x="4842129" y="13716"/>
                </a:cubicBezTo>
                <a:cubicBezTo>
                  <a:pt x="4562665" y="969"/>
                  <a:pt x="4448273" y="4915"/>
                  <a:pt x="4328160" y="13716"/>
                </a:cubicBezTo>
                <a:cubicBezTo>
                  <a:pt x="4208047" y="22517"/>
                  <a:pt x="3760936" y="17995"/>
                  <a:pt x="3597783" y="13716"/>
                </a:cubicBezTo>
                <a:cubicBezTo>
                  <a:pt x="3434630" y="9437"/>
                  <a:pt x="3299718" y="28641"/>
                  <a:pt x="3029712" y="13716"/>
                </a:cubicBezTo>
                <a:cubicBezTo>
                  <a:pt x="2759706" y="-1209"/>
                  <a:pt x="2640159" y="22822"/>
                  <a:pt x="2299335" y="13716"/>
                </a:cubicBezTo>
                <a:cubicBezTo>
                  <a:pt x="1958511" y="4610"/>
                  <a:pt x="1801186" y="24413"/>
                  <a:pt x="1514856" y="13716"/>
                </a:cubicBezTo>
                <a:cubicBezTo>
                  <a:pt x="1228526" y="3019"/>
                  <a:pt x="1063509" y="-9877"/>
                  <a:pt x="892683" y="13716"/>
                </a:cubicBezTo>
                <a:cubicBezTo>
                  <a:pt x="721857" y="37309"/>
                  <a:pt x="186945" y="-25469"/>
                  <a:pt x="0" y="13716"/>
                </a:cubicBezTo>
                <a:cubicBezTo>
                  <a:pt x="-342" y="9537"/>
                  <a:pt x="-97" y="6817"/>
                  <a:pt x="0" y="0"/>
                </a:cubicBezTo>
                <a:close/>
              </a:path>
              <a:path w="5410200" h="13716"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10660" y="2787"/>
                  <a:pt x="5410166" y="9748"/>
                  <a:pt x="5410200" y="13716"/>
                </a:cubicBezTo>
                <a:cubicBezTo>
                  <a:pt x="5163327" y="36922"/>
                  <a:pt x="5008749" y="6121"/>
                  <a:pt x="4842129" y="13716"/>
                </a:cubicBezTo>
                <a:cubicBezTo>
                  <a:pt x="4675509" y="21311"/>
                  <a:pt x="4433401" y="-5187"/>
                  <a:pt x="4165854" y="13716"/>
                </a:cubicBezTo>
                <a:cubicBezTo>
                  <a:pt x="3898308" y="32619"/>
                  <a:pt x="3809032" y="-13282"/>
                  <a:pt x="3543681" y="13716"/>
                </a:cubicBezTo>
                <a:cubicBezTo>
                  <a:pt x="3278330" y="40714"/>
                  <a:pt x="3073876" y="-20489"/>
                  <a:pt x="2759202" y="13716"/>
                </a:cubicBezTo>
                <a:cubicBezTo>
                  <a:pt x="2444528" y="47921"/>
                  <a:pt x="2204144" y="-1200"/>
                  <a:pt x="1974723" y="13716"/>
                </a:cubicBezTo>
                <a:cubicBezTo>
                  <a:pt x="1745302" y="28632"/>
                  <a:pt x="1602335" y="26918"/>
                  <a:pt x="1406652" y="13716"/>
                </a:cubicBezTo>
                <a:cubicBezTo>
                  <a:pt x="1210969" y="514"/>
                  <a:pt x="923948" y="-1411"/>
                  <a:pt x="730377" y="13716"/>
                </a:cubicBezTo>
                <a:cubicBezTo>
                  <a:pt x="536806" y="28843"/>
                  <a:pt x="336496" y="-4713"/>
                  <a:pt x="0" y="13716"/>
                </a:cubicBezTo>
                <a:cubicBezTo>
                  <a:pt x="-535" y="9547"/>
                  <a:pt x="488" y="451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428F2C85-3342-29A9-7701-022F2E63B6A5}"/>
              </a:ext>
            </a:extLst>
          </p:cNvPr>
          <p:cNvGraphicFramePr>
            <a:graphicFrameLocks noGrp="1"/>
          </p:cNvGraphicFramePr>
          <p:nvPr>
            <p:ph idx="1"/>
            <p:extLst>
              <p:ext uri="{D42A27DB-BD31-4B8C-83A1-F6EECF244321}">
                <p14:modId xmlns:p14="http://schemas.microsoft.com/office/powerpoint/2010/main" val="3960545894"/>
              </p:ext>
            </p:extLst>
          </p:nvPr>
        </p:nvGraphicFramePr>
        <p:xfrm>
          <a:off x="3486013" y="640822"/>
          <a:ext cx="5175384" cy="55361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E9F3414-563C-B8BD-C4F3-C923B41C5063}"/>
            </a:ext>
          </a:extLst>
        </p:cNvPr>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1" name="Arc 30">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6100024" y="863980"/>
            <a:ext cx="2987899" cy="2240924"/>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F1C1DE8-04C7-C375-1614-69561959142F}"/>
              </a:ext>
            </a:extLst>
          </p:cNvPr>
          <p:cNvSpPr>
            <a:spLocks noGrp="1"/>
          </p:cNvSpPr>
          <p:nvPr>
            <p:ph type="title"/>
          </p:nvPr>
        </p:nvSpPr>
        <p:spPr>
          <a:xfrm>
            <a:off x="477871" y="1074618"/>
            <a:ext cx="6407023" cy="1325563"/>
          </a:xfrm>
        </p:spPr>
        <p:txBody>
          <a:bodyPr vert="horz" lIns="91440" tIns="45720" rIns="91440" bIns="45720" rtlCol="0" anchor="ctr">
            <a:normAutofit/>
          </a:bodyPr>
          <a:lstStyle/>
          <a:p>
            <a:pPr algn="l" defTabSz="914400">
              <a:lnSpc>
                <a:spcPct val="90000"/>
              </a:lnSpc>
            </a:pPr>
            <a:r>
              <a:rPr lang="en-US" b="1" dirty="0"/>
              <a:t>Server Operating System</a:t>
            </a:r>
            <a:endParaRPr lang="en-US" b="1" kern="1200" dirty="0">
              <a:solidFill>
                <a:schemeClr val="tx1"/>
              </a:solidFill>
              <a:latin typeface="+mj-lt"/>
              <a:ea typeface="+mj-ea"/>
              <a:cs typeface="+mj-cs"/>
            </a:endParaRPr>
          </a:p>
        </p:txBody>
      </p:sp>
      <p:sp>
        <p:nvSpPr>
          <p:cNvPr id="33" name="Freeform: Shape 32">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004647"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TextBox 9">
            <a:extLst>
              <a:ext uri="{FF2B5EF4-FFF2-40B4-BE49-F238E27FC236}">
                <a16:creationId xmlns:a16="http://schemas.microsoft.com/office/drawing/2014/main" id="{6029F94F-5207-3413-A5C0-71CA9BF6E839}"/>
              </a:ext>
            </a:extLst>
          </p:cNvPr>
          <p:cNvSpPr txBox="1"/>
          <p:nvPr/>
        </p:nvSpPr>
        <p:spPr>
          <a:xfrm>
            <a:off x="857936" y="2310161"/>
            <a:ext cx="6995146" cy="4192520"/>
          </a:xfrm>
          <a:prstGeom prst="rect">
            <a:avLst/>
          </a:prstGeom>
        </p:spPr>
        <p:txBody>
          <a:bodyPr vert="horz" lIns="91440" tIns="45720" rIns="91440" bIns="45720" rtlCol="0">
            <a:normAutofit/>
          </a:bodyPr>
          <a:lstStyle/>
          <a:p>
            <a:pPr algn="just" defTabSz="914400">
              <a:lnSpc>
                <a:spcPct val="90000"/>
              </a:lnSpc>
              <a:spcAft>
                <a:spcPts val="600"/>
              </a:spcAft>
            </a:pPr>
            <a:r>
              <a:rPr lang="en-US" sz="2800" dirty="0"/>
              <a:t>-A server Operating System that is built to manage largescale resources and serve multiple users at the same time. These OSs are tuned for serving web pages. Databases or managing networks.</a:t>
            </a:r>
          </a:p>
        </p:txBody>
      </p:sp>
    </p:spTree>
    <p:extLst>
      <p:ext uri="{BB962C8B-B14F-4D97-AF65-F5344CB8AC3E}">
        <p14:creationId xmlns:p14="http://schemas.microsoft.com/office/powerpoint/2010/main" val="2828869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45754B8-77FC-F88C-07F7-F1DE0248B7E0}"/>
            </a:ext>
          </a:extLst>
        </p:cNvPr>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5495E85C-5154-4E44-A98F-60E9CC1FD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1" name="Arc 30">
            <a:extLst>
              <a:ext uri="{FF2B5EF4-FFF2-40B4-BE49-F238E27FC236}">
                <a16:creationId xmlns:a16="http://schemas.microsoft.com/office/drawing/2014/main" id="{A1CC1729-7612-1A8C-959F-C1B409120D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6100024" y="863980"/>
            <a:ext cx="2987899" cy="2240924"/>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4F0A168-C2D2-CA49-380F-9BDAF785C55B}"/>
              </a:ext>
            </a:extLst>
          </p:cNvPr>
          <p:cNvSpPr>
            <a:spLocks noGrp="1"/>
          </p:cNvSpPr>
          <p:nvPr>
            <p:ph type="title"/>
          </p:nvPr>
        </p:nvSpPr>
        <p:spPr>
          <a:xfrm>
            <a:off x="208929" y="990389"/>
            <a:ext cx="8249271" cy="1325563"/>
          </a:xfrm>
        </p:spPr>
        <p:txBody>
          <a:bodyPr vert="horz" lIns="91440" tIns="45720" rIns="91440" bIns="45720" rtlCol="0" anchor="ctr">
            <a:normAutofit/>
          </a:bodyPr>
          <a:lstStyle/>
          <a:p>
            <a:pPr defTabSz="914400">
              <a:lnSpc>
                <a:spcPct val="90000"/>
              </a:lnSpc>
            </a:pPr>
            <a:r>
              <a:rPr lang="en-US" b="1" dirty="0"/>
              <a:t>Key Features of Server Operating System</a:t>
            </a:r>
            <a:endParaRPr lang="en-US" b="1" kern="1200" dirty="0">
              <a:solidFill>
                <a:schemeClr val="tx1"/>
              </a:solidFill>
              <a:latin typeface="+mj-lt"/>
              <a:ea typeface="+mj-ea"/>
              <a:cs typeface="+mj-cs"/>
            </a:endParaRPr>
          </a:p>
        </p:txBody>
      </p:sp>
      <p:sp>
        <p:nvSpPr>
          <p:cNvPr id="33" name="Freeform: Shape 32">
            <a:extLst>
              <a:ext uri="{FF2B5EF4-FFF2-40B4-BE49-F238E27FC236}">
                <a16:creationId xmlns:a16="http://schemas.microsoft.com/office/drawing/2014/main" id="{3EC903DE-911B-F608-B3C7-57B2121FDD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004647"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 name="Group 3">
            <a:extLst>
              <a:ext uri="{FF2B5EF4-FFF2-40B4-BE49-F238E27FC236}">
                <a16:creationId xmlns:a16="http://schemas.microsoft.com/office/drawing/2014/main" id="{609BB7BA-7D69-264D-BCF2-F90C75CDD256}"/>
              </a:ext>
            </a:extLst>
          </p:cNvPr>
          <p:cNvGrpSpPr/>
          <p:nvPr/>
        </p:nvGrpSpPr>
        <p:grpSpPr>
          <a:xfrm>
            <a:off x="418323" y="2457726"/>
            <a:ext cx="7649911" cy="3264207"/>
            <a:chOff x="418323" y="1281341"/>
            <a:chExt cx="7649911" cy="3264207"/>
          </a:xfrm>
        </p:grpSpPr>
        <p:sp>
          <p:nvSpPr>
            <p:cNvPr id="10" name="TextBox 9">
              <a:extLst>
                <a:ext uri="{FF2B5EF4-FFF2-40B4-BE49-F238E27FC236}">
                  <a16:creationId xmlns:a16="http://schemas.microsoft.com/office/drawing/2014/main" id="{F71A66F4-37D7-269A-C4EE-75BA26E09C29}"/>
                </a:ext>
              </a:extLst>
            </p:cNvPr>
            <p:cNvSpPr txBox="1"/>
            <p:nvPr/>
          </p:nvSpPr>
          <p:spPr>
            <a:xfrm>
              <a:off x="857936" y="1281341"/>
              <a:ext cx="6995146" cy="2147659"/>
            </a:xfrm>
            <a:prstGeom prst="rect">
              <a:avLst/>
            </a:prstGeom>
          </p:spPr>
          <p:txBody>
            <a:bodyPr vert="horz" lIns="91440" tIns="45720" rIns="91440" bIns="45720" rtlCol="0">
              <a:normAutofit lnSpcReduction="10000"/>
            </a:bodyPr>
            <a:lstStyle/>
            <a:p>
              <a:pPr marL="457200" indent="-457200" algn="just" defTabSz="914400">
                <a:lnSpc>
                  <a:spcPct val="90000"/>
                </a:lnSpc>
                <a:spcAft>
                  <a:spcPts val="600"/>
                </a:spcAft>
                <a:buFont typeface="Arial" panose="020B0604020202020204" pitchFamily="34" charset="0"/>
                <a:buChar char="•"/>
              </a:pPr>
              <a:r>
                <a:rPr lang="en-US" sz="2800" dirty="0"/>
                <a:t>Network and hardware management</a:t>
              </a:r>
            </a:p>
            <a:p>
              <a:pPr marL="457200" indent="-457200" algn="just" defTabSz="914400">
                <a:lnSpc>
                  <a:spcPct val="90000"/>
                </a:lnSpc>
                <a:spcAft>
                  <a:spcPts val="600"/>
                </a:spcAft>
                <a:buFont typeface="Arial" panose="020B0604020202020204" pitchFamily="34" charset="0"/>
                <a:buChar char="•"/>
              </a:pPr>
              <a:r>
                <a:rPr lang="en-US" sz="2800" dirty="0"/>
                <a:t>High reliability &amp; uptime to support critical applications.</a:t>
              </a:r>
            </a:p>
            <a:p>
              <a:pPr marL="457200" indent="-457200" algn="just" defTabSz="914400">
                <a:lnSpc>
                  <a:spcPct val="90000"/>
                </a:lnSpc>
                <a:spcAft>
                  <a:spcPts val="600"/>
                </a:spcAft>
                <a:buFont typeface="Arial" panose="020B0604020202020204" pitchFamily="34" charset="0"/>
                <a:buChar char="•"/>
              </a:pPr>
              <a:r>
                <a:rPr lang="en-US" sz="2800" dirty="0"/>
                <a:t>Command-line interfaces (CLI) for efficient IT management</a:t>
              </a:r>
            </a:p>
            <a:p>
              <a:pPr marL="457200" indent="-457200" algn="just" defTabSz="914400">
                <a:lnSpc>
                  <a:spcPct val="90000"/>
                </a:lnSpc>
                <a:spcAft>
                  <a:spcPts val="600"/>
                </a:spcAft>
                <a:buFont typeface="Arial" panose="020B0604020202020204" pitchFamily="34" charset="0"/>
                <a:buChar char="•"/>
              </a:pPr>
              <a:endParaRPr lang="en-US" sz="2800" dirty="0"/>
            </a:p>
            <a:p>
              <a:pPr marL="457200" indent="-457200" algn="just" defTabSz="914400">
                <a:lnSpc>
                  <a:spcPct val="90000"/>
                </a:lnSpc>
                <a:spcAft>
                  <a:spcPts val="600"/>
                </a:spcAft>
                <a:buFont typeface="Arial" panose="020B0604020202020204" pitchFamily="34" charset="0"/>
                <a:buChar char="•"/>
              </a:pPr>
              <a:endParaRPr lang="en-US" sz="2800" dirty="0"/>
            </a:p>
          </p:txBody>
        </p:sp>
        <p:sp>
          <p:nvSpPr>
            <p:cNvPr id="3" name="Title 1">
              <a:extLst>
                <a:ext uri="{FF2B5EF4-FFF2-40B4-BE49-F238E27FC236}">
                  <a16:creationId xmlns:a16="http://schemas.microsoft.com/office/drawing/2014/main" id="{6818F0A5-E7E1-E7F7-CE94-CB3F8671B8B6}"/>
                </a:ext>
              </a:extLst>
            </p:cNvPr>
            <p:cNvSpPr txBox="1">
              <a:spLocks/>
            </p:cNvSpPr>
            <p:nvPr/>
          </p:nvSpPr>
          <p:spPr>
            <a:xfrm>
              <a:off x="418323" y="3219985"/>
              <a:ext cx="7649911" cy="1325563"/>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914400">
                <a:lnSpc>
                  <a:spcPct val="90000"/>
                </a:lnSpc>
              </a:pPr>
              <a:r>
                <a:rPr lang="en-US" sz="1800" i="1" dirty="0"/>
                <a:t>Examples: </a:t>
              </a:r>
              <a:r>
                <a:rPr lang="en-US" sz="1800" dirty="0"/>
                <a:t>Ubuntu Server, Windows Server, Oracle Solaris and Red hat.</a:t>
              </a:r>
            </a:p>
          </p:txBody>
        </p:sp>
      </p:grpSp>
    </p:spTree>
    <p:extLst>
      <p:ext uri="{BB962C8B-B14F-4D97-AF65-F5344CB8AC3E}">
        <p14:creationId xmlns:p14="http://schemas.microsoft.com/office/powerpoint/2010/main" val="2938381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858EC37-6421-6A17-3364-4BD09B16C837}"/>
            </a:ext>
          </a:extLst>
        </p:cNvPr>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3785A880-7E30-5829-EBE9-3F79F7C9EF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1" name="Arc 30">
            <a:extLst>
              <a:ext uri="{FF2B5EF4-FFF2-40B4-BE49-F238E27FC236}">
                <a16:creationId xmlns:a16="http://schemas.microsoft.com/office/drawing/2014/main" id="{F4B424FC-19D2-1FAD-FE41-8935F1431E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6100024" y="863980"/>
            <a:ext cx="2987899" cy="2240924"/>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BC74A9A-2CEC-28B6-CF95-163DD6CAB096}"/>
              </a:ext>
            </a:extLst>
          </p:cNvPr>
          <p:cNvSpPr>
            <a:spLocks noGrp="1"/>
          </p:cNvSpPr>
          <p:nvPr>
            <p:ph type="title"/>
          </p:nvPr>
        </p:nvSpPr>
        <p:spPr>
          <a:xfrm>
            <a:off x="208929" y="990389"/>
            <a:ext cx="6837329" cy="1325563"/>
          </a:xfrm>
        </p:spPr>
        <p:txBody>
          <a:bodyPr vert="horz" lIns="91440" tIns="45720" rIns="91440" bIns="45720" rtlCol="0" anchor="ctr">
            <a:normAutofit/>
          </a:bodyPr>
          <a:lstStyle/>
          <a:p>
            <a:pPr algn="l" defTabSz="914400">
              <a:lnSpc>
                <a:spcPct val="90000"/>
              </a:lnSpc>
            </a:pPr>
            <a:r>
              <a:rPr lang="en-US" b="1" dirty="0"/>
              <a:t>Client Operating System</a:t>
            </a:r>
            <a:endParaRPr lang="en-US" b="1" kern="1200" dirty="0">
              <a:solidFill>
                <a:schemeClr val="tx1"/>
              </a:solidFill>
              <a:latin typeface="+mj-lt"/>
              <a:ea typeface="+mj-ea"/>
              <a:cs typeface="+mj-cs"/>
            </a:endParaRPr>
          </a:p>
        </p:txBody>
      </p:sp>
      <p:sp>
        <p:nvSpPr>
          <p:cNvPr id="33" name="Freeform: Shape 32">
            <a:extLst>
              <a:ext uri="{FF2B5EF4-FFF2-40B4-BE49-F238E27FC236}">
                <a16:creationId xmlns:a16="http://schemas.microsoft.com/office/drawing/2014/main" id="{56247FF8-B3EA-9882-1165-B3DFDE2C6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004647"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 name="Group 3">
            <a:extLst>
              <a:ext uri="{FF2B5EF4-FFF2-40B4-BE49-F238E27FC236}">
                <a16:creationId xmlns:a16="http://schemas.microsoft.com/office/drawing/2014/main" id="{2E9F10BD-48D1-8E8D-22D6-3FEF86108694}"/>
              </a:ext>
            </a:extLst>
          </p:cNvPr>
          <p:cNvGrpSpPr/>
          <p:nvPr/>
        </p:nvGrpSpPr>
        <p:grpSpPr>
          <a:xfrm>
            <a:off x="418323" y="2457726"/>
            <a:ext cx="7649911" cy="3264207"/>
            <a:chOff x="418323" y="1281341"/>
            <a:chExt cx="7649911" cy="3264207"/>
          </a:xfrm>
        </p:grpSpPr>
        <p:sp>
          <p:nvSpPr>
            <p:cNvPr id="10" name="TextBox 9">
              <a:extLst>
                <a:ext uri="{FF2B5EF4-FFF2-40B4-BE49-F238E27FC236}">
                  <a16:creationId xmlns:a16="http://schemas.microsoft.com/office/drawing/2014/main" id="{8CC2F4FA-4A55-563B-2861-F04C603281E6}"/>
                </a:ext>
              </a:extLst>
            </p:cNvPr>
            <p:cNvSpPr txBox="1"/>
            <p:nvPr/>
          </p:nvSpPr>
          <p:spPr>
            <a:xfrm>
              <a:off x="857936" y="1281341"/>
              <a:ext cx="6995146" cy="2147659"/>
            </a:xfrm>
            <a:prstGeom prst="rect">
              <a:avLst/>
            </a:prstGeom>
          </p:spPr>
          <p:txBody>
            <a:bodyPr vert="horz" lIns="91440" tIns="45720" rIns="91440" bIns="45720" rtlCol="0">
              <a:normAutofit/>
            </a:bodyPr>
            <a:lstStyle/>
            <a:p>
              <a:pPr algn="just" defTabSz="914400">
                <a:lnSpc>
                  <a:spcPct val="90000"/>
                </a:lnSpc>
                <a:spcAft>
                  <a:spcPts val="600"/>
                </a:spcAft>
              </a:pPr>
              <a:r>
                <a:rPr lang="en-US" sz="2800" dirty="0"/>
                <a:t>-We use this type of operating system on personal devices such as desktops, laptops, etc. This Operating system are user-friendly and concentrate on providing a smooth computing experience.</a:t>
              </a:r>
            </a:p>
          </p:txBody>
        </p:sp>
        <p:sp>
          <p:nvSpPr>
            <p:cNvPr id="3" name="Title 1">
              <a:extLst>
                <a:ext uri="{FF2B5EF4-FFF2-40B4-BE49-F238E27FC236}">
                  <a16:creationId xmlns:a16="http://schemas.microsoft.com/office/drawing/2014/main" id="{D40A6615-6F25-EB5A-BB1B-6382EE3ED2E7}"/>
                </a:ext>
              </a:extLst>
            </p:cNvPr>
            <p:cNvSpPr txBox="1">
              <a:spLocks/>
            </p:cNvSpPr>
            <p:nvPr/>
          </p:nvSpPr>
          <p:spPr>
            <a:xfrm>
              <a:off x="418323" y="3219985"/>
              <a:ext cx="7649911" cy="1325563"/>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914400">
                <a:lnSpc>
                  <a:spcPct val="90000"/>
                </a:lnSpc>
              </a:pPr>
              <a:endParaRPr lang="en-US" sz="1800" dirty="0"/>
            </a:p>
          </p:txBody>
        </p:sp>
      </p:grpSp>
    </p:spTree>
    <p:extLst>
      <p:ext uri="{BB962C8B-B14F-4D97-AF65-F5344CB8AC3E}">
        <p14:creationId xmlns:p14="http://schemas.microsoft.com/office/powerpoint/2010/main" val="4306247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161</TotalTime>
  <Words>1657</Words>
  <Application>Microsoft Office PowerPoint</Application>
  <PresentationFormat>On-screen Show (4:3)</PresentationFormat>
  <Paragraphs>184</Paragraphs>
  <Slides>17</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Aptos</vt:lpstr>
      <vt:lpstr>Arial</vt:lpstr>
      <vt:lpstr>Calibri</vt:lpstr>
      <vt:lpstr>Office Theme</vt:lpstr>
      <vt:lpstr>Introduction to Operating System</vt:lpstr>
      <vt:lpstr>Learning Objectives</vt:lpstr>
      <vt:lpstr>What is an Operating System?</vt:lpstr>
      <vt:lpstr>How Operating System Work</vt:lpstr>
      <vt:lpstr>History and Evolution of OS</vt:lpstr>
      <vt:lpstr>Types of Operating Systems</vt:lpstr>
      <vt:lpstr>Server Operating System</vt:lpstr>
      <vt:lpstr>Key Features of Server Operating System</vt:lpstr>
      <vt:lpstr>Client Operating System</vt:lpstr>
      <vt:lpstr>Key Features of Client Operating System</vt:lpstr>
      <vt:lpstr>Mobile  Operating System</vt:lpstr>
      <vt:lpstr>Key Features of Mobile Operating System</vt:lpstr>
      <vt:lpstr>Overview Functions of an Operating System</vt:lpstr>
      <vt:lpstr>Installing OS using VirtualBox</vt:lpstr>
      <vt:lpstr>Steps in Installing an OS via VirtualBox</vt:lpstr>
      <vt:lpstr>Benefits of Using Virtual Machines</vt:lpstr>
      <vt:lpstr>Let’s get hands on open your pc.</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Jerico PC</cp:lastModifiedBy>
  <cp:revision>9</cp:revision>
  <dcterms:created xsi:type="dcterms:W3CDTF">2013-01-27T09:14:16Z</dcterms:created>
  <dcterms:modified xsi:type="dcterms:W3CDTF">2025-08-11T14:10:08Z</dcterms:modified>
  <cp:category/>
</cp:coreProperties>
</file>