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8" r:id="rId10"/>
    <p:sldId id="266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2857" autoAdjust="0"/>
  </p:normalViewPr>
  <p:slideViewPr>
    <p:cSldViewPr snapToGrid="0" snapToObjects="1">
      <p:cViewPr varScale="1">
        <p:scale>
          <a:sx n="47" d="100"/>
          <a:sy n="47" d="100"/>
        </p:scale>
        <p:origin x="34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36183-B621-4FCD-AC12-42EBA102943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B2939-9DCC-4C9D-B5C8-2B594212F9B3}">
      <dgm:prSet/>
      <dgm:spPr/>
      <dgm:t>
        <a:bodyPr/>
        <a:lstStyle/>
        <a:p>
          <a:r>
            <a:rPr lang="en-US"/>
            <a:t>- Understand what a constructor is and why it is used</a:t>
          </a:r>
        </a:p>
      </dgm:t>
    </dgm:pt>
    <dgm:pt modelId="{3D36EE44-7554-49C5-AF40-C40FEEBB3B30}" type="parTrans" cxnId="{581D26EB-40CF-46FE-A32F-4F6B91ECFD74}">
      <dgm:prSet/>
      <dgm:spPr/>
      <dgm:t>
        <a:bodyPr/>
        <a:lstStyle/>
        <a:p>
          <a:endParaRPr lang="en-US"/>
        </a:p>
      </dgm:t>
    </dgm:pt>
    <dgm:pt modelId="{843CE40D-0AD3-46F3-AEC8-66BDCF1EEB56}" type="sibTrans" cxnId="{581D26EB-40CF-46FE-A32F-4F6B91ECFD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BD772D3-7AE7-4B29-9012-03CA3724A5BE}">
      <dgm:prSet/>
      <dgm:spPr/>
      <dgm:t>
        <a:bodyPr/>
        <a:lstStyle/>
        <a:p>
          <a:r>
            <a:rPr lang="en-US"/>
            <a:t>- Write PHP classes using __construct() to initialize data</a:t>
          </a:r>
        </a:p>
      </dgm:t>
    </dgm:pt>
    <dgm:pt modelId="{5A715367-4EEA-4498-91BB-E45642C24C12}" type="parTrans" cxnId="{B877CEB8-C7BC-48BD-A0DD-89E1294DD0B5}">
      <dgm:prSet/>
      <dgm:spPr/>
      <dgm:t>
        <a:bodyPr/>
        <a:lstStyle/>
        <a:p>
          <a:endParaRPr lang="en-US"/>
        </a:p>
      </dgm:t>
    </dgm:pt>
    <dgm:pt modelId="{D10DBD2C-0F3A-4F37-BF8A-7B324A2BEFE0}" type="sibTrans" cxnId="{B877CEB8-C7BC-48BD-A0DD-89E1294DD0B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0DF0501-9893-490E-A08A-5F22EBF5FBDF}">
      <dgm:prSet/>
      <dgm:spPr/>
      <dgm:t>
        <a:bodyPr/>
        <a:lstStyle/>
        <a:p>
          <a:r>
            <a:rPr lang="en-US"/>
            <a:t>- Understand the purpose of __destruct() and how it works</a:t>
          </a:r>
        </a:p>
      </dgm:t>
    </dgm:pt>
    <dgm:pt modelId="{5D31B80B-F9A4-41E9-94C5-989CF7C44818}" type="parTrans" cxnId="{07B2519C-149E-49F6-9106-9963547A6495}">
      <dgm:prSet/>
      <dgm:spPr/>
      <dgm:t>
        <a:bodyPr/>
        <a:lstStyle/>
        <a:p>
          <a:endParaRPr lang="en-US"/>
        </a:p>
      </dgm:t>
    </dgm:pt>
    <dgm:pt modelId="{E7B65919-3E55-4785-B32C-94857F8D69A7}" type="sibTrans" cxnId="{07B2519C-149E-49F6-9106-9963547A649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3788EE5-F285-4D83-B0E7-77C73D180970}">
      <dgm:prSet/>
      <dgm:spPr/>
      <dgm:t>
        <a:bodyPr/>
        <a:lstStyle/>
        <a:p>
          <a:r>
            <a:rPr lang="en-US"/>
            <a:t>- Demonstrate how constructors and destructors run automatically</a:t>
          </a:r>
        </a:p>
      </dgm:t>
    </dgm:pt>
    <dgm:pt modelId="{FE120854-B164-40B3-B9ED-4BEA8DB7CD3C}" type="parTrans" cxnId="{F325D753-C512-4396-B49D-056F3C128BBC}">
      <dgm:prSet/>
      <dgm:spPr/>
      <dgm:t>
        <a:bodyPr/>
        <a:lstStyle/>
        <a:p>
          <a:endParaRPr lang="en-US"/>
        </a:p>
      </dgm:t>
    </dgm:pt>
    <dgm:pt modelId="{A36CF1F5-B6A8-4BEC-996F-271CDF8B6B3E}" type="sibTrans" cxnId="{F325D753-C512-4396-B49D-056F3C128BB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57A8A7-9F88-47C6-9A0C-87151CE5BE74}" type="pres">
      <dgm:prSet presAssocID="{34D36183-B621-4FCD-AC12-42EBA1029430}" presName="Name0" presStyleCnt="0">
        <dgm:presLayoutVars>
          <dgm:animLvl val="lvl"/>
          <dgm:resizeHandles val="exact"/>
        </dgm:presLayoutVars>
      </dgm:prSet>
      <dgm:spPr/>
    </dgm:pt>
    <dgm:pt modelId="{42E145C6-FA41-4AE6-8F3E-C3F90CF3B441}" type="pres">
      <dgm:prSet presAssocID="{16CB2939-9DCC-4C9D-B5C8-2B594212F9B3}" presName="compositeNode" presStyleCnt="0">
        <dgm:presLayoutVars>
          <dgm:bulletEnabled val="1"/>
        </dgm:presLayoutVars>
      </dgm:prSet>
      <dgm:spPr/>
    </dgm:pt>
    <dgm:pt modelId="{9F10BBF6-13E8-47FB-804D-B2EE26E1C92B}" type="pres">
      <dgm:prSet presAssocID="{16CB2939-9DCC-4C9D-B5C8-2B594212F9B3}" presName="bgRect" presStyleLbl="alignNode1" presStyleIdx="0" presStyleCnt="4"/>
      <dgm:spPr/>
    </dgm:pt>
    <dgm:pt modelId="{98A79223-A280-4621-91A9-00B13E11D90C}" type="pres">
      <dgm:prSet presAssocID="{843CE40D-0AD3-46F3-AEC8-66BDCF1EEB5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7899036-DA09-4A0D-AF57-F6C4080719CE}" type="pres">
      <dgm:prSet presAssocID="{16CB2939-9DCC-4C9D-B5C8-2B594212F9B3}" presName="nodeRect" presStyleLbl="alignNode1" presStyleIdx="0" presStyleCnt="4">
        <dgm:presLayoutVars>
          <dgm:bulletEnabled val="1"/>
        </dgm:presLayoutVars>
      </dgm:prSet>
      <dgm:spPr/>
    </dgm:pt>
    <dgm:pt modelId="{38949E12-5BD9-49DA-AF5C-713E2BFB310A}" type="pres">
      <dgm:prSet presAssocID="{843CE40D-0AD3-46F3-AEC8-66BDCF1EEB56}" presName="sibTrans" presStyleCnt="0"/>
      <dgm:spPr/>
    </dgm:pt>
    <dgm:pt modelId="{D032F7E1-4819-4B96-83D5-0A34EA1B8784}" type="pres">
      <dgm:prSet presAssocID="{0BD772D3-7AE7-4B29-9012-03CA3724A5BE}" presName="compositeNode" presStyleCnt="0">
        <dgm:presLayoutVars>
          <dgm:bulletEnabled val="1"/>
        </dgm:presLayoutVars>
      </dgm:prSet>
      <dgm:spPr/>
    </dgm:pt>
    <dgm:pt modelId="{9F0C9CE7-FBB1-4F7C-894D-67C2ECCFF12F}" type="pres">
      <dgm:prSet presAssocID="{0BD772D3-7AE7-4B29-9012-03CA3724A5BE}" presName="bgRect" presStyleLbl="alignNode1" presStyleIdx="1" presStyleCnt="4"/>
      <dgm:spPr/>
    </dgm:pt>
    <dgm:pt modelId="{932C7753-A4FC-4D12-9226-831C0ECEADDD}" type="pres">
      <dgm:prSet presAssocID="{D10DBD2C-0F3A-4F37-BF8A-7B324A2BEFE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F9B801F-549B-4CDA-B156-366B4AE5756B}" type="pres">
      <dgm:prSet presAssocID="{0BD772D3-7AE7-4B29-9012-03CA3724A5BE}" presName="nodeRect" presStyleLbl="alignNode1" presStyleIdx="1" presStyleCnt="4">
        <dgm:presLayoutVars>
          <dgm:bulletEnabled val="1"/>
        </dgm:presLayoutVars>
      </dgm:prSet>
      <dgm:spPr/>
    </dgm:pt>
    <dgm:pt modelId="{E071F7F8-6468-46E5-AC9D-13AD528CF84F}" type="pres">
      <dgm:prSet presAssocID="{D10DBD2C-0F3A-4F37-BF8A-7B324A2BEFE0}" presName="sibTrans" presStyleCnt="0"/>
      <dgm:spPr/>
    </dgm:pt>
    <dgm:pt modelId="{73155B5E-1100-4490-930A-38E855D09B28}" type="pres">
      <dgm:prSet presAssocID="{B0DF0501-9893-490E-A08A-5F22EBF5FBDF}" presName="compositeNode" presStyleCnt="0">
        <dgm:presLayoutVars>
          <dgm:bulletEnabled val="1"/>
        </dgm:presLayoutVars>
      </dgm:prSet>
      <dgm:spPr/>
    </dgm:pt>
    <dgm:pt modelId="{B0C52F2D-9494-41BC-836A-510B1395F24E}" type="pres">
      <dgm:prSet presAssocID="{B0DF0501-9893-490E-A08A-5F22EBF5FBDF}" presName="bgRect" presStyleLbl="alignNode1" presStyleIdx="2" presStyleCnt="4"/>
      <dgm:spPr/>
    </dgm:pt>
    <dgm:pt modelId="{0A399744-9B6F-44C8-A781-1A9CCAA63348}" type="pres">
      <dgm:prSet presAssocID="{E7B65919-3E55-4785-B32C-94857F8D69A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2A00644-7A61-4570-A31C-8C34C6A38DBB}" type="pres">
      <dgm:prSet presAssocID="{B0DF0501-9893-490E-A08A-5F22EBF5FBDF}" presName="nodeRect" presStyleLbl="alignNode1" presStyleIdx="2" presStyleCnt="4">
        <dgm:presLayoutVars>
          <dgm:bulletEnabled val="1"/>
        </dgm:presLayoutVars>
      </dgm:prSet>
      <dgm:spPr/>
    </dgm:pt>
    <dgm:pt modelId="{AB99FF20-69EB-402C-BE0C-C398B1D2A5AD}" type="pres">
      <dgm:prSet presAssocID="{E7B65919-3E55-4785-B32C-94857F8D69A7}" presName="sibTrans" presStyleCnt="0"/>
      <dgm:spPr/>
    </dgm:pt>
    <dgm:pt modelId="{040C9461-48BC-4A08-BDE2-31C762803CDC}" type="pres">
      <dgm:prSet presAssocID="{E3788EE5-F285-4D83-B0E7-77C73D180970}" presName="compositeNode" presStyleCnt="0">
        <dgm:presLayoutVars>
          <dgm:bulletEnabled val="1"/>
        </dgm:presLayoutVars>
      </dgm:prSet>
      <dgm:spPr/>
    </dgm:pt>
    <dgm:pt modelId="{50403555-70B7-44A8-82F4-61D77DE6DD77}" type="pres">
      <dgm:prSet presAssocID="{E3788EE5-F285-4D83-B0E7-77C73D180970}" presName="bgRect" presStyleLbl="alignNode1" presStyleIdx="3" presStyleCnt="4"/>
      <dgm:spPr/>
    </dgm:pt>
    <dgm:pt modelId="{1D6ACF4C-3874-4940-8821-7AD2BE048D2B}" type="pres">
      <dgm:prSet presAssocID="{A36CF1F5-B6A8-4BEC-996F-271CDF8B6B3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F7502F6-9110-4A2E-ABB1-956C3F02F65E}" type="pres">
      <dgm:prSet presAssocID="{E3788EE5-F285-4D83-B0E7-77C73D18097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CDE9E21-0472-4444-B658-90FFE4E77B97}" type="presOf" srcId="{34D36183-B621-4FCD-AC12-42EBA1029430}" destId="{9457A8A7-9F88-47C6-9A0C-87151CE5BE74}" srcOrd="0" destOrd="0" presId="urn:microsoft.com/office/officeart/2016/7/layout/LinearBlockProcessNumbered"/>
    <dgm:cxn modelId="{2DC64025-C01E-4D47-9663-BA01995DE0C3}" type="presOf" srcId="{A36CF1F5-B6A8-4BEC-996F-271CDF8B6B3E}" destId="{1D6ACF4C-3874-4940-8821-7AD2BE048D2B}" srcOrd="0" destOrd="0" presId="urn:microsoft.com/office/officeart/2016/7/layout/LinearBlockProcessNumbered"/>
    <dgm:cxn modelId="{B690E326-A30E-471C-ACF8-7A7190D5572E}" type="presOf" srcId="{D10DBD2C-0F3A-4F37-BF8A-7B324A2BEFE0}" destId="{932C7753-A4FC-4D12-9226-831C0ECEADDD}" srcOrd="0" destOrd="0" presId="urn:microsoft.com/office/officeart/2016/7/layout/LinearBlockProcessNumbered"/>
    <dgm:cxn modelId="{FCC0B22E-5E13-47A8-9605-23DDDD420E3E}" type="presOf" srcId="{0BD772D3-7AE7-4B29-9012-03CA3724A5BE}" destId="{9F0C9CE7-FBB1-4F7C-894D-67C2ECCFF12F}" srcOrd="0" destOrd="0" presId="urn:microsoft.com/office/officeart/2016/7/layout/LinearBlockProcessNumbered"/>
    <dgm:cxn modelId="{3F9ED341-6B53-4024-8BD8-FD7FCB80B829}" type="presOf" srcId="{E3788EE5-F285-4D83-B0E7-77C73D180970}" destId="{BF7502F6-9110-4A2E-ABB1-956C3F02F65E}" srcOrd="1" destOrd="0" presId="urn:microsoft.com/office/officeart/2016/7/layout/LinearBlockProcessNumbered"/>
    <dgm:cxn modelId="{2F77D26C-56A6-4A34-A715-48C2DEFB6EBB}" type="presOf" srcId="{16CB2939-9DCC-4C9D-B5C8-2B594212F9B3}" destId="{9F10BBF6-13E8-47FB-804D-B2EE26E1C92B}" srcOrd="0" destOrd="0" presId="urn:microsoft.com/office/officeart/2016/7/layout/LinearBlockProcessNumbered"/>
    <dgm:cxn modelId="{F325D753-C512-4396-B49D-056F3C128BBC}" srcId="{34D36183-B621-4FCD-AC12-42EBA1029430}" destId="{E3788EE5-F285-4D83-B0E7-77C73D180970}" srcOrd="3" destOrd="0" parTransId="{FE120854-B164-40B3-B9ED-4BEA8DB7CD3C}" sibTransId="{A36CF1F5-B6A8-4BEC-996F-271CDF8B6B3E}"/>
    <dgm:cxn modelId="{64338177-9C53-4374-9C8F-FEF56E449507}" type="presOf" srcId="{0BD772D3-7AE7-4B29-9012-03CA3724A5BE}" destId="{8F9B801F-549B-4CDA-B156-366B4AE5756B}" srcOrd="1" destOrd="0" presId="urn:microsoft.com/office/officeart/2016/7/layout/LinearBlockProcessNumbered"/>
    <dgm:cxn modelId="{A8AEA482-0D40-4BBA-9749-5DCC1BAC54CD}" type="presOf" srcId="{E7B65919-3E55-4785-B32C-94857F8D69A7}" destId="{0A399744-9B6F-44C8-A781-1A9CCAA63348}" srcOrd="0" destOrd="0" presId="urn:microsoft.com/office/officeart/2016/7/layout/LinearBlockProcessNumbered"/>
    <dgm:cxn modelId="{E398E28B-B8C0-4599-86FA-711AED311A4B}" type="presOf" srcId="{B0DF0501-9893-490E-A08A-5F22EBF5FBDF}" destId="{22A00644-7A61-4570-A31C-8C34C6A38DBB}" srcOrd="1" destOrd="0" presId="urn:microsoft.com/office/officeart/2016/7/layout/LinearBlockProcessNumbered"/>
    <dgm:cxn modelId="{7EC2019C-6FBD-463A-9728-767EBF6972CB}" type="presOf" srcId="{E3788EE5-F285-4D83-B0E7-77C73D180970}" destId="{50403555-70B7-44A8-82F4-61D77DE6DD77}" srcOrd="0" destOrd="0" presId="urn:microsoft.com/office/officeart/2016/7/layout/LinearBlockProcessNumbered"/>
    <dgm:cxn modelId="{07B2519C-149E-49F6-9106-9963547A6495}" srcId="{34D36183-B621-4FCD-AC12-42EBA1029430}" destId="{B0DF0501-9893-490E-A08A-5F22EBF5FBDF}" srcOrd="2" destOrd="0" parTransId="{5D31B80B-F9A4-41E9-94C5-989CF7C44818}" sibTransId="{E7B65919-3E55-4785-B32C-94857F8D69A7}"/>
    <dgm:cxn modelId="{EF67769D-D396-45FC-B27F-B0234211B210}" type="presOf" srcId="{B0DF0501-9893-490E-A08A-5F22EBF5FBDF}" destId="{B0C52F2D-9494-41BC-836A-510B1395F24E}" srcOrd="0" destOrd="0" presId="urn:microsoft.com/office/officeart/2016/7/layout/LinearBlockProcessNumbered"/>
    <dgm:cxn modelId="{B877CEB8-C7BC-48BD-A0DD-89E1294DD0B5}" srcId="{34D36183-B621-4FCD-AC12-42EBA1029430}" destId="{0BD772D3-7AE7-4B29-9012-03CA3724A5BE}" srcOrd="1" destOrd="0" parTransId="{5A715367-4EEA-4498-91BB-E45642C24C12}" sibTransId="{D10DBD2C-0F3A-4F37-BF8A-7B324A2BEFE0}"/>
    <dgm:cxn modelId="{67B3D9C4-1020-457C-915E-0CBBFEC173D5}" type="presOf" srcId="{16CB2939-9DCC-4C9D-B5C8-2B594212F9B3}" destId="{17899036-DA09-4A0D-AF57-F6C4080719CE}" srcOrd="1" destOrd="0" presId="urn:microsoft.com/office/officeart/2016/7/layout/LinearBlockProcessNumbered"/>
    <dgm:cxn modelId="{581D26EB-40CF-46FE-A32F-4F6B91ECFD74}" srcId="{34D36183-B621-4FCD-AC12-42EBA1029430}" destId="{16CB2939-9DCC-4C9D-B5C8-2B594212F9B3}" srcOrd="0" destOrd="0" parTransId="{3D36EE44-7554-49C5-AF40-C40FEEBB3B30}" sibTransId="{843CE40D-0AD3-46F3-AEC8-66BDCF1EEB56}"/>
    <dgm:cxn modelId="{938D19FF-FEC3-41F9-AE3E-FD9B5002F4A7}" type="presOf" srcId="{843CE40D-0AD3-46F3-AEC8-66BDCF1EEB56}" destId="{98A79223-A280-4621-91A9-00B13E11D90C}" srcOrd="0" destOrd="0" presId="urn:microsoft.com/office/officeart/2016/7/layout/LinearBlockProcessNumbered"/>
    <dgm:cxn modelId="{13EAED05-D9BD-4DCC-831E-BF8A21FCD6ED}" type="presParOf" srcId="{9457A8A7-9F88-47C6-9A0C-87151CE5BE74}" destId="{42E145C6-FA41-4AE6-8F3E-C3F90CF3B441}" srcOrd="0" destOrd="0" presId="urn:microsoft.com/office/officeart/2016/7/layout/LinearBlockProcessNumbered"/>
    <dgm:cxn modelId="{032DBA12-EF6F-4657-9F2D-45F06CFC7883}" type="presParOf" srcId="{42E145C6-FA41-4AE6-8F3E-C3F90CF3B441}" destId="{9F10BBF6-13E8-47FB-804D-B2EE26E1C92B}" srcOrd="0" destOrd="0" presId="urn:microsoft.com/office/officeart/2016/7/layout/LinearBlockProcessNumbered"/>
    <dgm:cxn modelId="{D9CCEBAF-3FF0-4E9B-95C8-B9CE936F3750}" type="presParOf" srcId="{42E145C6-FA41-4AE6-8F3E-C3F90CF3B441}" destId="{98A79223-A280-4621-91A9-00B13E11D90C}" srcOrd="1" destOrd="0" presId="urn:microsoft.com/office/officeart/2016/7/layout/LinearBlockProcessNumbered"/>
    <dgm:cxn modelId="{05991D66-CE68-41F3-9AF6-4CDCD378371A}" type="presParOf" srcId="{42E145C6-FA41-4AE6-8F3E-C3F90CF3B441}" destId="{17899036-DA09-4A0D-AF57-F6C4080719CE}" srcOrd="2" destOrd="0" presId="urn:microsoft.com/office/officeart/2016/7/layout/LinearBlockProcessNumbered"/>
    <dgm:cxn modelId="{A00E7917-D8D0-4BD7-82F9-944E32646A6D}" type="presParOf" srcId="{9457A8A7-9F88-47C6-9A0C-87151CE5BE74}" destId="{38949E12-5BD9-49DA-AF5C-713E2BFB310A}" srcOrd="1" destOrd="0" presId="urn:microsoft.com/office/officeart/2016/7/layout/LinearBlockProcessNumbered"/>
    <dgm:cxn modelId="{7F122F91-A3B4-4014-866B-884E2376895F}" type="presParOf" srcId="{9457A8A7-9F88-47C6-9A0C-87151CE5BE74}" destId="{D032F7E1-4819-4B96-83D5-0A34EA1B8784}" srcOrd="2" destOrd="0" presId="urn:microsoft.com/office/officeart/2016/7/layout/LinearBlockProcessNumbered"/>
    <dgm:cxn modelId="{3C91CF12-E9A6-45FC-9A7C-C0CD5478FC9C}" type="presParOf" srcId="{D032F7E1-4819-4B96-83D5-0A34EA1B8784}" destId="{9F0C9CE7-FBB1-4F7C-894D-67C2ECCFF12F}" srcOrd="0" destOrd="0" presId="urn:microsoft.com/office/officeart/2016/7/layout/LinearBlockProcessNumbered"/>
    <dgm:cxn modelId="{DEF9A0FB-AC52-4C69-8DC3-A784C1645B62}" type="presParOf" srcId="{D032F7E1-4819-4B96-83D5-0A34EA1B8784}" destId="{932C7753-A4FC-4D12-9226-831C0ECEADDD}" srcOrd="1" destOrd="0" presId="urn:microsoft.com/office/officeart/2016/7/layout/LinearBlockProcessNumbered"/>
    <dgm:cxn modelId="{B344C4EC-AA7C-465A-B821-00ED5FED43CB}" type="presParOf" srcId="{D032F7E1-4819-4B96-83D5-0A34EA1B8784}" destId="{8F9B801F-549B-4CDA-B156-366B4AE5756B}" srcOrd="2" destOrd="0" presId="urn:microsoft.com/office/officeart/2016/7/layout/LinearBlockProcessNumbered"/>
    <dgm:cxn modelId="{38649DD5-3D48-4FD2-9515-A77F9E5D1C28}" type="presParOf" srcId="{9457A8A7-9F88-47C6-9A0C-87151CE5BE74}" destId="{E071F7F8-6468-46E5-AC9D-13AD528CF84F}" srcOrd="3" destOrd="0" presId="urn:microsoft.com/office/officeart/2016/7/layout/LinearBlockProcessNumbered"/>
    <dgm:cxn modelId="{0A7CDD92-ABFF-4F86-B991-21C785B08DC1}" type="presParOf" srcId="{9457A8A7-9F88-47C6-9A0C-87151CE5BE74}" destId="{73155B5E-1100-4490-930A-38E855D09B28}" srcOrd="4" destOrd="0" presId="urn:microsoft.com/office/officeart/2016/7/layout/LinearBlockProcessNumbered"/>
    <dgm:cxn modelId="{EA0B62DE-E24A-4190-9733-A30277CCF190}" type="presParOf" srcId="{73155B5E-1100-4490-930A-38E855D09B28}" destId="{B0C52F2D-9494-41BC-836A-510B1395F24E}" srcOrd="0" destOrd="0" presId="urn:microsoft.com/office/officeart/2016/7/layout/LinearBlockProcessNumbered"/>
    <dgm:cxn modelId="{56628816-2A41-4908-AC31-D9724512E970}" type="presParOf" srcId="{73155B5E-1100-4490-930A-38E855D09B28}" destId="{0A399744-9B6F-44C8-A781-1A9CCAA63348}" srcOrd="1" destOrd="0" presId="urn:microsoft.com/office/officeart/2016/7/layout/LinearBlockProcessNumbered"/>
    <dgm:cxn modelId="{4FBAD1F8-54CA-4393-860C-190A4B20C5FB}" type="presParOf" srcId="{73155B5E-1100-4490-930A-38E855D09B28}" destId="{22A00644-7A61-4570-A31C-8C34C6A38DBB}" srcOrd="2" destOrd="0" presId="urn:microsoft.com/office/officeart/2016/7/layout/LinearBlockProcessNumbered"/>
    <dgm:cxn modelId="{DE0C3319-6B88-4E06-9F7E-FBD37D5F7164}" type="presParOf" srcId="{9457A8A7-9F88-47C6-9A0C-87151CE5BE74}" destId="{AB99FF20-69EB-402C-BE0C-C398B1D2A5AD}" srcOrd="5" destOrd="0" presId="urn:microsoft.com/office/officeart/2016/7/layout/LinearBlockProcessNumbered"/>
    <dgm:cxn modelId="{D5FC24A2-F3C7-412A-9AF6-B993E21FCEAC}" type="presParOf" srcId="{9457A8A7-9F88-47C6-9A0C-87151CE5BE74}" destId="{040C9461-48BC-4A08-BDE2-31C762803CDC}" srcOrd="6" destOrd="0" presId="urn:microsoft.com/office/officeart/2016/7/layout/LinearBlockProcessNumbered"/>
    <dgm:cxn modelId="{13D64850-F44B-488E-B649-7E971940C478}" type="presParOf" srcId="{040C9461-48BC-4A08-BDE2-31C762803CDC}" destId="{50403555-70B7-44A8-82F4-61D77DE6DD77}" srcOrd="0" destOrd="0" presId="urn:microsoft.com/office/officeart/2016/7/layout/LinearBlockProcessNumbered"/>
    <dgm:cxn modelId="{6EC26F9E-911F-45AE-9DCC-534C3E98F0FB}" type="presParOf" srcId="{040C9461-48BC-4A08-BDE2-31C762803CDC}" destId="{1D6ACF4C-3874-4940-8821-7AD2BE048D2B}" srcOrd="1" destOrd="0" presId="urn:microsoft.com/office/officeart/2016/7/layout/LinearBlockProcessNumbered"/>
    <dgm:cxn modelId="{09F98C6B-318D-40C9-9573-19A0E96B89EE}" type="presParOf" srcId="{040C9461-48BC-4A08-BDE2-31C762803CDC}" destId="{BF7502F6-9110-4A2E-ABB1-956C3F02F6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r>
            <a:rPr lang="en-US" dirty="0"/>
            <a:t>- A constructor is a special method that runs automatically when an object is created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807AE410-7A27-4DD0-9AFA-BA6434769387}">
      <dgm:prSet/>
      <dgm:spPr/>
      <dgm:t>
        <a:bodyPr/>
        <a:lstStyle/>
        <a:p>
          <a:r>
            <a:rPr lang="en-US"/>
            <a:t>- It is used to set initial values for the object’s properties</a:t>
          </a:r>
        </a:p>
      </dgm:t>
    </dgm:pt>
    <dgm:pt modelId="{4B232CF5-4CC9-4706-8C52-D93F9010CDEC}" type="parTrans" cxnId="{1C4A5656-AF6C-4F29-BE58-B2022C586BC6}">
      <dgm:prSet/>
      <dgm:spPr/>
      <dgm:t>
        <a:bodyPr/>
        <a:lstStyle/>
        <a:p>
          <a:endParaRPr lang="en-US"/>
        </a:p>
      </dgm:t>
    </dgm:pt>
    <dgm:pt modelId="{12EA0EFA-7433-4FB4-8919-CFBFD7380826}" type="sibTrans" cxnId="{1C4A5656-AF6C-4F29-BE58-B2022C586BC6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B87169D9-BC56-46FE-ADE9-1131DBE44267}" type="pres">
      <dgm:prSet presAssocID="{807AE410-7A27-4DD0-9AFA-BA6434769387}" presName="hierRoot1" presStyleCnt="0"/>
      <dgm:spPr/>
    </dgm:pt>
    <dgm:pt modelId="{7516EF59-A471-40D8-9F30-ED19B48EEC6F}" type="pres">
      <dgm:prSet presAssocID="{807AE410-7A27-4DD0-9AFA-BA6434769387}" presName="composite" presStyleCnt="0"/>
      <dgm:spPr/>
    </dgm:pt>
    <dgm:pt modelId="{B1DDF0A4-6A67-4B0B-8319-8F11F27ED190}" type="pres">
      <dgm:prSet presAssocID="{807AE410-7A27-4DD0-9AFA-BA6434769387}" presName="background" presStyleLbl="node0" presStyleIdx="1" presStyleCnt="2"/>
      <dgm:spPr/>
    </dgm:pt>
    <dgm:pt modelId="{14D18D50-0051-4322-97A8-09117C3A8D5A}" type="pres">
      <dgm:prSet presAssocID="{807AE410-7A27-4DD0-9AFA-BA6434769387}" presName="text" presStyleLbl="fgAcc0" presStyleIdx="1" presStyleCnt="2">
        <dgm:presLayoutVars>
          <dgm:chPref val="3"/>
        </dgm:presLayoutVars>
      </dgm:prSet>
      <dgm:spPr/>
    </dgm:pt>
    <dgm:pt modelId="{D45F4988-A308-4D51-9F36-8DDCAF53C6E9}" type="pres">
      <dgm:prSet presAssocID="{807AE410-7A27-4DD0-9AFA-BA6434769387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1C4A5656-AF6C-4F29-BE58-B2022C586BC6}" srcId="{B5645637-D054-48A5-A34A-B48F858D3E87}" destId="{807AE410-7A27-4DD0-9AFA-BA6434769387}" srcOrd="1" destOrd="0" parTransId="{4B232CF5-4CC9-4706-8C52-D93F9010CDEC}" sibTransId="{12EA0EFA-7433-4FB4-8919-CFBFD7380826}"/>
    <dgm:cxn modelId="{43BC7C77-6535-4EBB-AD48-E35F2FCB91BC}" type="presOf" srcId="{807AE410-7A27-4DD0-9AFA-BA6434769387}" destId="{14D18D50-0051-4322-97A8-09117C3A8D5A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DA894AC1-1D21-4199-8B90-FD847576C403}" type="presParOf" srcId="{AB5AE9D8-BE76-4796-974D-8C9992C31F0C}" destId="{B87169D9-BC56-46FE-ADE9-1131DBE44267}" srcOrd="1" destOrd="0" presId="urn:microsoft.com/office/officeart/2005/8/layout/hierarchy1"/>
    <dgm:cxn modelId="{7482B082-C938-4350-A68C-6541446D3C7D}" type="presParOf" srcId="{B87169D9-BC56-46FE-ADE9-1131DBE44267}" destId="{7516EF59-A471-40D8-9F30-ED19B48EEC6F}" srcOrd="0" destOrd="0" presId="urn:microsoft.com/office/officeart/2005/8/layout/hierarchy1"/>
    <dgm:cxn modelId="{EE508BC5-226B-4D19-B265-6D85A1A98F61}" type="presParOf" srcId="{7516EF59-A471-40D8-9F30-ED19B48EEC6F}" destId="{B1DDF0A4-6A67-4B0B-8319-8F11F27ED190}" srcOrd="0" destOrd="0" presId="urn:microsoft.com/office/officeart/2005/8/layout/hierarchy1"/>
    <dgm:cxn modelId="{FEF4C22B-994C-488A-B944-7362FFE15513}" type="presParOf" srcId="{7516EF59-A471-40D8-9F30-ED19B48EEC6F}" destId="{14D18D50-0051-4322-97A8-09117C3A8D5A}" srcOrd="1" destOrd="0" presId="urn:microsoft.com/office/officeart/2005/8/layout/hierarchy1"/>
    <dgm:cxn modelId="{788F1D97-9BF5-4044-AA06-F704B242C022}" type="presParOf" srcId="{B87169D9-BC56-46FE-ADE9-1131DBE44267}" destId="{D45F4988-A308-4D51-9F36-8DDCAF53C6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pPr algn="l"/>
          <a:r>
            <a:rPr lang="en-US" dirty="0"/>
            <a:t>- A destructor is a special method that runs automatically when the object is destroyed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728F416D-5CFA-40BB-93DE-D6BF9CCA4992}">
      <dgm:prSet/>
      <dgm:spPr/>
      <dgm:t>
        <a:bodyPr/>
        <a:lstStyle/>
        <a:p>
          <a:pPr algn="l"/>
          <a:r>
            <a:rPr lang="en-US" dirty="0"/>
            <a:t>- Useful for cleanup tasks like:                    </a:t>
          </a:r>
        </a:p>
        <a:p>
          <a:pPr algn="l"/>
          <a:r>
            <a:rPr lang="en-US" dirty="0"/>
            <a:t>• Closing a file                               • Closing a database                      • Goodbye message</a:t>
          </a:r>
        </a:p>
      </dgm:t>
    </dgm:pt>
    <dgm:pt modelId="{8F0DC62A-1B55-4B10-81BE-AFEBB15AED55}" type="parTrans" cxnId="{97785A32-5AB3-469C-89B6-10142D60A279}">
      <dgm:prSet/>
      <dgm:spPr/>
      <dgm:t>
        <a:bodyPr/>
        <a:lstStyle/>
        <a:p>
          <a:endParaRPr lang="en-US"/>
        </a:p>
      </dgm:t>
    </dgm:pt>
    <dgm:pt modelId="{15C26625-3161-41AE-B879-2B9165B437F5}" type="sibTrans" cxnId="{97785A32-5AB3-469C-89B6-10142D60A279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0C31376C-3CF9-42B3-889A-5FB2283C3249}" type="pres">
      <dgm:prSet presAssocID="{728F416D-5CFA-40BB-93DE-D6BF9CCA4992}" presName="hierRoot1" presStyleCnt="0"/>
      <dgm:spPr/>
    </dgm:pt>
    <dgm:pt modelId="{78C54837-F2AB-4EB6-BF69-A9AB8F59F84C}" type="pres">
      <dgm:prSet presAssocID="{728F416D-5CFA-40BB-93DE-D6BF9CCA4992}" presName="composite" presStyleCnt="0"/>
      <dgm:spPr/>
    </dgm:pt>
    <dgm:pt modelId="{5928344D-59A6-4E9F-9867-4435B02C1EC7}" type="pres">
      <dgm:prSet presAssocID="{728F416D-5CFA-40BB-93DE-D6BF9CCA4992}" presName="background" presStyleLbl="node0" presStyleIdx="1" presStyleCnt="2"/>
      <dgm:spPr/>
    </dgm:pt>
    <dgm:pt modelId="{02E2CF1D-D9C4-4354-8BE3-02F6FC3A7C6C}" type="pres">
      <dgm:prSet presAssocID="{728F416D-5CFA-40BB-93DE-D6BF9CCA4992}" presName="text" presStyleLbl="fgAcc0" presStyleIdx="1" presStyleCnt="2">
        <dgm:presLayoutVars>
          <dgm:chPref val="3"/>
        </dgm:presLayoutVars>
      </dgm:prSet>
      <dgm:spPr/>
    </dgm:pt>
    <dgm:pt modelId="{F7D98873-39C8-4013-B914-8BC2038A3BFE}" type="pres">
      <dgm:prSet presAssocID="{728F416D-5CFA-40BB-93DE-D6BF9CCA4992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97785A32-5AB3-469C-89B6-10142D60A279}" srcId="{B5645637-D054-48A5-A34A-B48F858D3E87}" destId="{728F416D-5CFA-40BB-93DE-D6BF9CCA4992}" srcOrd="1" destOrd="0" parTransId="{8F0DC62A-1B55-4B10-81BE-AFEBB15AED55}" sibTransId="{15C26625-3161-41AE-B879-2B9165B437F5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0B4A8F62-1193-45C5-8AE8-F08A074A47BA}" type="presOf" srcId="{728F416D-5CFA-40BB-93DE-D6BF9CCA4992}" destId="{02E2CF1D-D9C4-4354-8BE3-02F6FC3A7C6C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B25F0E71-7D7C-4F0C-98F6-38743DF04B19}" type="presParOf" srcId="{AB5AE9D8-BE76-4796-974D-8C9992C31F0C}" destId="{0C31376C-3CF9-42B3-889A-5FB2283C3249}" srcOrd="1" destOrd="0" presId="urn:microsoft.com/office/officeart/2005/8/layout/hierarchy1"/>
    <dgm:cxn modelId="{26A362FE-4E62-43BC-B8DA-3117C84F13FD}" type="presParOf" srcId="{0C31376C-3CF9-42B3-889A-5FB2283C3249}" destId="{78C54837-F2AB-4EB6-BF69-A9AB8F59F84C}" srcOrd="0" destOrd="0" presId="urn:microsoft.com/office/officeart/2005/8/layout/hierarchy1"/>
    <dgm:cxn modelId="{30E15F6B-0EEA-4E0E-88B6-F6B89F0930BB}" type="presParOf" srcId="{78C54837-F2AB-4EB6-BF69-A9AB8F59F84C}" destId="{5928344D-59A6-4E9F-9867-4435B02C1EC7}" srcOrd="0" destOrd="0" presId="urn:microsoft.com/office/officeart/2005/8/layout/hierarchy1"/>
    <dgm:cxn modelId="{7FACC8EE-28F8-4A96-99BA-C085D7E2FE8F}" type="presParOf" srcId="{78C54837-F2AB-4EB6-BF69-A9AB8F59F84C}" destId="{02E2CF1D-D9C4-4354-8BE3-02F6FC3A7C6C}" srcOrd="1" destOrd="0" presId="urn:microsoft.com/office/officeart/2005/8/layout/hierarchy1"/>
    <dgm:cxn modelId="{99D4A96B-AC24-4EAE-8A20-E75E1AB00110}" type="presParOf" srcId="{0C31376C-3CF9-42B3-889A-5FB2283C3249}" destId="{F7D98873-39C8-4013-B914-8BC2038A3B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pPr algn="l"/>
          <a:r>
            <a:rPr lang="en-US" b="0" dirty="0"/>
            <a:t>Creating multiple methods with the same name but different numbers or types of parameters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1"/>
      <dgm:spPr/>
    </dgm:pt>
    <dgm:pt modelId="{01BA0AF3-7713-40F3-8F7A-D460760EE5FD}" type="pres">
      <dgm:prSet presAssocID="{A51A284E-B064-4BE3-AD6F-E6CF00E6E613}" presName="text" presStyleLbl="fgAcc0" presStyleIdx="0" presStyleCnt="1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BBF6-13E8-47FB-804D-B2EE26E1C92B}">
      <dsp:nvSpPr>
        <dsp:cNvPr id="0" name=""/>
        <dsp:cNvSpPr/>
      </dsp:nvSpPr>
      <dsp:spPr>
        <a:xfrm>
          <a:off x="160" y="9366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what a constructor is and why it is used</a:t>
          </a:r>
        </a:p>
      </dsp:txBody>
      <dsp:txXfrm>
        <a:off x="160" y="1864452"/>
        <a:ext cx="1932912" cy="1391697"/>
      </dsp:txXfrm>
    </dsp:sp>
    <dsp:sp modelId="{98A79223-A280-4621-91A9-00B13E11D90C}">
      <dsp:nvSpPr>
        <dsp:cNvPr id="0" name=""/>
        <dsp:cNvSpPr/>
      </dsp:nvSpPr>
      <dsp:spPr>
        <a:xfrm>
          <a:off x="160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936654"/>
        <a:ext cx="1932912" cy="927798"/>
      </dsp:txXfrm>
    </dsp:sp>
    <dsp:sp modelId="{9F0C9CE7-FBB1-4F7C-894D-67C2ECCFF12F}">
      <dsp:nvSpPr>
        <dsp:cNvPr id="0" name=""/>
        <dsp:cNvSpPr/>
      </dsp:nvSpPr>
      <dsp:spPr>
        <a:xfrm>
          <a:off x="2087706" y="936654"/>
          <a:ext cx="1932912" cy="231949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Write PHP classes using __construct() to initialize data</a:t>
          </a:r>
        </a:p>
      </dsp:txBody>
      <dsp:txXfrm>
        <a:off x="2087706" y="1864452"/>
        <a:ext cx="1932912" cy="1391697"/>
      </dsp:txXfrm>
    </dsp:sp>
    <dsp:sp modelId="{932C7753-A4FC-4D12-9226-831C0ECEADDD}">
      <dsp:nvSpPr>
        <dsp:cNvPr id="0" name=""/>
        <dsp:cNvSpPr/>
      </dsp:nvSpPr>
      <dsp:spPr>
        <a:xfrm>
          <a:off x="2087706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936654"/>
        <a:ext cx="1932912" cy="927798"/>
      </dsp:txXfrm>
    </dsp:sp>
    <dsp:sp modelId="{B0C52F2D-9494-41BC-836A-510B1395F24E}">
      <dsp:nvSpPr>
        <dsp:cNvPr id="0" name=""/>
        <dsp:cNvSpPr/>
      </dsp:nvSpPr>
      <dsp:spPr>
        <a:xfrm>
          <a:off x="4175252" y="936654"/>
          <a:ext cx="1932912" cy="231949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the purpose of __destruct() and how it works</a:t>
          </a:r>
        </a:p>
      </dsp:txBody>
      <dsp:txXfrm>
        <a:off x="4175252" y="1864452"/>
        <a:ext cx="1932912" cy="1391697"/>
      </dsp:txXfrm>
    </dsp:sp>
    <dsp:sp modelId="{0A399744-9B6F-44C8-A781-1A9CCAA63348}">
      <dsp:nvSpPr>
        <dsp:cNvPr id="0" name=""/>
        <dsp:cNvSpPr/>
      </dsp:nvSpPr>
      <dsp:spPr>
        <a:xfrm>
          <a:off x="4175252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936654"/>
        <a:ext cx="1932912" cy="927798"/>
      </dsp:txXfrm>
    </dsp:sp>
    <dsp:sp modelId="{50403555-70B7-44A8-82F4-61D77DE6DD77}">
      <dsp:nvSpPr>
        <dsp:cNvPr id="0" name=""/>
        <dsp:cNvSpPr/>
      </dsp:nvSpPr>
      <dsp:spPr>
        <a:xfrm>
          <a:off x="6262797" y="936654"/>
          <a:ext cx="1932912" cy="23194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Demonstrate how constructors and destructors run automatically</a:t>
          </a:r>
        </a:p>
      </dsp:txBody>
      <dsp:txXfrm>
        <a:off x="6262797" y="1864452"/>
        <a:ext cx="1932912" cy="1391697"/>
      </dsp:txXfrm>
    </dsp:sp>
    <dsp:sp modelId="{1D6ACF4C-3874-4940-8821-7AD2BE048D2B}">
      <dsp:nvSpPr>
        <dsp:cNvPr id="0" name=""/>
        <dsp:cNvSpPr/>
      </dsp:nvSpPr>
      <dsp:spPr>
        <a:xfrm>
          <a:off x="6262797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936654"/>
        <a:ext cx="1932912" cy="92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A constructor is a special method that runs automatically when an object is created</a:t>
          </a:r>
        </a:p>
      </dsp:txBody>
      <dsp:txXfrm>
        <a:off x="456496" y="980400"/>
        <a:ext cx="3381034" cy="2099279"/>
      </dsp:txXfrm>
    </dsp:sp>
    <dsp:sp modelId="{B1DDF0A4-6A67-4B0B-8319-8F11F27ED19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8D50-0051-4322-97A8-09117C3A8D5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It is used to set initial values for the object’s properties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A destructor is a special method that runs automatically when the object is destroyed</a:t>
          </a:r>
        </a:p>
      </dsp:txBody>
      <dsp:txXfrm>
        <a:off x="456496" y="980400"/>
        <a:ext cx="3381034" cy="2099279"/>
      </dsp:txXfrm>
    </dsp:sp>
    <dsp:sp modelId="{5928344D-59A6-4E9F-9867-4435B02C1EC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2CF1D-D9C4-4354-8BE3-02F6FC3A7C6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Useful for cleanup tasks like:                  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Closing a file                               • Closing a database                      • Goodbye message</a:t>
          </a:r>
        </a:p>
      </dsp:txBody>
      <dsp:txXfrm>
        <a:off x="4748523" y="980400"/>
        <a:ext cx="3381034" cy="2099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332629" y="1625"/>
          <a:ext cx="4977550" cy="316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1885690" y="527034"/>
          <a:ext cx="4977550" cy="316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/>
            <a:t>Creating multiple methods with the same name but different numbers or types of parameters</a:t>
          </a:r>
        </a:p>
      </dsp:txBody>
      <dsp:txXfrm>
        <a:off x="1978265" y="619609"/>
        <a:ext cx="4792400" cy="297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6762-8FCF-4803-B094-99A1C07033B5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57D4-C244-499A-9E34-6DEB0E89E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623E-47C8-6175-1F64-02977AC8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DA64-CAF1-A7A1-99B9-0A056093B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AFC49-1862-BA6A-1226-03F341B80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3330-1E17-00A3-8A72-BF1ACF6EB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Constructors and Destructors in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E24C3-2265-D5E0-6075-B45B8577F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1931F-6EA1-A357-8A74-CD2B4412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PHP Handles It Instead: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B1AEA-EF28-5EA6-9225-D93AD4AC2FC9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PHP uses a special magic method called __call() to simulate method overloading.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method: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-Automatically runs when you call a method that doesn't exist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Receives: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method name as a string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arguments in an array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You can then check how many arguments were passed and handle each case differently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3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156D8-D3C2-4EFA-B9BC-9CFB5C4C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D70D1-F4D2-9AD1-CC0F-428D363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Overloading in 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3E97A-D732-7F7B-3F55-62D4F347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175"/>
            <a:ext cx="7884410" cy="37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93D28-FE91-283E-4CDB-35C75676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08C9-886C-B845-E644-8BF7FFD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361B-F513-DAB4-CD6B-EF9EC666FFFD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Constructor is a special method that automatically sets initial values when an object is created.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Destructor is a special method that runs when the object is destroyed to clean up or finalize tasks.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Method overloading in PHP is simulated using __call() to handle method calls with different numbers of arguments.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Hands-on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Activity:</a:t>
            </a:r>
          </a:p>
          <a:p>
            <a:r>
              <a:rPr lang="en-US" sz="2100" dirty="0"/>
              <a:t>1. Create a class 'Book'</a:t>
            </a:r>
          </a:p>
          <a:p>
            <a:r>
              <a:rPr lang="en-US" sz="2100" dirty="0"/>
              <a:t>2. Use a constructor to set title and author</a:t>
            </a:r>
          </a:p>
          <a:p>
            <a:r>
              <a:rPr lang="en-US" sz="2100" dirty="0"/>
              <a:t>3. Use a method to display the book info</a:t>
            </a:r>
          </a:p>
          <a:p>
            <a:r>
              <a:rPr lang="en-US" sz="2100" dirty="0"/>
              <a:t>4. Use a destructor to say 'Book object destroyed.'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11FF0-282D-0E40-3DC6-BA66DB45F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012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Constructor?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BAEF89F-47C0-BA3F-0FEA-CDCB511E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6673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Constructor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6DD6-3A94-EB08-461A-C34CDDFA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157338"/>
            <a:ext cx="5085525" cy="4540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825B6-B4CE-EB6B-7EB5-3568BAC9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38BD7-C676-BA81-4A7C-7FB2A6C4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C6438-B297-0524-DD0C-6DB9A0B27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ACCB2-7D1F-F074-0464-C4492331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B32E8-87F5-3F57-6FAD-6406D1A7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21D4-661C-A4BF-E263-F8F86B10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Destructor?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BBF2A5-041F-1D0B-AFAF-5EF96130E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134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1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Destructor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AFFE2-6261-BBE0-C59B-FE0B7406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001758"/>
            <a:ext cx="5085525" cy="4852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F6488-D178-4D0B-9EAF-2569CAC6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DCA945-C475-0F9D-4E72-F85C5B362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D0ACC-10F3-628C-AB7F-624B461EB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2F2ADB-2575-13B4-7326-1C3C08977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3689A-B3CF-6252-1713-9F3B783F8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26066-CCFD-0E7F-F1EF-A578BE5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Method Overloading?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9FF4D53-759E-2DFB-89FF-B3861B651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828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28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8F0DE-8661-2BA7-2D07-3B45E355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B4AC-855E-068A-C882-F969AE80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Example: Method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94CC5-D804-8D46-3734-AD128A4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328578"/>
            <a:ext cx="8178799" cy="30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7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3861B-292F-0B2A-E862-6BC86C2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A16F43-A558-5D69-147B-26036E6B3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D746A-B4E6-5A63-0FE7-3CA4C0B8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PHP Doesn't Support It Directly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D1A38-8125-2C35-D02B-A784C626E292}"/>
              </a:ext>
            </a:extLst>
          </p:cNvPr>
          <p:cNvSpPr txBox="1"/>
          <p:nvPr/>
        </p:nvSpPr>
        <p:spPr>
          <a:xfrm>
            <a:off x="756138" y="1459907"/>
            <a:ext cx="7631722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PHP does not allow more than one method with the same name in a class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If you try, it will give a fatal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9CDB2-6AD1-8BE4-2088-5C9B9C05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3201416"/>
            <a:ext cx="7886696" cy="23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357</Words>
  <Application>Microsoft Office PowerPoint</Application>
  <PresentationFormat>On-screen Show (4:3)</PresentationFormat>
  <Paragraphs>55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Understanding Constructors and Destructors in PHP</vt:lpstr>
      <vt:lpstr>Learning Objectives</vt:lpstr>
      <vt:lpstr>What is a Constructor?</vt:lpstr>
      <vt:lpstr>Example – Constructor in PHP</vt:lpstr>
      <vt:lpstr>What is a Destructor?</vt:lpstr>
      <vt:lpstr>Example – Destructor in PHP</vt:lpstr>
      <vt:lpstr>What is a Method Overloading?</vt:lpstr>
      <vt:lpstr>Java Example: Method Overloading</vt:lpstr>
      <vt:lpstr>PHP Doesn't Support It Directly</vt:lpstr>
      <vt:lpstr>How PHP Handles It Instead:</vt:lpstr>
      <vt:lpstr>Method Overloading in PHP</vt:lpstr>
      <vt:lpstr>SUMMARY</vt:lpstr>
      <vt:lpstr>Hands-on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6</cp:revision>
  <dcterms:created xsi:type="dcterms:W3CDTF">2013-01-27T09:14:16Z</dcterms:created>
  <dcterms:modified xsi:type="dcterms:W3CDTF">2025-08-11T11:44:58Z</dcterms:modified>
  <cp:category/>
</cp:coreProperties>
</file>