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56" r:id="rId5"/>
    <p:sldId id="258" r:id="rId6"/>
    <p:sldId id="261" r:id="rId7"/>
    <p:sldId id="291" r:id="rId8"/>
    <p:sldId id="283" r:id="rId9"/>
    <p:sldId id="286" r:id="rId10"/>
    <p:sldId id="287" r:id="rId11"/>
    <p:sldId id="292" r:id="rId12"/>
    <p:sldId id="293" r:id="rId13"/>
    <p:sldId id="294" r:id="rId14"/>
    <p:sldId id="295" r:id="rId15"/>
    <p:sldId id="296" r:id="rId16"/>
    <p:sldId id="284" r:id="rId17"/>
    <p:sldId id="289" r:id="rId18"/>
    <p:sldId id="290"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83" autoAdjust="0"/>
  </p:normalViewPr>
  <p:slideViewPr>
    <p:cSldViewPr snapToGrid="0">
      <p:cViewPr varScale="1">
        <p:scale>
          <a:sx n="93" d="100"/>
          <a:sy n="93" d="100"/>
        </p:scale>
        <p:origin x="1272" y="90"/>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DD264D-52DC-4837-AFD6-E4A58025DCBC}"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0C617E6-A7D4-4397-B9AD-4FA35054FE7D}">
      <dgm:prSet/>
      <dgm:spPr/>
      <dgm:t>
        <a:bodyPr/>
        <a:lstStyle/>
        <a:p>
          <a:r>
            <a:rPr lang="en-US"/>
            <a:t>Define what a file system is.</a:t>
          </a:r>
        </a:p>
      </dgm:t>
    </dgm:pt>
    <dgm:pt modelId="{06C35487-D905-4FC6-A922-5236E766283A}" type="parTrans" cxnId="{C93EE044-74E2-46C2-9615-C607BBC99FAF}">
      <dgm:prSet/>
      <dgm:spPr/>
      <dgm:t>
        <a:bodyPr/>
        <a:lstStyle/>
        <a:p>
          <a:endParaRPr lang="en-US"/>
        </a:p>
      </dgm:t>
    </dgm:pt>
    <dgm:pt modelId="{5B214D00-E44D-4DCB-B6A4-FF6520ECF2E4}" type="sibTrans" cxnId="{C93EE044-74E2-46C2-9615-C607BBC99FAF}">
      <dgm:prSet/>
      <dgm:spPr/>
      <dgm:t>
        <a:bodyPr/>
        <a:lstStyle/>
        <a:p>
          <a:endParaRPr lang="en-US"/>
        </a:p>
      </dgm:t>
    </dgm:pt>
    <dgm:pt modelId="{3D6286F6-80C6-4AD6-BBC2-085ED449CC32}">
      <dgm:prSet/>
      <dgm:spPr/>
      <dgm:t>
        <a:bodyPr/>
        <a:lstStyle/>
        <a:p>
          <a:r>
            <a:rPr lang="en-US"/>
            <a:t>Differentiate between major file system types.</a:t>
          </a:r>
        </a:p>
      </dgm:t>
    </dgm:pt>
    <dgm:pt modelId="{F8D18556-37F7-4E91-8F82-BFD737A039F8}" type="parTrans" cxnId="{9725F3B0-1315-458E-9C0A-23B3330007E0}">
      <dgm:prSet/>
      <dgm:spPr/>
      <dgm:t>
        <a:bodyPr/>
        <a:lstStyle/>
        <a:p>
          <a:endParaRPr lang="en-US"/>
        </a:p>
      </dgm:t>
    </dgm:pt>
    <dgm:pt modelId="{5F09F3D4-7935-45A5-BC0E-979B2E7481FC}" type="sibTrans" cxnId="{9725F3B0-1315-458E-9C0A-23B3330007E0}">
      <dgm:prSet/>
      <dgm:spPr/>
      <dgm:t>
        <a:bodyPr/>
        <a:lstStyle/>
        <a:p>
          <a:endParaRPr lang="en-US"/>
        </a:p>
      </dgm:t>
    </dgm:pt>
    <dgm:pt modelId="{0C2A93F8-4F21-4CE5-9FD1-87DB91274578}">
      <dgm:prSet/>
      <dgm:spPr/>
      <dgm:t>
        <a:bodyPr/>
        <a:lstStyle/>
        <a:p>
          <a:r>
            <a:rPr lang="en-US"/>
            <a:t>Identify file system structures used by Windows, Linux, and macOS.</a:t>
          </a:r>
        </a:p>
      </dgm:t>
    </dgm:pt>
    <dgm:pt modelId="{0AA82BFC-9FE0-4C0C-835B-BD775AA3C10D}" type="parTrans" cxnId="{4436939F-EC4C-4F64-8987-9A0AF7ADDDC9}">
      <dgm:prSet/>
      <dgm:spPr/>
      <dgm:t>
        <a:bodyPr/>
        <a:lstStyle/>
        <a:p>
          <a:endParaRPr lang="en-US"/>
        </a:p>
      </dgm:t>
    </dgm:pt>
    <dgm:pt modelId="{A134E33D-B243-41EF-8029-E4D87CDA82B0}" type="sibTrans" cxnId="{4436939F-EC4C-4F64-8987-9A0AF7ADDDC9}">
      <dgm:prSet/>
      <dgm:spPr/>
      <dgm:t>
        <a:bodyPr/>
        <a:lstStyle/>
        <a:p>
          <a:endParaRPr lang="en-US"/>
        </a:p>
      </dgm:t>
    </dgm:pt>
    <dgm:pt modelId="{7E6D7FBD-39D2-42DA-AC43-05DC1F55689D}">
      <dgm:prSet/>
      <dgm:spPr/>
      <dgm:t>
        <a:bodyPr/>
        <a:lstStyle/>
        <a:p>
          <a:r>
            <a:rPr lang="en-US" dirty="0"/>
            <a:t>Understand the role of file systems in organizing data.</a:t>
          </a:r>
        </a:p>
      </dgm:t>
    </dgm:pt>
    <dgm:pt modelId="{F5D31CBF-0A86-41C9-8A92-25282F87412D}" type="parTrans" cxnId="{7E24393D-AA75-482E-BFF7-BD4EE53A3A51}">
      <dgm:prSet/>
      <dgm:spPr/>
      <dgm:t>
        <a:bodyPr/>
        <a:lstStyle/>
        <a:p>
          <a:endParaRPr lang="en-US"/>
        </a:p>
      </dgm:t>
    </dgm:pt>
    <dgm:pt modelId="{EE713E75-081D-45AF-9B80-474F14EB1425}" type="sibTrans" cxnId="{7E24393D-AA75-482E-BFF7-BD4EE53A3A51}">
      <dgm:prSet/>
      <dgm:spPr/>
      <dgm:t>
        <a:bodyPr/>
        <a:lstStyle/>
        <a:p>
          <a:endParaRPr lang="en-US"/>
        </a:p>
      </dgm:t>
    </dgm:pt>
    <dgm:pt modelId="{F0ED6E52-FE47-4321-A90C-FD85A3F7E02F}" type="pres">
      <dgm:prSet presAssocID="{C6DD264D-52DC-4837-AFD6-E4A58025DCBC}" presName="root" presStyleCnt="0">
        <dgm:presLayoutVars>
          <dgm:dir/>
          <dgm:resizeHandles val="exact"/>
        </dgm:presLayoutVars>
      </dgm:prSet>
      <dgm:spPr/>
    </dgm:pt>
    <dgm:pt modelId="{F2D48C46-9180-4801-8EC6-F8A042380E2D}" type="pres">
      <dgm:prSet presAssocID="{B0C617E6-A7D4-4397-B9AD-4FA35054FE7D}" presName="compNode" presStyleCnt="0"/>
      <dgm:spPr/>
    </dgm:pt>
    <dgm:pt modelId="{AB85D526-9BB9-481B-A2EC-4026ED76CB23}" type="pres">
      <dgm:prSet presAssocID="{B0C617E6-A7D4-4397-B9AD-4FA35054FE7D}" presName="bgRect" presStyleLbl="bgShp" presStyleIdx="0" presStyleCnt="4"/>
      <dgm:spPr/>
    </dgm:pt>
    <dgm:pt modelId="{AABA4496-0D80-46D5-9117-5B69F24EE919}" type="pres">
      <dgm:prSet presAssocID="{B0C617E6-A7D4-4397-B9AD-4FA35054FE7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BB5485B6-04F0-4765-9040-E18D5FBDBF14}" type="pres">
      <dgm:prSet presAssocID="{B0C617E6-A7D4-4397-B9AD-4FA35054FE7D}" presName="spaceRect" presStyleCnt="0"/>
      <dgm:spPr/>
    </dgm:pt>
    <dgm:pt modelId="{807F1D63-B3CC-4C32-A181-7517D295A34F}" type="pres">
      <dgm:prSet presAssocID="{B0C617E6-A7D4-4397-B9AD-4FA35054FE7D}" presName="parTx" presStyleLbl="revTx" presStyleIdx="0" presStyleCnt="4">
        <dgm:presLayoutVars>
          <dgm:chMax val="0"/>
          <dgm:chPref val="0"/>
        </dgm:presLayoutVars>
      </dgm:prSet>
      <dgm:spPr/>
    </dgm:pt>
    <dgm:pt modelId="{67C3CE0D-FA78-43B3-8853-556C11812384}" type="pres">
      <dgm:prSet presAssocID="{5B214D00-E44D-4DCB-B6A4-FF6520ECF2E4}" presName="sibTrans" presStyleCnt="0"/>
      <dgm:spPr/>
    </dgm:pt>
    <dgm:pt modelId="{3A44E2FC-67A0-4CD4-8E7C-24EE8AC3B157}" type="pres">
      <dgm:prSet presAssocID="{3D6286F6-80C6-4AD6-BBC2-085ED449CC32}" presName="compNode" presStyleCnt="0"/>
      <dgm:spPr/>
    </dgm:pt>
    <dgm:pt modelId="{9875AD29-6D29-4594-8876-12E03F3B61C2}" type="pres">
      <dgm:prSet presAssocID="{3D6286F6-80C6-4AD6-BBC2-085ED449CC32}" presName="bgRect" presStyleLbl="bgShp" presStyleIdx="1" presStyleCnt="4"/>
      <dgm:spPr/>
    </dgm:pt>
    <dgm:pt modelId="{433B8D24-D9D9-4041-9443-EA19E2EF294D}" type="pres">
      <dgm:prSet presAssocID="{3D6286F6-80C6-4AD6-BBC2-085ED449CC3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760B2B1C-4E67-478F-911A-B89AE99919C8}" type="pres">
      <dgm:prSet presAssocID="{3D6286F6-80C6-4AD6-BBC2-085ED449CC32}" presName="spaceRect" presStyleCnt="0"/>
      <dgm:spPr/>
    </dgm:pt>
    <dgm:pt modelId="{16A70EF7-A940-4B72-A6DC-62FCFFB18418}" type="pres">
      <dgm:prSet presAssocID="{3D6286F6-80C6-4AD6-BBC2-085ED449CC32}" presName="parTx" presStyleLbl="revTx" presStyleIdx="1" presStyleCnt="4">
        <dgm:presLayoutVars>
          <dgm:chMax val="0"/>
          <dgm:chPref val="0"/>
        </dgm:presLayoutVars>
      </dgm:prSet>
      <dgm:spPr/>
    </dgm:pt>
    <dgm:pt modelId="{D725528E-D9AF-4318-8454-03860EFAFBCB}" type="pres">
      <dgm:prSet presAssocID="{5F09F3D4-7935-45A5-BC0E-979B2E7481FC}" presName="sibTrans" presStyleCnt="0"/>
      <dgm:spPr/>
    </dgm:pt>
    <dgm:pt modelId="{6A5DCDBE-42B5-4C8E-8643-F5E3E7DF4B4A}" type="pres">
      <dgm:prSet presAssocID="{0C2A93F8-4F21-4CE5-9FD1-87DB91274578}" presName="compNode" presStyleCnt="0"/>
      <dgm:spPr/>
    </dgm:pt>
    <dgm:pt modelId="{EF836A8D-9BBB-4E84-AAAF-F76D0A7D346F}" type="pres">
      <dgm:prSet presAssocID="{0C2A93F8-4F21-4CE5-9FD1-87DB91274578}" presName="bgRect" presStyleLbl="bgShp" presStyleIdx="2" presStyleCnt="4"/>
      <dgm:spPr/>
    </dgm:pt>
    <dgm:pt modelId="{CEEA4FAA-D02C-464F-9AC5-237F711413DE}" type="pres">
      <dgm:prSet presAssocID="{0C2A93F8-4F21-4CE5-9FD1-87DB9127457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132D42C6-14AD-4666-A338-A75B3FF288C6}" type="pres">
      <dgm:prSet presAssocID="{0C2A93F8-4F21-4CE5-9FD1-87DB91274578}" presName="spaceRect" presStyleCnt="0"/>
      <dgm:spPr/>
    </dgm:pt>
    <dgm:pt modelId="{6D5E0F31-554B-41D1-8CA1-995B1243D3FB}" type="pres">
      <dgm:prSet presAssocID="{0C2A93F8-4F21-4CE5-9FD1-87DB91274578}" presName="parTx" presStyleLbl="revTx" presStyleIdx="2" presStyleCnt="4">
        <dgm:presLayoutVars>
          <dgm:chMax val="0"/>
          <dgm:chPref val="0"/>
        </dgm:presLayoutVars>
      </dgm:prSet>
      <dgm:spPr/>
    </dgm:pt>
    <dgm:pt modelId="{8B83CE8F-5E3F-493F-A625-347344522E63}" type="pres">
      <dgm:prSet presAssocID="{A134E33D-B243-41EF-8029-E4D87CDA82B0}" presName="sibTrans" presStyleCnt="0"/>
      <dgm:spPr/>
    </dgm:pt>
    <dgm:pt modelId="{14D4FF39-7E65-4C03-BD64-6E8F096F331D}" type="pres">
      <dgm:prSet presAssocID="{7E6D7FBD-39D2-42DA-AC43-05DC1F55689D}" presName="compNode" presStyleCnt="0"/>
      <dgm:spPr/>
    </dgm:pt>
    <dgm:pt modelId="{44430C42-EB45-4EEC-835E-6CAD33FFDAA2}" type="pres">
      <dgm:prSet presAssocID="{7E6D7FBD-39D2-42DA-AC43-05DC1F55689D}" presName="bgRect" presStyleLbl="bgShp" presStyleIdx="3" presStyleCnt="4"/>
      <dgm:spPr/>
    </dgm:pt>
    <dgm:pt modelId="{4149E17C-E1D8-4B0B-8242-1D61344198ED}" type="pres">
      <dgm:prSet presAssocID="{7E6D7FBD-39D2-42DA-AC43-05DC1F55689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FC581618-6890-44DB-8F86-C263CF0EC052}" type="pres">
      <dgm:prSet presAssocID="{7E6D7FBD-39D2-42DA-AC43-05DC1F55689D}" presName="spaceRect" presStyleCnt="0"/>
      <dgm:spPr/>
    </dgm:pt>
    <dgm:pt modelId="{44909075-0B96-4D2E-B05E-0A1018260C2E}" type="pres">
      <dgm:prSet presAssocID="{7E6D7FBD-39D2-42DA-AC43-05DC1F55689D}" presName="parTx" presStyleLbl="revTx" presStyleIdx="3" presStyleCnt="4">
        <dgm:presLayoutVars>
          <dgm:chMax val="0"/>
          <dgm:chPref val="0"/>
        </dgm:presLayoutVars>
      </dgm:prSet>
      <dgm:spPr/>
    </dgm:pt>
  </dgm:ptLst>
  <dgm:cxnLst>
    <dgm:cxn modelId="{FA305A25-5D12-43F9-8A09-66C87996F47E}" type="presOf" srcId="{7E6D7FBD-39D2-42DA-AC43-05DC1F55689D}" destId="{44909075-0B96-4D2E-B05E-0A1018260C2E}" srcOrd="0" destOrd="0" presId="urn:microsoft.com/office/officeart/2018/2/layout/IconVerticalSolidList"/>
    <dgm:cxn modelId="{7E24393D-AA75-482E-BFF7-BD4EE53A3A51}" srcId="{C6DD264D-52DC-4837-AFD6-E4A58025DCBC}" destId="{7E6D7FBD-39D2-42DA-AC43-05DC1F55689D}" srcOrd="3" destOrd="0" parTransId="{F5D31CBF-0A86-41C9-8A92-25282F87412D}" sibTransId="{EE713E75-081D-45AF-9B80-474F14EB1425}"/>
    <dgm:cxn modelId="{C93EE044-74E2-46C2-9615-C607BBC99FAF}" srcId="{C6DD264D-52DC-4837-AFD6-E4A58025DCBC}" destId="{B0C617E6-A7D4-4397-B9AD-4FA35054FE7D}" srcOrd="0" destOrd="0" parTransId="{06C35487-D905-4FC6-A922-5236E766283A}" sibTransId="{5B214D00-E44D-4DCB-B6A4-FF6520ECF2E4}"/>
    <dgm:cxn modelId="{63511646-DC60-47EF-AA9F-B4AEBF19431B}" type="presOf" srcId="{B0C617E6-A7D4-4397-B9AD-4FA35054FE7D}" destId="{807F1D63-B3CC-4C32-A181-7517D295A34F}" srcOrd="0" destOrd="0" presId="urn:microsoft.com/office/officeart/2018/2/layout/IconVerticalSolidList"/>
    <dgm:cxn modelId="{76FE577B-316D-4FEB-91FB-A9C8044EAFDE}" type="presOf" srcId="{C6DD264D-52DC-4837-AFD6-E4A58025DCBC}" destId="{F0ED6E52-FE47-4321-A90C-FD85A3F7E02F}" srcOrd="0" destOrd="0" presId="urn:microsoft.com/office/officeart/2018/2/layout/IconVerticalSolidList"/>
    <dgm:cxn modelId="{4436939F-EC4C-4F64-8987-9A0AF7ADDDC9}" srcId="{C6DD264D-52DC-4837-AFD6-E4A58025DCBC}" destId="{0C2A93F8-4F21-4CE5-9FD1-87DB91274578}" srcOrd="2" destOrd="0" parTransId="{0AA82BFC-9FE0-4C0C-835B-BD775AA3C10D}" sibTransId="{A134E33D-B243-41EF-8029-E4D87CDA82B0}"/>
    <dgm:cxn modelId="{9725F3B0-1315-458E-9C0A-23B3330007E0}" srcId="{C6DD264D-52DC-4837-AFD6-E4A58025DCBC}" destId="{3D6286F6-80C6-4AD6-BBC2-085ED449CC32}" srcOrd="1" destOrd="0" parTransId="{F8D18556-37F7-4E91-8F82-BFD737A039F8}" sibTransId="{5F09F3D4-7935-45A5-BC0E-979B2E7481FC}"/>
    <dgm:cxn modelId="{B2A26CE7-5949-4931-9A16-B3144AD16B9D}" type="presOf" srcId="{0C2A93F8-4F21-4CE5-9FD1-87DB91274578}" destId="{6D5E0F31-554B-41D1-8CA1-995B1243D3FB}" srcOrd="0" destOrd="0" presId="urn:microsoft.com/office/officeart/2018/2/layout/IconVerticalSolidList"/>
    <dgm:cxn modelId="{DC0BE2FC-F6EF-43AA-8C6A-0B77705D6BD0}" type="presOf" srcId="{3D6286F6-80C6-4AD6-BBC2-085ED449CC32}" destId="{16A70EF7-A940-4B72-A6DC-62FCFFB18418}" srcOrd="0" destOrd="0" presId="urn:microsoft.com/office/officeart/2018/2/layout/IconVerticalSolidList"/>
    <dgm:cxn modelId="{43B7489E-4F37-42DB-B377-7D399F45F267}" type="presParOf" srcId="{F0ED6E52-FE47-4321-A90C-FD85A3F7E02F}" destId="{F2D48C46-9180-4801-8EC6-F8A042380E2D}" srcOrd="0" destOrd="0" presId="urn:microsoft.com/office/officeart/2018/2/layout/IconVerticalSolidList"/>
    <dgm:cxn modelId="{76DE0A6D-D6D4-440C-A2DE-C2370DCB7E9A}" type="presParOf" srcId="{F2D48C46-9180-4801-8EC6-F8A042380E2D}" destId="{AB85D526-9BB9-481B-A2EC-4026ED76CB23}" srcOrd="0" destOrd="0" presId="urn:microsoft.com/office/officeart/2018/2/layout/IconVerticalSolidList"/>
    <dgm:cxn modelId="{0EDDA572-E502-4395-A920-3D80C31C2532}" type="presParOf" srcId="{F2D48C46-9180-4801-8EC6-F8A042380E2D}" destId="{AABA4496-0D80-46D5-9117-5B69F24EE919}" srcOrd="1" destOrd="0" presId="urn:microsoft.com/office/officeart/2018/2/layout/IconVerticalSolidList"/>
    <dgm:cxn modelId="{261274B1-6FF4-471A-9601-51000E5C84AF}" type="presParOf" srcId="{F2D48C46-9180-4801-8EC6-F8A042380E2D}" destId="{BB5485B6-04F0-4765-9040-E18D5FBDBF14}" srcOrd="2" destOrd="0" presId="urn:microsoft.com/office/officeart/2018/2/layout/IconVerticalSolidList"/>
    <dgm:cxn modelId="{CF8A0F94-F103-43BD-B52E-2E9D8FD38C3E}" type="presParOf" srcId="{F2D48C46-9180-4801-8EC6-F8A042380E2D}" destId="{807F1D63-B3CC-4C32-A181-7517D295A34F}" srcOrd="3" destOrd="0" presId="urn:microsoft.com/office/officeart/2018/2/layout/IconVerticalSolidList"/>
    <dgm:cxn modelId="{C954B3E5-D85F-4190-82E0-CFF86725FDEB}" type="presParOf" srcId="{F0ED6E52-FE47-4321-A90C-FD85A3F7E02F}" destId="{67C3CE0D-FA78-43B3-8853-556C11812384}" srcOrd="1" destOrd="0" presId="urn:microsoft.com/office/officeart/2018/2/layout/IconVerticalSolidList"/>
    <dgm:cxn modelId="{30CAC23F-8914-4EA7-A50F-8836AE72CF64}" type="presParOf" srcId="{F0ED6E52-FE47-4321-A90C-FD85A3F7E02F}" destId="{3A44E2FC-67A0-4CD4-8E7C-24EE8AC3B157}" srcOrd="2" destOrd="0" presId="urn:microsoft.com/office/officeart/2018/2/layout/IconVerticalSolidList"/>
    <dgm:cxn modelId="{3EEE4C4E-158A-4E26-8549-8A02588B6D56}" type="presParOf" srcId="{3A44E2FC-67A0-4CD4-8E7C-24EE8AC3B157}" destId="{9875AD29-6D29-4594-8876-12E03F3B61C2}" srcOrd="0" destOrd="0" presId="urn:microsoft.com/office/officeart/2018/2/layout/IconVerticalSolidList"/>
    <dgm:cxn modelId="{0E537D20-7A3F-4592-8ED4-C5B132E2C5C4}" type="presParOf" srcId="{3A44E2FC-67A0-4CD4-8E7C-24EE8AC3B157}" destId="{433B8D24-D9D9-4041-9443-EA19E2EF294D}" srcOrd="1" destOrd="0" presId="urn:microsoft.com/office/officeart/2018/2/layout/IconVerticalSolidList"/>
    <dgm:cxn modelId="{C631B123-7511-4841-AECA-D6F756B2D40F}" type="presParOf" srcId="{3A44E2FC-67A0-4CD4-8E7C-24EE8AC3B157}" destId="{760B2B1C-4E67-478F-911A-B89AE99919C8}" srcOrd="2" destOrd="0" presId="urn:microsoft.com/office/officeart/2018/2/layout/IconVerticalSolidList"/>
    <dgm:cxn modelId="{3361D4D5-4083-4FEB-A091-90AF97B4EC87}" type="presParOf" srcId="{3A44E2FC-67A0-4CD4-8E7C-24EE8AC3B157}" destId="{16A70EF7-A940-4B72-A6DC-62FCFFB18418}" srcOrd="3" destOrd="0" presId="urn:microsoft.com/office/officeart/2018/2/layout/IconVerticalSolidList"/>
    <dgm:cxn modelId="{218126F4-8B65-459C-BAA4-C0C1DF7ECE3D}" type="presParOf" srcId="{F0ED6E52-FE47-4321-A90C-FD85A3F7E02F}" destId="{D725528E-D9AF-4318-8454-03860EFAFBCB}" srcOrd="3" destOrd="0" presId="urn:microsoft.com/office/officeart/2018/2/layout/IconVerticalSolidList"/>
    <dgm:cxn modelId="{074F9A6A-5B70-4E90-AD75-F432DBBB86D0}" type="presParOf" srcId="{F0ED6E52-FE47-4321-A90C-FD85A3F7E02F}" destId="{6A5DCDBE-42B5-4C8E-8643-F5E3E7DF4B4A}" srcOrd="4" destOrd="0" presId="urn:microsoft.com/office/officeart/2018/2/layout/IconVerticalSolidList"/>
    <dgm:cxn modelId="{C0014697-CB8D-4450-92F1-D36C6861EB24}" type="presParOf" srcId="{6A5DCDBE-42B5-4C8E-8643-F5E3E7DF4B4A}" destId="{EF836A8D-9BBB-4E84-AAAF-F76D0A7D346F}" srcOrd="0" destOrd="0" presId="urn:microsoft.com/office/officeart/2018/2/layout/IconVerticalSolidList"/>
    <dgm:cxn modelId="{2910389B-D56A-4A76-9A53-1BFFED29CFA2}" type="presParOf" srcId="{6A5DCDBE-42B5-4C8E-8643-F5E3E7DF4B4A}" destId="{CEEA4FAA-D02C-464F-9AC5-237F711413DE}" srcOrd="1" destOrd="0" presId="urn:microsoft.com/office/officeart/2018/2/layout/IconVerticalSolidList"/>
    <dgm:cxn modelId="{A91AFEA8-2110-452D-B8AF-5EBB40772244}" type="presParOf" srcId="{6A5DCDBE-42B5-4C8E-8643-F5E3E7DF4B4A}" destId="{132D42C6-14AD-4666-A338-A75B3FF288C6}" srcOrd="2" destOrd="0" presId="urn:microsoft.com/office/officeart/2018/2/layout/IconVerticalSolidList"/>
    <dgm:cxn modelId="{D3D2BA6F-C273-4A0B-A15D-EABB5257748B}" type="presParOf" srcId="{6A5DCDBE-42B5-4C8E-8643-F5E3E7DF4B4A}" destId="{6D5E0F31-554B-41D1-8CA1-995B1243D3FB}" srcOrd="3" destOrd="0" presId="urn:microsoft.com/office/officeart/2018/2/layout/IconVerticalSolidList"/>
    <dgm:cxn modelId="{6608A364-F14A-4E3D-AF48-E8E0C3F7A888}" type="presParOf" srcId="{F0ED6E52-FE47-4321-A90C-FD85A3F7E02F}" destId="{8B83CE8F-5E3F-493F-A625-347344522E63}" srcOrd="5" destOrd="0" presId="urn:microsoft.com/office/officeart/2018/2/layout/IconVerticalSolidList"/>
    <dgm:cxn modelId="{9EC22D73-682C-4B45-A3C2-07324CC02ACC}" type="presParOf" srcId="{F0ED6E52-FE47-4321-A90C-FD85A3F7E02F}" destId="{14D4FF39-7E65-4C03-BD64-6E8F096F331D}" srcOrd="6" destOrd="0" presId="urn:microsoft.com/office/officeart/2018/2/layout/IconVerticalSolidList"/>
    <dgm:cxn modelId="{D149B632-A2AE-41DB-90E1-81799077F4A7}" type="presParOf" srcId="{14D4FF39-7E65-4C03-BD64-6E8F096F331D}" destId="{44430C42-EB45-4EEC-835E-6CAD33FFDAA2}" srcOrd="0" destOrd="0" presId="urn:microsoft.com/office/officeart/2018/2/layout/IconVerticalSolidList"/>
    <dgm:cxn modelId="{9F30A2C8-0DA4-4864-A18C-F16F6D2EC63E}" type="presParOf" srcId="{14D4FF39-7E65-4C03-BD64-6E8F096F331D}" destId="{4149E17C-E1D8-4B0B-8242-1D61344198ED}" srcOrd="1" destOrd="0" presId="urn:microsoft.com/office/officeart/2018/2/layout/IconVerticalSolidList"/>
    <dgm:cxn modelId="{D814AF3D-6BD3-4D21-90AA-23AE13253A91}" type="presParOf" srcId="{14D4FF39-7E65-4C03-BD64-6E8F096F331D}" destId="{FC581618-6890-44DB-8F86-C263CF0EC052}" srcOrd="2" destOrd="0" presId="urn:microsoft.com/office/officeart/2018/2/layout/IconVerticalSolidList"/>
    <dgm:cxn modelId="{0AEA6046-1773-4711-9096-7BDAEB98BB6F}" type="presParOf" srcId="{14D4FF39-7E65-4C03-BD64-6E8F096F331D}" destId="{44909075-0B96-4D2E-B05E-0A1018260C2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dgm:spPr/>
      <dgm:t>
        <a:bodyPr/>
        <a:lstStyle/>
        <a:p>
          <a:endParaRPr lang="en-US"/>
        </a:p>
      </dgm:t>
    </dgm:pt>
    <dgm:pt modelId="{E3BA6806-1C87-481E-8C64-09DAB1EE37C0}">
      <dgm:prSet/>
      <dgm:spPr/>
      <dgm:t>
        <a:bodyPr/>
        <a:lstStyle/>
        <a:p>
          <a:r>
            <a:rPr lang="en-US" dirty="0"/>
            <a:t>NTFS – Secure, supports large files, used in modern Windows</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B6BEBC12-F9D1-4E06-BEF3-C696A1900C73}">
      <dgm:prSet/>
      <dgm:spPr/>
      <dgm:t>
        <a:bodyPr/>
        <a:lstStyle/>
        <a:p>
          <a:r>
            <a:rPr lang="en-US"/>
            <a:t>FAT32 – Older, limited to 4GB files, compatible with many devices</a:t>
          </a:r>
        </a:p>
      </dgm:t>
    </dgm:pt>
    <dgm:pt modelId="{46438660-BD70-41D1-A399-5EC75DF84AAF}" type="parTrans" cxnId="{B08ED4F5-24E2-412C-9BA1-BF3568FA145A}">
      <dgm:prSet/>
      <dgm:spPr/>
      <dgm:t>
        <a:bodyPr/>
        <a:lstStyle/>
        <a:p>
          <a:endParaRPr lang="en-US"/>
        </a:p>
      </dgm:t>
    </dgm:pt>
    <dgm:pt modelId="{BA2D75A4-CB80-4A7A-B18B-8A445D7DC946}" type="sibTrans" cxnId="{B08ED4F5-24E2-412C-9BA1-BF3568FA145A}">
      <dgm:prSet/>
      <dgm:spPr/>
      <dgm:t>
        <a:bodyPr/>
        <a:lstStyle/>
        <a:p>
          <a:endParaRPr lang="en-US"/>
        </a:p>
      </dgm:t>
    </dgm:pt>
    <dgm:pt modelId="{671B898A-9487-4C92-9C7E-0461328FEE27}">
      <dgm:prSet/>
      <dgm:spPr/>
      <dgm:t>
        <a:bodyPr/>
        <a:lstStyle/>
        <a:p>
          <a:r>
            <a:rPr lang="en-US"/>
            <a:t>exFAT – Supports large files, ideal for USB and SD cards</a:t>
          </a:r>
        </a:p>
      </dgm:t>
    </dgm:pt>
    <dgm:pt modelId="{2FE4434D-12A6-4BFB-89E4-ECFFABA02120}" type="parTrans" cxnId="{64550D03-0A02-4FF9-A065-36E0871714D8}">
      <dgm:prSet/>
      <dgm:spPr/>
      <dgm:t>
        <a:bodyPr/>
        <a:lstStyle/>
        <a:p>
          <a:endParaRPr lang="en-US"/>
        </a:p>
      </dgm:t>
    </dgm:pt>
    <dgm:pt modelId="{412CD11D-B0EF-415C-8521-C33B2515BF37}" type="sibTrans" cxnId="{64550D03-0A02-4FF9-A065-36E0871714D8}">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411C0DE7-EEAD-4DF9-99D2-138926F5CBA8}" type="pres">
      <dgm:prSet presAssocID="{B6BEBC12-F9D1-4E06-BEF3-C696A1900C73}" presName="hierRoot1" presStyleCnt="0"/>
      <dgm:spPr/>
    </dgm:pt>
    <dgm:pt modelId="{606F9992-CDBA-4872-AD33-E205E6D2F0F9}" type="pres">
      <dgm:prSet presAssocID="{B6BEBC12-F9D1-4E06-BEF3-C696A1900C73}" presName="composite" presStyleCnt="0"/>
      <dgm:spPr/>
    </dgm:pt>
    <dgm:pt modelId="{D9CF1CC2-1C5A-448B-85E5-C1F8C9A49E25}" type="pres">
      <dgm:prSet presAssocID="{B6BEBC12-F9D1-4E06-BEF3-C696A1900C73}" presName="background" presStyleLbl="node0" presStyleIdx="1" presStyleCnt="3"/>
      <dgm:spPr/>
    </dgm:pt>
    <dgm:pt modelId="{22A45948-0798-433D-934B-BBA43606DAFB}" type="pres">
      <dgm:prSet presAssocID="{B6BEBC12-F9D1-4E06-BEF3-C696A1900C73}" presName="text" presStyleLbl="fgAcc0" presStyleIdx="1" presStyleCnt="3">
        <dgm:presLayoutVars>
          <dgm:chPref val="3"/>
        </dgm:presLayoutVars>
      </dgm:prSet>
      <dgm:spPr/>
    </dgm:pt>
    <dgm:pt modelId="{2EE02057-816C-4ED7-89AD-6E44C536A07D}" type="pres">
      <dgm:prSet presAssocID="{B6BEBC12-F9D1-4E06-BEF3-C696A1900C73}" presName="hierChild2" presStyleCnt="0"/>
      <dgm:spPr/>
    </dgm:pt>
    <dgm:pt modelId="{8E42AEA2-4101-4A89-854C-D1C32C8D6B75}" type="pres">
      <dgm:prSet presAssocID="{671B898A-9487-4C92-9C7E-0461328FEE27}" presName="hierRoot1" presStyleCnt="0"/>
      <dgm:spPr/>
    </dgm:pt>
    <dgm:pt modelId="{77AF2502-E192-4280-8CFE-A60CA8512781}" type="pres">
      <dgm:prSet presAssocID="{671B898A-9487-4C92-9C7E-0461328FEE27}" presName="composite" presStyleCnt="0"/>
      <dgm:spPr/>
    </dgm:pt>
    <dgm:pt modelId="{69F864DF-65EF-4DCF-BB71-E13E48530517}" type="pres">
      <dgm:prSet presAssocID="{671B898A-9487-4C92-9C7E-0461328FEE27}" presName="background" presStyleLbl="node0" presStyleIdx="2" presStyleCnt="3"/>
      <dgm:spPr/>
    </dgm:pt>
    <dgm:pt modelId="{8628BBDA-0BBD-4B91-9644-1E1DB28B8DD2}" type="pres">
      <dgm:prSet presAssocID="{671B898A-9487-4C92-9C7E-0461328FEE27}" presName="text" presStyleLbl="fgAcc0" presStyleIdx="2" presStyleCnt="3">
        <dgm:presLayoutVars>
          <dgm:chPref val="3"/>
        </dgm:presLayoutVars>
      </dgm:prSet>
      <dgm:spPr/>
    </dgm:pt>
    <dgm:pt modelId="{BB327E80-9376-4F7B-ACF0-4E4B44BD6977}" type="pres">
      <dgm:prSet presAssocID="{671B898A-9487-4C92-9C7E-0461328FEE27}" presName="hierChild2" presStyleCnt="0"/>
      <dgm:spPr/>
    </dgm:pt>
  </dgm:ptLst>
  <dgm:cxnLst>
    <dgm:cxn modelId="{64550D03-0A02-4FF9-A065-36E0871714D8}" srcId="{285CB70B-B651-48C6-98E9-5F73BD0CB7AF}" destId="{671B898A-9487-4C92-9C7E-0461328FEE27}" srcOrd="2" destOrd="0" parTransId="{2FE4434D-12A6-4BFB-89E4-ECFFABA02120}" sibTransId="{412CD11D-B0EF-415C-8521-C33B2515BF37}"/>
    <dgm:cxn modelId="{CF261B78-FF8F-4285-AE9D-72E73303820F}" type="presOf" srcId="{285CB70B-B651-48C6-98E9-5F73BD0CB7AF}" destId="{2FD911D0-25DD-4983-8923-07F5FEDC0760}" srcOrd="0" destOrd="0" presId="urn:microsoft.com/office/officeart/2005/8/layout/hierarchy1"/>
    <dgm:cxn modelId="{51F55785-BACE-496D-99AD-D35EC97B0B4F}" type="presOf" srcId="{671B898A-9487-4C92-9C7E-0461328FEE27}" destId="{8628BBDA-0BBD-4B91-9644-1E1DB28B8DD2}"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6AED94C0-9CB1-4C93-860B-1CC5AA4B63DA}" type="presOf" srcId="{B6BEBC12-F9D1-4E06-BEF3-C696A1900C73}" destId="{22A45948-0798-433D-934B-BBA43606DAFB}" srcOrd="0" destOrd="0" presId="urn:microsoft.com/office/officeart/2005/8/layout/hierarchy1"/>
    <dgm:cxn modelId="{3059A1D7-1EB3-49E2-B8A9-097253FA9FDA}" type="presOf" srcId="{E3BA6806-1C87-481E-8C64-09DAB1EE37C0}" destId="{0305543F-3FB1-44DB-B582-7DC4AAC54B40}" srcOrd="0" destOrd="0" presId="urn:microsoft.com/office/officeart/2005/8/layout/hierarchy1"/>
    <dgm:cxn modelId="{B08ED4F5-24E2-412C-9BA1-BF3568FA145A}" srcId="{285CB70B-B651-48C6-98E9-5F73BD0CB7AF}" destId="{B6BEBC12-F9D1-4E06-BEF3-C696A1900C73}" srcOrd="1" destOrd="0" parTransId="{46438660-BD70-41D1-A399-5EC75DF84AAF}" sibTransId="{BA2D75A4-CB80-4A7A-B18B-8A445D7DC946}"/>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AADE3BE2-A347-46AF-9CEA-C8CB122D8003}" type="presParOf" srcId="{2FD911D0-25DD-4983-8923-07F5FEDC0760}" destId="{411C0DE7-EEAD-4DF9-99D2-138926F5CBA8}" srcOrd="1" destOrd="0" presId="urn:microsoft.com/office/officeart/2005/8/layout/hierarchy1"/>
    <dgm:cxn modelId="{998C0A71-49B0-4D2B-A35E-F6F9140EB823}" type="presParOf" srcId="{411C0DE7-EEAD-4DF9-99D2-138926F5CBA8}" destId="{606F9992-CDBA-4872-AD33-E205E6D2F0F9}" srcOrd="0" destOrd="0" presId="urn:microsoft.com/office/officeart/2005/8/layout/hierarchy1"/>
    <dgm:cxn modelId="{95026CDF-1C15-4B1D-9650-100106D75255}" type="presParOf" srcId="{606F9992-CDBA-4872-AD33-E205E6D2F0F9}" destId="{D9CF1CC2-1C5A-448B-85E5-C1F8C9A49E25}" srcOrd="0" destOrd="0" presId="urn:microsoft.com/office/officeart/2005/8/layout/hierarchy1"/>
    <dgm:cxn modelId="{373A1765-ED76-49A7-A1B0-E97A17290CB6}" type="presParOf" srcId="{606F9992-CDBA-4872-AD33-E205E6D2F0F9}" destId="{22A45948-0798-433D-934B-BBA43606DAFB}" srcOrd="1" destOrd="0" presId="urn:microsoft.com/office/officeart/2005/8/layout/hierarchy1"/>
    <dgm:cxn modelId="{E8DA029E-48E8-4B2A-8492-9EB39BFD7E14}" type="presParOf" srcId="{411C0DE7-EEAD-4DF9-99D2-138926F5CBA8}" destId="{2EE02057-816C-4ED7-89AD-6E44C536A07D}" srcOrd="1" destOrd="0" presId="urn:microsoft.com/office/officeart/2005/8/layout/hierarchy1"/>
    <dgm:cxn modelId="{904723C1-87AC-4DAB-BEC2-869414AE0BC8}" type="presParOf" srcId="{2FD911D0-25DD-4983-8923-07F5FEDC0760}" destId="{8E42AEA2-4101-4A89-854C-D1C32C8D6B75}" srcOrd="2" destOrd="0" presId="urn:microsoft.com/office/officeart/2005/8/layout/hierarchy1"/>
    <dgm:cxn modelId="{3373D319-9850-418C-92D6-F6487102E3C3}" type="presParOf" srcId="{8E42AEA2-4101-4A89-854C-D1C32C8D6B75}" destId="{77AF2502-E192-4280-8CFE-A60CA8512781}" srcOrd="0" destOrd="0" presId="urn:microsoft.com/office/officeart/2005/8/layout/hierarchy1"/>
    <dgm:cxn modelId="{6D57671E-F97B-4EB0-A0A9-B18D7CFEF652}" type="presParOf" srcId="{77AF2502-E192-4280-8CFE-A60CA8512781}" destId="{69F864DF-65EF-4DCF-BB71-E13E48530517}" srcOrd="0" destOrd="0" presId="urn:microsoft.com/office/officeart/2005/8/layout/hierarchy1"/>
    <dgm:cxn modelId="{960CA0CE-F672-492E-B3C9-0D971D9B7185}" type="presParOf" srcId="{77AF2502-E192-4280-8CFE-A60CA8512781}" destId="{8628BBDA-0BBD-4B91-9644-1E1DB28B8DD2}" srcOrd="1" destOrd="0" presId="urn:microsoft.com/office/officeart/2005/8/layout/hierarchy1"/>
    <dgm:cxn modelId="{2F7FE589-3A6F-466F-9EFB-AA7B7D295139}" type="presParOf" srcId="{8E42AEA2-4101-4A89-854C-D1C32C8D6B75}" destId="{BB327E80-9376-4F7B-ACF0-4E4B44BD697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dirty="0"/>
            <a:t>EXT4 – Default for many distros, stable and reliable</a:t>
          </a:r>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6B5C9F41-20A3-4BE1-84D9-8593263E0C6E}">
      <dgm:prSet/>
      <dgm:spPr/>
      <dgm:t>
        <a:bodyPr/>
        <a:lstStyle/>
        <a:p>
          <a:r>
            <a:rPr lang="en-US" dirty="0"/>
            <a:t>XFS – Great for large files and servers</a:t>
          </a:r>
        </a:p>
      </dgm:t>
    </dgm:pt>
    <dgm:pt modelId="{454C4027-0496-469D-ACFE-1359182BEB67}" type="parTrans" cxnId="{DF254B81-81F5-46A7-AA5D-4CD11E26FF27}">
      <dgm:prSet/>
      <dgm:spPr/>
      <dgm:t>
        <a:bodyPr/>
        <a:lstStyle/>
        <a:p>
          <a:endParaRPr lang="en-US"/>
        </a:p>
      </dgm:t>
    </dgm:pt>
    <dgm:pt modelId="{1A6E22C8-3EFD-49B0-8B64-F68460553762}" type="sibTrans" cxnId="{DF254B81-81F5-46A7-AA5D-4CD11E26FF27}">
      <dgm:prSet/>
      <dgm:spPr/>
      <dgm:t>
        <a:bodyPr/>
        <a:lstStyle/>
        <a:p>
          <a:endParaRPr lang="en-US"/>
        </a:p>
      </dgm:t>
    </dgm:pt>
    <dgm:pt modelId="{6C57A2BE-F767-48B1-927E-C97183BDC17D}">
      <dgm:prSet/>
      <dgm:spPr/>
      <dgm:t>
        <a:bodyPr/>
        <a:lstStyle/>
        <a:p>
          <a:r>
            <a:rPr lang="en-US" dirty="0"/>
            <a:t>BTRFS – Advanced, supports snapshots and backups</a:t>
          </a:r>
        </a:p>
      </dgm:t>
    </dgm:pt>
    <dgm:pt modelId="{BF1E7E2C-C301-4499-B078-28FFD1A11D42}" type="parTrans" cxnId="{DFFB2AAC-E951-4F24-8DBB-83747185D780}">
      <dgm:prSet/>
      <dgm:spPr/>
      <dgm:t>
        <a:bodyPr/>
        <a:lstStyle/>
        <a:p>
          <a:endParaRPr lang="en-US"/>
        </a:p>
      </dgm:t>
    </dgm:pt>
    <dgm:pt modelId="{47F73A53-A99B-480F-8FE0-8CDABF5C4265}" type="sibTrans" cxnId="{DFFB2AAC-E951-4F24-8DBB-83747185D780}">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3"/>
      <dgm:spPr/>
    </dgm:pt>
    <dgm:pt modelId="{0305543F-3FB1-44DB-B582-7DC4AAC54B40}" type="pres">
      <dgm:prSet presAssocID="{E3BA6806-1C87-481E-8C64-09DAB1EE37C0}" presName="text" presStyleLbl="fgAcc0" presStyleIdx="0" presStyleCnt="3">
        <dgm:presLayoutVars>
          <dgm:chPref val="3"/>
        </dgm:presLayoutVars>
      </dgm:prSet>
      <dgm:spPr/>
    </dgm:pt>
    <dgm:pt modelId="{DB2CF6B6-84AF-4E59-9529-9292862228F1}" type="pres">
      <dgm:prSet presAssocID="{E3BA6806-1C87-481E-8C64-09DAB1EE37C0}" presName="hierChild2" presStyleCnt="0"/>
      <dgm:spPr/>
    </dgm:pt>
    <dgm:pt modelId="{9BDC5B99-3545-4E63-873E-B544DD5F9357}" type="pres">
      <dgm:prSet presAssocID="{6B5C9F41-20A3-4BE1-84D9-8593263E0C6E}" presName="hierRoot1" presStyleCnt="0"/>
      <dgm:spPr/>
    </dgm:pt>
    <dgm:pt modelId="{398511F4-6AB1-40A0-9A68-A511AE7D920F}" type="pres">
      <dgm:prSet presAssocID="{6B5C9F41-20A3-4BE1-84D9-8593263E0C6E}" presName="composite" presStyleCnt="0"/>
      <dgm:spPr/>
    </dgm:pt>
    <dgm:pt modelId="{623CEE99-F3C4-43C8-97A3-2F3AEEE7C18A}" type="pres">
      <dgm:prSet presAssocID="{6B5C9F41-20A3-4BE1-84D9-8593263E0C6E}" presName="background" presStyleLbl="node0" presStyleIdx="1" presStyleCnt="3"/>
      <dgm:spPr/>
    </dgm:pt>
    <dgm:pt modelId="{4CD2FCF9-7056-4832-844C-20C79FA301C0}" type="pres">
      <dgm:prSet presAssocID="{6B5C9F41-20A3-4BE1-84D9-8593263E0C6E}" presName="text" presStyleLbl="fgAcc0" presStyleIdx="1" presStyleCnt="3">
        <dgm:presLayoutVars>
          <dgm:chPref val="3"/>
        </dgm:presLayoutVars>
      </dgm:prSet>
      <dgm:spPr/>
    </dgm:pt>
    <dgm:pt modelId="{30D48FE6-0BE5-41E6-A1F7-E2228F87550C}" type="pres">
      <dgm:prSet presAssocID="{6B5C9F41-20A3-4BE1-84D9-8593263E0C6E}" presName="hierChild2" presStyleCnt="0"/>
      <dgm:spPr/>
    </dgm:pt>
    <dgm:pt modelId="{AD4E1B12-C6A7-4F9E-81FC-8CE167FA8806}" type="pres">
      <dgm:prSet presAssocID="{6C57A2BE-F767-48B1-927E-C97183BDC17D}" presName="hierRoot1" presStyleCnt="0"/>
      <dgm:spPr/>
    </dgm:pt>
    <dgm:pt modelId="{FE87B67D-640F-4E51-AC3F-DAF028F24CA5}" type="pres">
      <dgm:prSet presAssocID="{6C57A2BE-F767-48B1-927E-C97183BDC17D}" presName="composite" presStyleCnt="0"/>
      <dgm:spPr/>
    </dgm:pt>
    <dgm:pt modelId="{5C5C00E8-C28B-4360-8A96-6FF62D98B920}" type="pres">
      <dgm:prSet presAssocID="{6C57A2BE-F767-48B1-927E-C97183BDC17D}" presName="background" presStyleLbl="node0" presStyleIdx="2" presStyleCnt="3"/>
      <dgm:spPr/>
    </dgm:pt>
    <dgm:pt modelId="{F4F9E688-E6E9-4998-90C0-FABF57682180}" type="pres">
      <dgm:prSet presAssocID="{6C57A2BE-F767-48B1-927E-C97183BDC17D}" presName="text" presStyleLbl="fgAcc0" presStyleIdx="2" presStyleCnt="3">
        <dgm:presLayoutVars>
          <dgm:chPref val="3"/>
        </dgm:presLayoutVars>
      </dgm:prSet>
      <dgm:spPr/>
    </dgm:pt>
    <dgm:pt modelId="{7F552B56-C1BE-4D16-B069-C0D468ED695E}" type="pres">
      <dgm:prSet presAssocID="{6C57A2BE-F767-48B1-927E-C97183BDC17D}" presName="hierChild2" presStyleCnt="0"/>
      <dgm:spPr/>
    </dgm:pt>
  </dgm:ptLst>
  <dgm:cxnLst>
    <dgm:cxn modelId="{CF261B78-FF8F-4285-AE9D-72E73303820F}" type="presOf" srcId="{285CB70B-B651-48C6-98E9-5F73BD0CB7AF}" destId="{2FD911D0-25DD-4983-8923-07F5FEDC0760}" srcOrd="0" destOrd="0" presId="urn:microsoft.com/office/officeart/2005/8/layout/hierarchy1"/>
    <dgm:cxn modelId="{DF254B81-81F5-46A7-AA5D-4CD11E26FF27}" srcId="{285CB70B-B651-48C6-98E9-5F73BD0CB7AF}" destId="{6B5C9F41-20A3-4BE1-84D9-8593263E0C6E}" srcOrd="1" destOrd="0" parTransId="{454C4027-0496-469D-ACFE-1359182BEB67}" sibTransId="{1A6E22C8-3EFD-49B0-8B64-F68460553762}"/>
    <dgm:cxn modelId="{A75A058E-2DE5-40FD-AA8A-CABDF737B2DB}" type="presOf" srcId="{6C57A2BE-F767-48B1-927E-C97183BDC17D}" destId="{F4F9E688-E6E9-4998-90C0-FABF57682180}"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CEB2CBA9-54F6-42FB-92A4-7956FC4CD9B7}" type="presOf" srcId="{6B5C9F41-20A3-4BE1-84D9-8593263E0C6E}" destId="{4CD2FCF9-7056-4832-844C-20C79FA301C0}" srcOrd="0" destOrd="0" presId="urn:microsoft.com/office/officeart/2005/8/layout/hierarchy1"/>
    <dgm:cxn modelId="{DFFB2AAC-E951-4F24-8DBB-83747185D780}" srcId="{285CB70B-B651-48C6-98E9-5F73BD0CB7AF}" destId="{6C57A2BE-F767-48B1-927E-C97183BDC17D}" srcOrd="2" destOrd="0" parTransId="{BF1E7E2C-C301-4499-B078-28FFD1A11D42}" sibTransId="{47F73A53-A99B-480F-8FE0-8CDABF5C4265}"/>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15E88CAE-7EC6-4BC1-9965-90A6CB3B08AD}" type="presParOf" srcId="{2FD911D0-25DD-4983-8923-07F5FEDC0760}" destId="{9BDC5B99-3545-4E63-873E-B544DD5F9357}" srcOrd="1" destOrd="0" presId="urn:microsoft.com/office/officeart/2005/8/layout/hierarchy1"/>
    <dgm:cxn modelId="{98D22E4A-1187-4457-82AD-904B757DDD00}" type="presParOf" srcId="{9BDC5B99-3545-4E63-873E-B544DD5F9357}" destId="{398511F4-6AB1-40A0-9A68-A511AE7D920F}" srcOrd="0" destOrd="0" presId="urn:microsoft.com/office/officeart/2005/8/layout/hierarchy1"/>
    <dgm:cxn modelId="{B25BC48C-3EEF-4B53-B89B-32F791A5D3C2}" type="presParOf" srcId="{398511F4-6AB1-40A0-9A68-A511AE7D920F}" destId="{623CEE99-F3C4-43C8-97A3-2F3AEEE7C18A}" srcOrd="0" destOrd="0" presId="urn:microsoft.com/office/officeart/2005/8/layout/hierarchy1"/>
    <dgm:cxn modelId="{A1E35BDE-9207-43C4-B961-E748819E194E}" type="presParOf" srcId="{398511F4-6AB1-40A0-9A68-A511AE7D920F}" destId="{4CD2FCF9-7056-4832-844C-20C79FA301C0}" srcOrd="1" destOrd="0" presId="urn:microsoft.com/office/officeart/2005/8/layout/hierarchy1"/>
    <dgm:cxn modelId="{4E658618-A7C6-41D9-87A8-6E5F6E571F29}" type="presParOf" srcId="{9BDC5B99-3545-4E63-873E-B544DD5F9357}" destId="{30D48FE6-0BE5-41E6-A1F7-E2228F87550C}" srcOrd="1" destOrd="0" presId="urn:microsoft.com/office/officeart/2005/8/layout/hierarchy1"/>
    <dgm:cxn modelId="{42C55D75-7D79-46C8-B8FF-2D8356147ECB}" type="presParOf" srcId="{2FD911D0-25DD-4983-8923-07F5FEDC0760}" destId="{AD4E1B12-C6A7-4F9E-81FC-8CE167FA8806}" srcOrd="2" destOrd="0" presId="urn:microsoft.com/office/officeart/2005/8/layout/hierarchy1"/>
    <dgm:cxn modelId="{294B6770-B06F-4CAF-96BD-978B5811C54B}" type="presParOf" srcId="{AD4E1B12-C6A7-4F9E-81FC-8CE167FA8806}" destId="{FE87B67D-640F-4E51-AC3F-DAF028F24CA5}" srcOrd="0" destOrd="0" presId="urn:microsoft.com/office/officeart/2005/8/layout/hierarchy1"/>
    <dgm:cxn modelId="{B471AB45-24D4-4594-8A3C-DEDBD13C2C7B}" type="presParOf" srcId="{FE87B67D-640F-4E51-AC3F-DAF028F24CA5}" destId="{5C5C00E8-C28B-4360-8A96-6FF62D98B920}" srcOrd="0" destOrd="0" presId="urn:microsoft.com/office/officeart/2005/8/layout/hierarchy1"/>
    <dgm:cxn modelId="{6B7936AD-4786-4177-95FE-491DC9014399}" type="presParOf" srcId="{FE87B67D-640F-4E51-AC3F-DAF028F24CA5}" destId="{F4F9E688-E6E9-4998-90C0-FABF57682180}" srcOrd="1" destOrd="0" presId="urn:microsoft.com/office/officeart/2005/8/layout/hierarchy1"/>
    <dgm:cxn modelId="{370F0823-F9C7-4212-A55D-A39268E5084B}" type="presParOf" srcId="{AD4E1B12-C6A7-4F9E-81FC-8CE167FA8806}" destId="{7F552B56-C1BE-4D16-B069-C0D468ED695E}"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5CB70B-B651-48C6-98E9-5F73BD0CB7AF}" type="doc">
      <dgm:prSet loTypeId="urn:microsoft.com/office/officeart/2005/8/layout/hierarchy1" loCatId="hierarchy" qsTypeId="urn:microsoft.com/office/officeart/2005/8/quickstyle/simple2" qsCatId="simple" csTypeId="urn:microsoft.com/office/officeart/2005/8/colors/accent1_2" csCatId="accent1" phldr="1"/>
      <dgm:spPr/>
      <dgm:t>
        <a:bodyPr/>
        <a:lstStyle/>
        <a:p>
          <a:endParaRPr lang="en-US"/>
        </a:p>
      </dgm:t>
    </dgm:pt>
    <dgm:pt modelId="{E3BA6806-1C87-481E-8C64-09DAB1EE37C0}">
      <dgm:prSet/>
      <dgm:spPr/>
      <dgm:t>
        <a:bodyPr/>
        <a:lstStyle/>
        <a:p>
          <a:r>
            <a:rPr lang="en-US"/>
            <a:t>APFS – Apple’s new standard, fast and secure</a:t>
          </a:r>
          <a:endParaRPr lang="en-US" dirty="0"/>
        </a:p>
      </dgm:t>
    </dgm:pt>
    <dgm:pt modelId="{2A83913D-E82E-4AF0-A294-6B3AF39DA71C}" type="parTrans" cxnId="{E01973A7-7961-4BE7-9C1B-A6DA7F4AE145}">
      <dgm:prSet/>
      <dgm:spPr/>
      <dgm:t>
        <a:bodyPr/>
        <a:lstStyle/>
        <a:p>
          <a:endParaRPr lang="en-US"/>
        </a:p>
      </dgm:t>
    </dgm:pt>
    <dgm:pt modelId="{AAC4F739-27B8-4C4E-8432-7EBD36D4BEF2}" type="sibTrans" cxnId="{E01973A7-7961-4BE7-9C1B-A6DA7F4AE145}">
      <dgm:prSet/>
      <dgm:spPr/>
      <dgm:t>
        <a:bodyPr/>
        <a:lstStyle/>
        <a:p>
          <a:endParaRPr lang="en-US"/>
        </a:p>
      </dgm:t>
    </dgm:pt>
    <dgm:pt modelId="{1537A1A6-C77C-48A5-B531-F07C8BEEFE49}">
      <dgm:prSet/>
      <dgm:spPr/>
      <dgm:t>
        <a:bodyPr/>
        <a:lstStyle/>
        <a:p>
          <a:r>
            <a:rPr lang="en-US" dirty="0"/>
            <a:t>HFS+ – Older format, still supported</a:t>
          </a:r>
        </a:p>
      </dgm:t>
    </dgm:pt>
    <dgm:pt modelId="{46C3C0CE-4B40-4AAA-9760-30807BEF55E8}" type="parTrans" cxnId="{9734BD27-1C13-42B6-9F07-49D86A72BA32}">
      <dgm:prSet/>
      <dgm:spPr/>
      <dgm:t>
        <a:bodyPr/>
        <a:lstStyle/>
        <a:p>
          <a:endParaRPr lang="en-US"/>
        </a:p>
      </dgm:t>
    </dgm:pt>
    <dgm:pt modelId="{AAF030B7-C229-49E8-BB39-8078BD62CC62}" type="sibTrans" cxnId="{9734BD27-1C13-42B6-9F07-49D86A72BA32}">
      <dgm:prSet/>
      <dgm:spPr/>
      <dgm:t>
        <a:bodyPr/>
        <a:lstStyle/>
        <a:p>
          <a:endParaRPr lang="en-US"/>
        </a:p>
      </dgm:t>
    </dgm:pt>
    <dgm:pt modelId="{2FD911D0-25DD-4983-8923-07F5FEDC0760}" type="pres">
      <dgm:prSet presAssocID="{285CB70B-B651-48C6-98E9-5F73BD0CB7AF}" presName="hierChild1" presStyleCnt="0">
        <dgm:presLayoutVars>
          <dgm:chPref val="1"/>
          <dgm:dir/>
          <dgm:animOne val="branch"/>
          <dgm:animLvl val="lvl"/>
          <dgm:resizeHandles/>
        </dgm:presLayoutVars>
      </dgm:prSet>
      <dgm:spPr/>
    </dgm:pt>
    <dgm:pt modelId="{5ACEA92A-9C9B-44EC-9428-68E62AB51899}" type="pres">
      <dgm:prSet presAssocID="{E3BA6806-1C87-481E-8C64-09DAB1EE37C0}" presName="hierRoot1" presStyleCnt="0"/>
      <dgm:spPr/>
    </dgm:pt>
    <dgm:pt modelId="{99204F1F-1C9A-43FB-9315-B981723CB6D2}" type="pres">
      <dgm:prSet presAssocID="{E3BA6806-1C87-481E-8C64-09DAB1EE37C0}" presName="composite" presStyleCnt="0"/>
      <dgm:spPr/>
    </dgm:pt>
    <dgm:pt modelId="{492C8406-C5B4-4CBB-814F-D95F88D4261C}" type="pres">
      <dgm:prSet presAssocID="{E3BA6806-1C87-481E-8C64-09DAB1EE37C0}" presName="background" presStyleLbl="node0" presStyleIdx="0" presStyleCnt="2"/>
      <dgm:spPr/>
    </dgm:pt>
    <dgm:pt modelId="{0305543F-3FB1-44DB-B582-7DC4AAC54B40}" type="pres">
      <dgm:prSet presAssocID="{E3BA6806-1C87-481E-8C64-09DAB1EE37C0}" presName="text" presStyleLbl="fgAcc0" presStyleIdx="0" presStyleCnt="2">
        <dgm:presLayoutVars>
          <dgm:chPref val="3"/>
        </dgm:presLayoutVars>
      </dgm:prSet>
      <dgm:spPr/>
    </dgm:pt>
    <dgm:pt modelId="{DB2CF6B6-84AF-4E59-9529-9292862228F1}" type="pres">
      <dgm:prSet presAssocID="{E3BA6806-1C87-481E-8C64-09DAB1EE37C0}" presName="hierChild2" presStyleCnt="0"/>
      <dgm:spPr/>
    </dgm:pt>
    <dgm:pt modelId="{1ABAF761-B241-4003-91EF-7EB47A6C49DB}" type="pres">
      <dgm:prSet presAssocID="{1537A1A6-C77C-48A5-B531-F07C8BEEFE49}" presName="hierRoot1" presStyleCnt="0"/>
      <dgm:spPr/>
    </dgm:pt>
    <dgm:pt modelId="{426A0BE5-1B3D-46E6-8D65-4A973D8F8E7E}" type="pres">
      <dgm:prSet presAssocID="{1537A1A6-C77C-48A5-B531-F07C8BEEFE49}" presName="composite" presStyleCnt="0"/>
      <dgm:spPr/>
    </dgm:pt>
    <dgm:pt modelId="{0C8E210E-3393-4755-A45E-EF5F6CEDE51C}" type="pres">
      <dgm:prSet presAssocID="{1537A1A6-C77C-48A5-B531-F07C8BEEFE49}" presName="background" presStyleLbl="node0" presStyleIdx="1" presStyleCnt="2"/>
      <dgm:spPr/>
    </dgm:pt>
    <dgm:pt modelId="{E3DC3B9C-291B-4E88-9F03-2682A97B0BCF}" type="pres">
      <dgm:prSet presAssocID="{1537A1A6-C77C-48A5-B531-F07C8BEEFE49}" presName="text" presStyleLbl="fgAcc0" presStyleIdx="1" presStyleCnt="2">
        <dgm:presLayoutVars>
          <dgm:chPref val="3"/>
        </dgm:presLayoutVars>
      </dgm:prSet>
      <dgm:spPr/>
    </dgm:pt>
    <dgm:pt modelId="{0C2A856F-30D9-46F8-AD91-B0B2D37C85B5}" type="pres">
      <dgm:prSet presAssocID="{1537A1A6-C77C-48A5-B531-F07C8BEEFE49}" presName="hierChild2" presStyleCnt="0"/>
      <dgm:spPr/>
    </dgm:pt>
  </dgm:ptLst>
  <dgm:cxnLst>
    <dgm:cxn modelId="{9734BD27-1C13-42B6-9F07-49D86A72BA32}" srcId="{285CB70B-B651-48C6-98E9-5F73BD0CB7AF}" destId="{1537A1A6-C77C-48A5-B531-F07C8BEEFE49}" srcOrd="1" destOrd="0" parTransId="{46C3C0CE-4B40-4AAA-9760-30807BEF55E8}" sibTransId="{AAF030B7-C229-49E8-BB39-8078BD62CC62}"/>
    <dgm:cxn modelId="{CF261B78-FF8F-4285-AE9D-72E73303820F}" type="presOf" srcId="{285CB70B-B651-48C6-98E9-5F73BD0CB7AF}" destId="{2FD911D0-25DD-4983-8923-07F5FEDC0760}" srcOrd="0" destOrd="0" presId="urn:microsoft.com/office/officeart/2005/8/layout/hierarchy1"/>
    <dgm:cxn modelId="{4BFC3086-B153-4F51-A8EC-62909204B91A}" type="presOf" srcId="{1537A1A6-C77C-48A5-B531-F07C8BEEFE49}" destId="{E3DC3B9C-291B-4E88-9F03-2682A97B0BCF}" srcOrd="0" destOrd="0" presId="urn:microsoft.com/office/officeart/2005/8/layout/hierarchy1"/>
    <dgm:cxn modelId="{E01973A7-7961-4BE7-9C1B-A6DA7F4AE145}" srcId="{285CB70B-B651-48C6-98E9-5F73BD0CB7AF}" destId="{E3BA6806-1C87-481E-8C64-09DAB1EE37C0}" srcOrd="0" destOrd="0" parTransId="{2A83913D-E82E-4AF0-A294-6B3AF39DA71C}" sibTransId="{AAC4F739-27B8-4C4E-8432-7EBD36D4BEF2}"/>
    <dgm:cxn modelId="{3059A1D7-1EB3-49E2-B8A9-097253FA9FDA}" type="presOf" srcId="{E3BA6806-1C87-481E-8C64-09DAB1EE37C0}" destId="{0305543F-3FB1-44DB-B582-7DC4AAC54B40}" srcOrd="0" destOrd="0" presId="urn:microsoft.com/office/officeart/2005/8/layout/hierarchy1"/>
    <dgm:cxn modelId="{7254FC5C-A290-486D-9242-0E54515D01B2}" type="presParOf" srcId="{2FD911D0-25DD-4983-8923-07F5FEDC0760}" destId="{5ACEA92A-9C9B-44EC-9428-68E62AB51899}" srcOrd="0" destOrd="0" presId="urn:microsoft.com/office/officeart/2005/8/layout/hierarchy1"/>
    <dgm:cxn modelId="{64815D92-7011-4383-9F34-4EB25551A670}" type="presParOf" srcId="{5ACEA92A-9C9B-44EC-9428-68E62AB51899}" destId="{99204F1F-1C9A-43FB-9315-B981723CB6D2}" srcOrd="0" destOrd="0" presId="urn:microsoft.com/office/officeart/2005/8/layout/hierarchy1"/>
    <dgm:cxn modelId="{6B29570A-D1BE-405E-AD3E-9A79175E02AE}" type="presParOf" srcId="{99204F1F-1C9A-43FB-9315-B981723CB6D2}" destId="{492C8406-C5B4-4CBB-814F-D95F88D4261C}" srcOrd="0" destOrd="0" presId="urn:microsoft.com/office/officeart/2005/8/layout/hierarchy1"/>
    <dgm:cxn modelId="{A1B66BE1-536A-46BC-9F11-6C9D46877FCF}" type="presParOf" srcId="{99204F1F-1C9A-43FB-9315-B981723CB6D2}" destId="{0305543F-3FB1-44DB-B582-7DC4AAC54B40}" srcOrd="1" destOrd="0" presId="urn:microsoft.com/office/officeart/2005/8/layout/hierarchy1"/>
    <dgm:cxn modelId="{AE9EF060-ED27-4609-9FF7-DE9667EC9AD4}" type="presParOf" srcId="{5ACEA92A-9C9B-44EC-9428-68E62AB51899}" destId="{DB2CF6B6-84AF-4E59-9529-9292862228F1}" srcOrd="1" destOrd="0" presId="urn:microsoft.com/office/officeart/2005/8/layout/hierarchy1"/>
    <dgm:cxn modelId="{9D410AD4-90A9-47E4-B288-68D5289238D7}" type="presParOf" srcId="{2FD911D0-25DD-4983-8923-07F5FEDC0760}" destId="{1ABAF761-B241-4003-91EF-7EB47A6C49DB}" srcOrd="1" destOrd="0" presId="urn:microsoft.com/office/officeart/2005/8/layout/hierarchy1"/>
    <dgm:cxn modelId="{99D8389D-0578-48BF-AF79-734A59CF7FBF}" type="presParOf" srcId="{1ABAF761-B241-4003-91EF-7EB47A6C49DB}" destId="{426A0BE5-1B3D-46E6-8D65-4A973D8F8E7E}" srcOrd="0" destOrd="0" presId="urn:microsoft.com/office/officeart/2005/8/layout/hierarchy1"/>
    <dgm:cxn modelId="{D95D9E76-802D-4109-B01C-64B3AAC9505A}" type="presParOf" srcId="{426A0BE5-1B3D-46E6-8D65-4A973D8F8E7E}" destId="{0C8E210E-3393-4755-A45E-EF5F6CEDE51C}" srcOrd="0" destOrd="0" presId="urn:microsoft.com/office/officeart/2005/8/layout/hierarchy1"/>
    <dgm:cxn modelId="{6D411823-DD00-4A39-A2BB-B740ADE3C9D9}" type="presParOf" srcId="{426A0BE5-1B3D-46E6-8D65-4A973D8F8E7E}" destId="{E3DC3B9C-291B-4E88-9F03-2682A97B0BCF}" srcOrd="1" destOrd="0" presId="urn:microsoft.com/office/officeart/2005/8/layout/hierarchy1"/>
    <dgm:cxn modelId="{39080698-0FB0-4009-8DE5-E373F2AB530F}" type="presParOf" srcId="{1ABAF761-B241-4003-91EF-7EB47A6C49DB}" destId="{0C2A856F-30D9-46F8-AD91-B0B2D37C85B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377D91B-FC56-4A41-8306-9E4126D0D5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CA2EABB-E393-4BC8-92E9-DAD0AE20345E}">
      <dgm:prSet/>
      <dgm:spPr/>
      <dgm:t>
        <a:bodyPr/>
        <a:lstStyle/>
        <a:p>
          <a:r>
            <a:rPr lang="en-US"/>
            <a:t>Use NTFS for internal Windows drives</a:t>
          </a:r>
        </a:p>
      </dgm:t>
    </dgm:pt>
    <dgm:pt modelId="{3669C809-25D6-467C-A4D7-0B3BDC4D9ECB}" type="parTrans" cxnId="{7B081A9A-E955-46BD-BE57-897C36B763FC}">
      <dgm:prSet/>
      <dgm:spPr/>
      <dgm:t>
        <a:bodyPr/>
        <a:lstStyle/>
        <a:p>
          <a:endParaRPr lang="en-US"/>
        </a:p>
      </dgm:t>
    </dgm:pt>
    <dgm:pt modelId="{4F4C85BE-DD01-4E73-90EC-CB1E78D7D1FD}" type="sibTrans" cxnId="{7B081A9A-E955-46BD-BE57-897C36B763FC}">
      <dgm:prSet/>
      <dgm:spPr/>
      <dgm:t>
        <a:bodyPr/>
        <a:lstStyle/>
        <a:p>
          <a:endParaRPr lang="en-US"/>
        </a:p>
      </dgm:t>
    </dgm:pt>
    <dgm:pt modelId="{7281A66A-39B8-4BBD-904B-D945450424EE}">
      <dgm:prSet/>
      <dgm:spPr/>
      <dgm:t>
        <a:bodyPr/>
        <a:lstStyle/>
        <a:p>
          <a:r>
            <a:rPr lang="en-US"/>
            <a:t>Use exFAT for USBs shared across systems</a:t>
          </a:r>
        </a:p>
      </dgm:t>
    </dgm:pt>
    <dgm:pt modelId="{99FF5BFD-AE03-407D-8CDB-8690FA3A686D}" type="parTrans" cxnId="{636CAFBB-BDE9-4A53-A7E9-7E56B38CF536}">
      <dgm:prSet/>
      <dgm:spPr/>
      <dgm:t>
        <a:bodyPr/>
        <a:lstStyle/>
        <a:p>
          <a:endParaRPr lang="en-US"/>
        </a:p>
      </dgm:t>
    </dgm:pt>
    <dgm:pt modelId="{096F6816-17A8-4CCE-806B-6D174CB06549}" type="sibTrans" cxnId="{636CAFBB-BDE9-4A53-A7E9-7E56B38CF536}">
      <dgm:prSet/>
      <dgm:spPr/>
      <dgm:t>
        <a:bodyPr/>
        <a:lstStyle/>
        <a:p>
          <a:endParaRPr lang="en-US"/>
        </a:p>
      </dgm:t>
    </dgm:pt>
    <dgm:pt modelId="{568CE333-BA23-484A-AE6A-4D6E6E544A97}">
      <dgm:prSet/>
      <dgm:spPr/>
      <dgm:t>
        <a:bodyPr/>
        <a:lstStyle/>
        <a:p>
          <a:r>
            <a:rPr lang="en-US"/>
            <a:t>Use EXT4 for Linux web servers</a:t>
          </a:r>
        </a:p>
      </dgm:t>
    </dgm:pt>
    <dgm:pt modelId="{F00160DA-1381-4B17-9DA0-9676CAF48B79}" type="parTrans" cxnId="{8AA796DC-A0DA-488E-932E-75025958BCF3}">
      <dgm:prSet/>
      <dgm:spPr/>
      <dgm:t>
        <a:bodyPr/>
        <a:lstStyle/>
        <a:p>
          <a:endParaRPr lang="en-US"/>
        </a:p>
      </dgm:t>
    </dgm:pt>
    <dgm:pt modelId="{32981505-821C-401A-9187-41737B1812A9}" type="sibTrans" cxnId="{8AA796DC-A0DA-488E-932E-75025958BCF3}">
      <dgm:prSet/>
      <dgm:spPr/>
      <dgm:t>
        <a:bodyPr/>
        <a:lstStyle/>
        <a:p>
          <a:endParaRPr lang="en-US"/>
        </a:p>
      </dgm:t>
    </dgm:pt>
    <dgm:pt modelId="{0CCB1C1E-4378-4EB3-A329-4EA9A531C4F7}">
      <dgm:prSet/>
      <dgm:spPr/>
      <dgm:t>
        <a:bodyPr/>
        <a:lstStyle/>
        <a:p>
          <a:r>
            <a:rPr lang="en-US"/>
            <a:t>Use APFS for macOS and iOS backups</a:t>
          </a:r>
        </a:p>
      </dgm:t>
    </dgm:pt>
    <dgm:pt modelId="{84756404-C2FA-4BF3-ACD3-3C83F4ABA55D}" type="parTrans" cxnId="{F46F8818-EBBF-4F3B-806B-139C587BAF52}">
      <dgm:prSet/>
      <dgm:spPr/>
      <dgm:t>
        <a:bodyPr/>
        <a:lstStyle/>
        <a:p>
          <a:endParaRPr lang="en-US"/>
        </a:p>
      </dgm:t>
    </dgm:pt>
    <dgm:pt modelId="{0898629F-4AB9-48D7-B85F-DB5BDBEE12B6}" type="sibTrans" cxnId="{F46F8818-EBBF-4F3B-806B-139C587BAF52}">
      <dgm:prSet/>
      <dgm:spPr/>
      <dgm:t>
        <a:bodyPr/>
        <a:lstStyle/>
        <a:p>
          <a:endParaRPr lang="en-US"/>
        </a:p>
      </dgm:t>
    </dgm:pt>
    <dgm:pt modelId="{3A472FA8-D837-43FB-BE4E-25833E0B3D44}" type="pres">
      <dgm:prSet presAssocID="{C377D91B-FC56-4A41-8306-9E4126D0D58C}" presName="root" presStyleCnt="0">
        <dgm:presLayoutVars>
          <dgm:dir/>
          <dgm:resizeHandles val="exact"/>
        </dgm:presLayoutVars>
      </dgm:prSet>
      <dgm:spPr/>
    </dgm:pt>
    <dgm:pt modelId="{07869A93-2DCD-4D72-94A7-BC788E1743F0}" type="pres">
      <dgm:prSet presAssocID="{4CA2EABB-E393-4BC8-92E9-DAD0AE20345E}" presName="compNode" presStyleCnt="0"/>
      <dgm:spPr/>
    </dgm:pt>
    <dgm:pt modelId="{DCE42716-5B1B-4723-A892-240C38F06CBA}" type="pres">
      <dgm:prSet presAssocID="{4CA2EABB-E393-4BC8-92E9-DAD0AE20345E}" presName="bgRect" presStyleLbl="bgShp" presStyleIdx="0" presStyleCnt="4"/>
      <dgm:spPr/>
    </dgm:pt>
    <dgm:pt modelId="{51F1D53F-7C6A-47DC-BB99-6A1AFA808F06}" type="pres">
      <dgm:prSet presAssocID="{4CA2EABB-E393-4BC8-92E9-DAD0AE20345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8A34E501-67D3-4EAD-8C1B-C7BCCF61889C}" type="pres">
      <dgm:prSet presAssocID="{4CA2EABB-E393-4BC8-92E9-DAD0AE20345E}" presName="spaceRect" presStyleCnt="0"/>
      <dgm:spPr/>
    </dgm:pt>
    <dgm:pt modelId="{C056D3DF-6EBA-4F17-BE98-28F7EF3354DE}" type="pres">
      <dgm:prSet presAssocID="{4CA2EABB-E393-4BC8-92E9-DAD0AE20345E}" presName="parTx" presStyleLbl="revTx" presStyleIdx="0" presStyleCnt="4">
        <dgm:presLayoutVars>
          <dgm:chMax val="0"/>
          <dgm:chPref val="0"/>
        </dgm:presLayoutVars>
      </dgm:prSet>
      <dgm:spPr/>
    </dgm:pt>
    <dgm:pt modelId="{E6D03E73-8690-454B-964B-40D0BE8539DD}" type="pres">
      <dgm:prSet presAssocID="{4F4C85BE-DD01-4E73-90EC-CB1E78D7D1FD}" presName="sibTrans" presStyleCnt="0"/>
      <dgm:spPr/>
    </dgm:pt>
    <dgm:pt modelId="{DA7AA40E-3B6E-4241-A918-7240C104B408}" type="pres">
      <dgm:prSet presAssocID="{7281A66A-39B8-4BBD-904B-D945450424EE}" presName="compNode" presStyleCnt="0"/>
      <dgm:spPr/>
    </dgm:pt>
    <dgm:pt modelId="{2FCD7C79-1550-43FC-AF80-A4F75E00DA16}" type="pres">
      <dgm:prSet presAssocID="{7281A66A-39B8-4BBD-904B-D945450424EE}" presName="bgRect" presStyleLbl="bgShp" presStyleIdx="1" presStyleCnt="4"/>
      <dgm:spPr/>
    </dgm:pt>
    <dgm:pt modelId="{CA5129FE-DCC0-4AA7-8D26-303950002E33}" type="pres">
      <dgm:prSet presAssocID="{7281A66A-39B8-4BBD-904B-D945450424E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99990596-BFC7-4390-850E-80814C1F74A7}" type="pres">
      <dgm:prSet presAssocID="{7281A66A-39B8-4BBD-904B-D945450424EE}" presName="spaceRect" presStyleCnt="0"/>
      <dgm:spPr/>
    </dgm:pt>
    <dgm:pt modelId="{6E2669EE-CEC4-4486-8EA3-AA31453B533A}" type="pres">
      <dgm:prSet presAssocID="{7281A66A-39B8-4BBD-904B-D945450424EE}" presName="parTx" presStyleLbl="revTx" presStyleIdx="1" presStyleCnt="4">
        <dgm:presLayoutVars>
          <dgm:chMax val="0"/>
          <dgm:chPref val="0"/>
        </dgm:presLayoutVars>
      </dgm:prSet>
      <dgm:spPr/>
    </dgm:pt>
    <dgm:pt modelId="{F3CE0302-9484-44FA-A6EE-A6AC3495938C}" type="pres">
      <dgm:prSet presAssocID="{096F6816-17A8-4CCE-806B-6D174CB06549}" presName="sibTrans" presStyleCnt="0"/>
      <dgm:spPr/>
    </dgm:pt>
    <dgm:pt modelId="{E2F1A2BE-1DC1-4923-A5F0-C1B954B904DA}" type="pres">
      <dgm:prSet presAssocID="{568CE333-BA23-484A-AE6A-4D6E6E544A97}" presName="compNode" presStyleCnt="0"/>
      <dgm:spPr/>
    </dgm:pt>
    <dgm:pt modelId="{680755C8-6AEB-439F-823F-50C1400D8F21}" type="pres">
      <dgm:prSet presAssocID="{568CE333-BA23-484A-AE6A-4D6E6E544A97}" presName="bgRect" presStyleLbl="bgShp" presStyleIdx="2" presStyleCnt="4"/>
      <dgm:spPr/>
    </dgm:pt>
    <dgm:pt modelId="{EC1F922F-1D1F-4335-A433-5BC8523B0189}" type="pres">
      <dgm:prSet presAssocID="{568CE333-BA23-484A-AE6A-4D6E6E544A9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0C5336B4-1DE2-4257-A109-B624A4D99C59}" type="pres">
      <dgm:prSet presAssocID="{568CE333-BA23-484A-AE6A-4D6E6E544A97}" presName="spaceRect" presStyleCnt="0"/>
      <dgm:spPr/>
    </dgm:pt>
    <dgm:pt modelId="{0E8C3C01-32EB-4052-86DB-3BDD62E74E65}" type="pres">
      <dgm:prSet presAssocID="{568CE333-BA23-484A-AE6A-4D6E6E544A97}" presName="parTx" presStyleLbl="revTx" presStyleIdx="2" presStyleCnt="4">
        <dgm:presLayoutVars>
          <dgm:chMax val="0"/>
          <dgm:chPref val="0"/>
        </dgm:presLayoutVars>
      </dgm:prSet>
      <dgm:spPr/>
    </dgm:pt>
    <dgm:pt modelId="{7181A4AC-A1E2-44B9-A191-EB857517C1FC}" type="pres">
      <dgm:prSet presAssocID="{32981505-821C-401A-9187-41737B1812A9}" presName="sibTrans" presStyleCnt="0"/>
      <dgm:spPr/>
    </dgm:pt>
    <dgm:pt modelId="{5DD385F5-6A7C-4F88-94E3-5B2F4BAB88BD}" type="pres">
      <dgm:prSet presAssocID="{0CCB1C1E-4378-4EB3-A329-4EA9A531C4F7}" presName="compNode" presStyleCnt="0"/>
      <dgm:spPr/>
    </dgm:pt>
    <dgm:pt modelId="{2B88E8DA-70F8-46CB-9C85-7713235ACF54}" type="pres">
      <dgm:prSet presAssocID="{0CCB1C1E-4378-4EB3-A329-4EA9A531C4F7}" presName="bgRect" presStyleLbl="bgShp" presStyleIdx="3" presStyleCnt="4"/>
      <dgm:spPr/>
    </dgm:pt>
    <dgm:pt modelId="{4953E930-EE75-4430-B991-383CCD15AEE2}" type="pres">
      <dgm:prSet presAssocID="{0CCB1C1E-4378-4EB3-A329-4EA9A531C4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238ADB6A-8251-41A4-9E08-FD5EC45B5E7E}" type="pres">
      <dgm:prSet presAssocID="{0CCB1C1E-4378-4EB3-A329-4EA9A531C4F7}" presName="spaceRect" presStyleCnt="0"/>
      <dgm:spPr/>
    </dgm:pt>
    <dgm:pt modelId="{2BD013EA-F14A-4943-9418-5E4E328AF060}" type="pres">
      <dgm:prSet presAssocID="{0CCB1C1E-4378-4EB3-A329-4EA9A531C4F7}" presName="parTx" presStyleLbl="revTx" presStyleIdx="3" presStyleCnt="4">
        <dgm:presLayoutVars>
          <dgm:chMax val="0"/>
          <dgm:chPref val="0"/>
        </dgm:presLayoutVars>
      </dgm:prSet>
      <dgm:spPr/>
    </dgm:pt>
  </dgm:ptLst>
  <dgm:cxnLst>
    <dgm:cxn modelId="{F46F8818-EBBF-4F3B-806B-139C587BAF52}" srcId="{C377D91B-FC56-4A41-8306-9E4126D0D58C}" destId="{0CCB1C1E-4378-4EB3-A329-4EA9A531C4F7}" srcOrd="3" destOrd="0" parTransId="{84756404-C2FA-4BF3-ACD3-3C83F4ABA55D}" sibTransId="{0898629F-4AB9-48D7-B85F-DB5BDBEE12B6}"/>
    <dgm:cxn modelId="{1B59DA27-02FF-47AB-BC7C-B9A1A44A960B}" type="presOf" srcId="{4CA2EABB-E393-4BC8-92E9-DAD0AE20345E}" destId="{C056D3DF-6EBA-4F17-BE98-28F7EF3354DE}" srcOrd="0" destOrd="0" presId="urn:microsoft.com/office/officeart/2018/2/layout/IconVerticalSolidList"/>
    <dgm:cxn modelId="{C46B912C-A404-49FB-9454-75E8AD876F3D}" type="presOf" srcId="{568CE333-BA23-484A-AE6A-4D6E6E544A97}" destId="{0E8C3C01-32EB-4052-86DB-3BDD62E74E65}" srcOrd="0" destOrd="0" presId="urn:microsoft.com/office/officeart/2018/2/layout/IconVerticalSolidList"/>
    <dgm:cxn modelId="{3506B55E-8D6E-4575-ACB0-EF369069B0E1}" type="presOf" srcId="{7281A66A-39B8-4BBD-904B-D945450424EE}" destId="{6E2669EE-CEC4-4486-8EA3-AA31453B533A}" srcOrd="0" destOrd="0" presId="urn:microsoft.com/office/officeart/2018/2/layout/IconVerticalSolidList"/>
    <dgm:cxn modelId="{7B081A9A-E955-46BD-BE57-897C36B763FC}" srcId="{C377D91B-FC56-4A41-8306-9E4126D0D58C}" destId="{4CA2EABB-E393-4BC8-92E9-DAD0AE20345E}" srcOrd="0" destOrd="0" parTransId="{3669C809-25D6-467C-A4D7-0B3BDC4D9ECB}" sibTransId="{4F4C85BE-DD01-4E73-90EC-CB1E78D7D1FD}"/>
    <dgm:cxn modelId="{F0D3E4AE-2D2E-4502-BB6E-8A8193B1ED69}" type="presOf" srcId="{C377D91B-FC56-4A41-8306-9E4126D0D58C}" destId="{3A472FA8-D837-43FB-BE4E-25833E0B3D44}" srcOrd="0" destOrd="0" presId="urn:microsoft.com/office/officeart/2018/2/layout/IconVerticalSolidList"/>
    <dgm:cxn modelId="{636CAFBB-BDE9-4A53-A7E9-7E56B38CF536}" srcId="{C377D91B-FC56-4A41-8306-9E4126D0D58C}" destId="{7281A66A-39B8-4BBD-904B-D945450424EE}" srcOrd="1" destOrd="0" parTransId="{99FF5BFD-AE03-407D-8CDB-8690FA3A686D}" sibTransId="{096F6816-17A8-4CCE-806B-6D174CB06549}"/>
    <dgm:cxn modelId="{48BE3AC6-424F-481E-B035-2596F4C9D382}" type="presOf" srcId="{0CCB1C1E-4378-4EB3-A329-4EA9A531C4F7}" destId="{2BD013EA-F14A-4943-9418-5E4E328AF060}" srcOrd="0" destOrd="0" presId="urn:microsoft.com/office/officeart/2018/2/layout/IconVerticalSolidList"/>
    <dgm:cxn modelId="{8AA796DC-A0DA-488E-932E-75025958BCF3}" srcId="{C377D91B-FC56-4A41-8306-9E4126D0D58C}" destId="{568CE333-BA23-484A-AE6A-4D6E6E544A97}" srcOrd="2" destOrd="0" parTransId="{F00160DA-1381-4B17-9DA0-9676CAF48B79}" sibTransId="{32981505-821C-401A-9187-41737B1812A9}"/>
    <dgm:cxn modelId="{DDD7B100-FF00-45ED-9A3D-4EEA3029FCC9}" type="presParOf" srcId="{3A472FA8-D837-43FB-BE4E-25833E0B3D44}" destId="{07869A93-2DCD-4D72-94A7-BC788E1743F0}" srcOrd="0" destOrd="0" presId="urn:microsoft.com/office/officeart/2018/2/layout/IconVerticalSolidList"/>
    <dgm:cxn modelId="{A7721803-1A6E-42D6-BB73-F84F4CE1C6DE}" type="presParOf" srcId="{07869A93-2DCD-4D72-94A7-BC788E1743F0}" destId="{DCE42716-5B1B-4723-A892-240C38F06CBA}" srcOrd="0" destOrd="0" presId="urn:microsoft.com/office/officeart/2018/2/layout/IconVerticalSolidList"/>
    <dgm:cxn modelId="{D5D26C17-D2E0-4D7B-84F3-47AD5E0F2D2E}" type="presParOf" srcId="{07869A93-2DCD-4D72-94A7-BC788E1743F0}" destId="{51F1D53F-7C6A-47DC-BB99-6A1AFA808F06}" srcOrd="1" destOrd="0" presId="urn:microsoft.com/office/officeart/2018/2/layout/IconVerticalSolidList"/>
    <dgm:cxn modelId="{7ACEA473-4521-494E-B14A-6B47D6C8222F}" type="presParOf" srcId="{07869A93-2DCD-4D72-94A7-BC788E1743F0}" destId="{8A34E501-67D3-4EAD-8C1B-C7BCCF61889C}" srcOrd="2" destOrd="0" presId="urn:microsoft.com/office/officeart/2018/2/layout/IconVerticalSolidList"/>
    <dgm:cxn modelId="{EF95C07C-215F-489A-9B6B-6F1E0D09E6FF}" type="presParOf" srcId="{07869A93-2DCD-4D72-94A7-BC788E1743F0}" destId="{C056D3DF-6EBA-4F17-BE98-28F7EF3354DE}" srcOrd="3" destOrd="0" presId="urn:microsoft.com/office/officeart/2018/2/layout/IconVerticalSolidList"/>
    <dgm:cxn modelId="{0AB6059D-1C31-4725-9AEA-61935D833005}" type="presParOf" srcId="{3A472FA8-D837-43FB-BE4E-25833E0B3D44}" destId="{E6D03E73-8690-454B-964B-40D0BE8539DD}" srcOrd="1" destOrd="0" presId="urn:microsoft.com/office/officeart/2018/2/layout/IconVerticalSolidList"/>
    <dgm:cxn modelId="{E6C3C6C9-2AF4-4DDE-84A3-010ADF0509D8}" type="presParOf" srcId="{3A472FA8-D837-43FB-BE4E-25833E0B3D44}" destId="{DA7AA40E-3B6E-4241-A918-7240C104B408}" srcOrd="2" destOrd="0" presId="urn:microsoft.com/office/officeart/2018/2/layout/IconVerticalSolidList"/>
    <dgm:cxn modelId="{8BCFC7C2-141E-4EA1-8C3B-3E8CC5B132CF}" type="presParOf" srcId="{DA7AA40E-3B6E-4241-A918-7240C104B408}" destId="{2FCD7C79-1550-43FC-AF80-A4F75E00DA16}" srcOrd="0" destOrd="0" presId="urn:microsoft.com/office/officeart/2018/2/layout/IconVerticalSolidList"/>
    <dgm:cxn modelId="{15F02D14-5C8E-48BD-92EC-FC4F4D5320AB}" type="presParOf" srcId="{DA7AA40E-3B6E-4241-A918-7240C104B408}" destId="{CA5129FE-DCC0-4AA7-8D26-303950002E33}" srcOrd="1" destOrd="0" presId="urn:microsoft.com/office/officeart/2018/2/layout/IconVerticalSolidList"/>
    <dgm:cxn modelId="{0422D597-C8AA-43E5-8EB0-401160A3F1AB}" type="presParOf" srcId="{DA7AA40E-3B6E-4241-A918-7240C104B408}" destId="{99990596-BFC7-4390-850E-80814C1F74A7}" srcOrd="2" destOrd="0" presId="urn:microsoft.com/office/officeart/2018/2/layout/IconVerticalSolidList"/>
    <dgm:cxn modelId="{EC5C0699-AE23-41FE-87C3-31D349EDC64B}" type="presParOf" srcId="{DA7AA40E-3B6E-4241-A918-7240C104B408}" destId="{6E2669EE-CEC4-4486-8EA3-AA31453B533A}" srcOrd="3" destOrd="0" presId="urn:microsoft.com/office/officeart/2018/2/layout/IconVerticalSolidList"/>
    <dgm:cxn modelId="{246194EE-E611-49A3-B88A-345655F7DCE7}" type="presParOf" srcId="{3A472FA8-D837-43FB-BE4E-25833E0B3D44}" destId="{F3CE0302-9484-44FA-A6EE-A6AC3495938C}" srcOrd="3" destOrd="0" presId="urn:microsoft.com/office/officeart/2018/2/layout/IconVerticalSolidList"/>
    <dgm:cxn modelId="{4B65580F-E544-4444-AED7-2D40FA488CAD}" type="presParOf" srcId="{3A472FA8-D837-43FB-BE4E-25833E0B3D44}" destId="{E2F1A2BE-1DC1-4923-A5F0-C1B954B904DA}" srcOrd="4" destOrd="0" presId="urn:microsoft.com/office/officeart/2018/2/layout/IconVerticalSolidList"/>
    <dgm:cxn modelId="{D8DF739B-3C60-4E7E-A721-E977E263584E}" type="presParOf" srcId="{E2F1A2BE-1DC1-4923-A5F0-C1B954B904DA}" destId="{680755C8-6AEB-439F-823F-50C1400D8F21}" srcOrd="0" destOrd="0" presId="urn:microsoft.com/office/officeart/2018/2/layout/IconVerticalSolidList"/>
    <dgm:cxn modelId="{0690FC5B-A964-4258-85E8-EC8FF7429676}" type="presParOf" srcId="{E2F1A2BE-1DC1-4923-A5F0-C1B954B904DA}" destId="{EC1F922F-1D1F-4335-A433-5BC8523B0189}" srcOrd="1" destOrd="0" presId="urn:microsoft.com/office/officeart/2018/2/layout/IconVerticalSolidList"/>
    <dgm:cxn modelId="{FBAF4C49-478F-46D8-BBD6-7F003B5DFD85}" type="presParOf" srcId="{E2F1A2BE-1DC1-4923-A5F0-C1B954B904DA}" destId="{0C5336B4-1DE2-4257-A109-B624A4D99C59}" srcOrd="2" destOrd="0" presId="urn:microsoft.com/office/officeart/2018/2/layout/IconVerticalSolidList"/>
    <dgm:cxn modelId="{26AC7359-1B31-4E01-BB93-865EF4CB2186}" type="presParOf" srcId="{E2F1A2BE-1DC1-4923-A5F0-C1B954B904DA}" destId="{0E8C3C01-32EB-4052-86DB-3BDD62E74E65}" srcOrd="3" destOrd="0" presId="urn:microsoft.com/office/officeart/2018/2/layout/IconVerticalSolidList"/>
    <dgm:cxn modelId="{0209BD61-0CE4-49FD-A585-0E2BAA6C8ADE}" type="presParOf" srcId="{3A472FA8-D837-43FB-BE4E-25833E0B3D44}" destId="{7181A4AC-A1E2-44B9-A191-EB857517C1FC}" srcOrd="5" destOrd="0" presId="urn:microsoft.com/office/officeart/2018/2/layout/IconVerticalSolidList"/>
    <dgm:cxn modelId="{59D716F8-67A6-42ED-9570-3756C2D6ADD6}" type="presParOf" srcId="{3A472FA8-D837-43FB-BE4E-25833E0B3D44}" destId="{5DD385F5-6A7C-4F88-94E3-5B2F4BAB88BD}" srcOrd="6" destOrd="0" presId="urn:microsoft.com/office/officeart/2018/2/layout/IconVerticalSolidList"/>
    <dgm:cxn modelId="{95B84BAB-E0EA-45FE-BFED-9B3D15F9D6D9}" type="presParOf" srcId="{5DD385F5-6A7C-4F88-94E3-5B2F4BAB88BD}" destId="{2B88E8DA-70F8-46CB-9C85-7713235ACF54}" srcOrd="0" destOrd="0" presId="urn:microsoft.com/office/officeart/2018/2/layout/IconVerticalSolidList"/>
    <dgm:cxn modelId="{AB7C9077-D1F1-4CED-BE08-B1EAC4F7BFCB}" type="presParOf" srcId="{5DD385F5-6A7C-4F88-94E3-5B2F4BAB88BD}" destId="{4953E930-EE75-4430-B991-383CCD15AEE2}" srcOrd="1" destOrd="0" presId="urn:microsoft.com/office/officeart/2018/2/layout/IconVerticalSolidList"/>
    <dgm:cxn modelId="{B2D2C30E-7B59-47FC-8463-39EE6BBF2E83}" type="presParOf" srcId="{5DD385F5-6A7C-4F88-94E3-5B2F4BAB88BD}" destId="{238ADB6A-8251-41A4-9E08-FD5EC45B5E7E}" srcOrd="2" destOrd="0" presId="urn:microsoft.com/office/officeart/2018/2/layout/IconVerticalSolidList"/>
    <dgm:cxn modelId="{0ABBDFF1-EE26-4BD0-A54A-A286A8A55DF7}" type="presParOf" srcId="{5DD385F5-6A7C-4F88-94E3-5B2F4BAB88BD}" destId="{2BD013EA-F14A-4943-9418-5E4E328AF06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5D526-9BB9-481B-A2EC-4026ED76CB23}">
      <dsp:nvSpPr>
        <dsp:cNvPr id="0" name=""/>
        <dsp:cNvSpPr/>
      </dsp:nvSpPr>
      <dsp:spPr>
        <a:xfrm>
          <a:off x="0" y="1805"/>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BA4496-0D80-46D5-9117-5B69F24EE919}">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07F1D63-B3CC-4C32-A181-7517D295A34F}">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Define what a file system is.</a:t>
          </a:r>
        </a:p>
      </dsp:txBody>
      <dsp:txXfrm>
        <a:off x="1057183" y="1805"/>
        <a:ext cx="10158051" cy="915310"/>
      </dsp:txXfrm>
    </dsp:sp>
    <dsp:sp modelId="{9875AD29-6D29-4594-8876-12E03F3B61C2}">
      <dsp:nvSpPr>
        <dsp:cNvPr id="0" name=""/>
        <dsp:cNvSpPr/>
      </dsp:nvSpPr>
      <dsp:spPr>
        <a:xfrm>
          <a:off x="0" y="1145944"/>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3B8D24-D9D9-4041-9443-EA19E2EF294D}">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6A70EF7-A940-4B72-A6DC-62FCFFB18418}">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Differentiate between major file system types.</a:t>
          </a:r>
        </a:p>
      </dsp:txBody>
      <dsp:txXfrm>
        <a:off x="1057183" y="1145944"/>
        <a:ext cx="10158051" cy="915310"/>
      </dsp:txXfrm>
    </dsp:sp>
    <dsp:sp modelId="{EF836A8D-9BBB-4E84-AAAF-F76D0A7D346F}">
      <dsp:nvSpPr>
        <dsp:cNvPr id="0" name=""/>
        <dsp:cNvSpPr/>
      </dsp:nvSpPr>
      <dsp:spPr>
        <a:xfrm>
          <a:off x="0" y="2290082"/>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EA4FAA-D02C-464F-9AC5-237F711413DE}">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5E0F31-554B-41D1-8CA1-995B1243D3FB}">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Identify file system structures used by Windows, Linux, and macOS.</a:t>
          </a:r>
        </a:p>
      </dsp:txBody>
      <dsp:txXfrm>
        <a:off x="1057183" y="2290082"/>
        <a:ext cx="10158051" cy="915310"/>
      </dsp:txXfrm>
    </dsp:sp>
    <dsp:sp modelId="{44430C42-EB45-4EEC-835E-6CAD33FFDAA2}">
      <dsp:nvSpPr>
        <dsp:cNvPr id="0" name=""/>
        <dsp:cNvSpPr/>
      </dsp:nvSpPr>
      <dsp:spPr>
        <a:xfrm>
          <a:off x="0" y="3434221"/>
          <a:ext cx="11215234" cy="91531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49E17C-E1D8-4B0B-8242-1D61344198ED}">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4909075-0B96-4D2E-B05E-0A1018260C2E}">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dirty="0"/>
            <a:t>Understand the role of file systems in organizing data.</a:t>
          </a:r>
        </a:p>
      </dsp:txBody>
      <dsp:txXfrm>
        <a:off x="1057183" y="3434221"/>
        <a:ext cx="10158051" cy="9153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NTFS – Secure, supports large files, used in modern Windows</a:t>
          </a:r>
        </a:p>
      </dsp:txBody>
      <dsp:txXfrm>
        <a:off x="409141" y="1399324"/>
        <a:ext cx="3036954" cy="1885640"/>
      </dsp:txXfrm>
    </dsp:sp>
    <dsp:sp modelId="{D9CF1CC2-1C5A-448B-85E5-C1F8C9A49E25}">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22A45948-0798-433D-934B-BBA43606DAFB}">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FAT32 – Older, limited to 4GB files, compatible with many devices</a:t>
          </a:r>
        </a:p>
      </dsp:txBody>
      <dsp:txXfrm>
        <a:off x="4264378" y="1399324"/>
        <a:ext cx="3036954" cy="1885640"/>
      </dsp:txXfrm>
    </dsp:sp>
    <dsp:sp modelId="{69F864DF-65EF-4DCF-BB71-E13E48530517}">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8628BBDA-0BBD-4B91-9644-1E1DB28B8DD2}">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exFAT – Supports large files, ideal for USB and SD cards</a:t>
          </a:r>
        </a:p>
      </dsp:txBody>
      <dsp:txXfrm>
        <a:off x="8119615" y="1399324"/>
        <a:ext cx="3036954" cy="18856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0"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350476"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EXT4 – Default for many distros, stable and reliable</a:t>
          </a:r>
        </a:p>
      </dsp:txBody>
      <dsp:txXfrm>
        <a:off x="409141" y="1399324"/>
        <a:ext cx="3036954" cy="1885640"/>
      </dsp:txXfrm>
    </dsp:sp>
    <dsp:sp modelId="{623CEE99-F3C4-43C8-97A3-2F3AEEE7C18A}">
      <dsp:nvSpPr>
        <dsp:cNvPr id="0" name=""/>
        <dsp:cNvSpPr/>
      </dsp:nvSpPr>
      <dsp:spPr>
        <a:xfrm>
          <a:off x="3855237"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4CD2FCF9-7056-4832-844C-20C79FA301C0}">
      <dsp:nvSpPr>
        <dsp:cNvPr id="0" name=""/>
        <dsp:cNvSpPr/>
      </dsp:nvSpPr>
      <dsp:spPr>
        <a:xfrm>
          <a:off x="4205713"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XFS – Great for large files and servers</a:t>
          </a:r>
        </a:p>
      </dsp:txBody>
      <dsp:txXfrm>
        <a:off x="4264378" y="1399324"/>
        <a:ext cx="3036954" cy="1885640"/>
      </dsp:txXfrm>
    </dsp:sp>
    <dsp:sp modelId="{5C5C00E8-C28B-4360-8A96-6FF62D98B920}">
      <dsp:nvSpPr>
        <dsp:cNvPr id="0" name=""/>
        <dsp:cNvSpPr/>
      </dsp:nvSpPr>
      <dsp:spPr>
        <a:xfrm>
          <a:off x="7710474" y="1007707"/>
          <a:ext cx="3154284" cy="200297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4F9E688-E6E9-4998-90C0-FABF57682180}">
      <dsp:nvSpPr>
        <dsp:cNvPr id="0" name=""/>
        <dsp:cNvSpPr/>
      </dsp:nvSpPr>
      <dsp:spPr>
        <a:xfrm>
          <a:off x="8060950" y="1340659"/>
          <a:ext cx="3154284" cy="20029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BTRFS – Advanced, supports snapshots and backups</a:t>
          </a:r>
        </a:p>
      </dsp:txBody>
      <dsp:txXfrm>
        <a:off x="8119615" y="1399324"/>
        <a:ext cx="3036954" cy="18856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C8406-C5B4-4CBB-814F-D95F88D4261C}">
      <dsp:nvSpPr>
        <dsp:cNvPr id="0" name=""/>
        <dsp:cNvSpPr/>
      </dsp:nvSpPr>
      <dsp:spPr>
        <a:xfrm>
          <a:off x="1369"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0305543F-3FB1-44DB-B582-7DC4AAC54B40}">
      <dsp:nvSpPr>
        <dsp:cNvPr id="0" name=""/>
        <dsp:cNvSpPr/>
      </dsp:nvSpPr>
      <dsp:spPr>
        <a:xfrm>
          <a:off x="535297"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a:t>APFS – Apple’s new standard, fast and secure</a:t>
          </a:r>
          <a:endParaRPr lang="en-US" sz="4800" kern="1200" dirty="0"/>
        </a:p>
      </dsp:txBody>
      <dsp:txXfrm>
        <a:off x="624669" y="992956"/>
        <a:ext cx="4626611" cy="2872656"/>
      </dsp:txXfrm>
    </dsp:sp>
    <dsp:sp modelId="{0C8E210E-3393-4755-A45E-EF5F6CEDE51C}">
      <dsp:nvSpPr>
        <dsp:cNvPr id="0" name=""/>
        <dsp:cNvSpPr/>
      </dsp:nvSpPr>
      <dsp:spPr>
        <a:xfrm>
          <a:off x="5874581" y="396352"/>
          <a:ext cx="4805355" cy="305140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3DC3B9C-291B-4E88-9F03-2682A97B0BCF}">
      <dsp:nvSpPr>
        <dsp:cNvPr id="0" name=""/>
        <dsp:cNvSpPr/>
      </dsp:nvSpPr>
      <dsp:spPr>
        <a:xfrm>
          <a:off x="6408510" y="903584"/>
          <a:ext cx="4805355" cy="305140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kern="1200" dirty="0"/>
            <a:t>HFS+ – Older format, still supported</a:t>
          </a:r>
        </a:p>
      </dsp:txBody>
      <dsp:txXfrm>
        <a:off x="6497882" y="992956"/>
        <a:ext cx="4626611" cy="28726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E42716-5B1B-4723-A892-240C38F06CBA}">
      <dsp:nvSpPr>
        <dsp:cNvPr id="0" name=""/>
        <dsp:cNvSpPr/>
      </dsp:nvSpPr>
      <dsp:spPr>
        <a:xfrm>
          <a:off x="0" y="1805"/>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F1D53F-7C6A-47DC-BB99-6A1AFA808F06}">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56D3DF-6EBA-4F17-BE98-28F7EF3354DE}">
      <dsp:nvSpPr>
        <dsp:cNvPr id="0" name=""/>
        <dsp:cNvSpPr/>
      </dsp:nvSpPr>
      <dsp:spPr>
        <a:xfrm>
          <a:off x="1057183" y="1805"/>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NTFS for internal Windows drives</a:t>
          </a:r>
        </a:p>
      </dsp:txBody>
      <dsp:txXfrm>
        <a:off x="1057183" y="1805"/>
        <a:ext cx="10158051" cy="915310"/>
      </dsp:txXfrm>
    </dsp:sp>
    <dsp:sp modelId="{2FCD7C79-1550-43FC-AF80-A4F75E00DA16}">
      <dsp:nvSpPr>
        <dsp:cNvPr id="0" name=""/>
        <dsp:cNvSpPr/>
      </dsp:nvSpPr>
      <dsp:spPr>
        <a:xfrm>
          <a:off x="0" y="1145944"/>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5129FE-DCC0-4AA7-8D26-303950002E33}">
      <dsp:nvSpPr>
        <dsp:cNvPr id="0" name=""/>
        <dsp:cNvSpPr/>
      </dsp:nvSpPr>
      <dsp:spPr>
        <a:xfrm>
          <a:off x="276881" y="1351889"/>
          <a:ext cx="503420" cy="5034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2669EE-CEC4-4486-8EA3-AA31453B533A}">
      <dsp:nvSpPr>
        <dsp:cNvPr id="0" name=""/>
        <dsp:cNvSpPr/>
      </dsp:nvSpPr>
      <dsp:spPr>
        <a:xfrm>
          <a:off x="1057183" y="1145944"/>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exFAT for USBs shared across systems</a:t>
          </a:r>
        </a:p>
      </dsp:txBody>
      <dsp:txXfrm>
        <a:off x="1057183" y="1145944"/>
        <a:ext cx="10158051" cy="915310"/>
      </dsp:txXfrm>
    </dsp:sp>
    <dsp:sp modelId="{680755C8-6AEB-439F-823F-50C1400D8F21}">
      <dsp:nvSpPr>
        <dsp:cNvPr id="0" name=""/>
        <dsp:cNvSpPr/>
      </dsp:nvSpPr>
      <dsp:spPr>
        <a:xfrm>
          <a:off x="0" y="2290082"/>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1F922F-1D1F-4335-A433-5BC8523B0189}">
      <dsp:nvSpPr>
        <dsp:cNvPr id="0" name=""/>
        <dsp:cNvSpPr/>
      </dsp:nvSpPr>
      <dsp:spPr>
        <a:xfrm>
          <a:off x="276881" y="2496027"/>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E8C3C01-32EB-4052-86DB-3BDD62E74E65}">
      <dsp:nvSpPr>
        <dsp:cNvPr id="0" name=""/>
        <dsp:cNvSpPr/>
      </dsp:nvSpPr>
      <dsp:spPr>
        <a:xfrm>
          <a:off x="1057183" y="2290082"/>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EXT4 for Linux web servers</a:t>
          </a:r>
        </a:p>
      </dsp:txBody>
      <dsp:txXfrm>
        <a:off x="1057183" y="2290082"/>
        <a:ext cx="10158051" cy="915310"/>
      </dsp:txXfrm>
    </dsp:sp>
    <dsp:sp modelId="{2B88E8DA-70F8-46CB-9C85-7713235ACF54}">
      <dsp:nvSpPr>
        <dsp:cNvPr id="0" name=""/>
        <dsp:cNvSpPr/>
      </dsp:nvSpPr>
      <dsp:spPr>
        <a:xfrm>
          <a:off x="0" y="3434221"/>
          <a:ext cx="11215234"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53E930-EE75-4430-B991-383CCD15AEE2}">
      <dsp:nvSpPr>
        <dsp:cNvPr id="0" name=""/>
        <dsp:cNvSpPr/>
      </dsp:nvSpPr>
      <dsp:spPr>
        <a:xfrm>
          <a:off x="276881" y="3640166"/>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D013EA-F14A-4943-9418-5E4E328AF060}">
      <dsp:nvSpPr>
        <dsp:cNvPr id="0" name=""/>
        <dsp:cNvSpPr/>
      </dsp:nvSpPr>
      <dsp:spPr>
        <a:xfrm>
          <a:off x="1057183" y="3434221"/>
          <a:ext cx="10158051"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90000"/>
            </a:lnSpc>
            <a:spcBef>
              <a:spcPct val="0"/>
            </a:spcBef>
            <a:spcAft>
              <a:spcPct val="35000"/>
            </a:spcAft>
            <a:buNone/>
          </a:pPr>
          <a:r>
            <a:rPr lang="en-US" sz="2200" kern="1200"/>
            <a:t>Use APFS for macOS and iOS backups</a:t>
          </a:r>
        </a:p>
      </dsp:txBody>
      <dsp:txXfrm>
        <a:off x="1057183" y="3434221"/>
        <a:ext cx="10158051"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8/11/2025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3</a:t>
            </a:fld>
            <a:endParaRPr lang="en-US" noProof="0" dirty="0"/>
          </a:p>
        </p:txBody>
      </p:sp>
    </p:spTree>
    <p:extLst>
      <p:ext uri="{BB962C8B-B14F-4D97-AF65-F5344CB8AC3E}">
        <p14:creationId xmlns:p14="http://schemas.microsoft.com/office/powerpoint/2010/main" val="1064315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70ED2-A91A-8D13-8B0C-9C73F742D4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EFC1A-72C1-310B-4690-0FAAE54A0B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86DDF0-CDD0-0B9E-0A0B-0DB4ACEF1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3D29CA1-227C-112E-B7F1-BEA1D607E132}"/>
              </a:ext>
            </a:extLst>
          </p:cNvPr>
          <p:cNvSpPr>
            <a:spLocks noGrp="1"/>
          </p:cNvSpPr>
          <p:nvPr>
            <p:ph type="sldNum" sz="quarter" idx="5"/>
          </p:nvPr>
        </p:nvSpPr>
        <p:spPr/>
        <p:txBody>
          <a:bodyPr/>
          <a:lstStyle/>
          <a:p>
            <a:fld id="{1734D747-9380-41EE-9946-EC9EC0CA5D1E}" type="slidenum">
              <a:rPr lang="en-US" noProof="0" smtClean="0"/>
              <a:t>12</a:t>
            </a:fld>
            <a:endParaRPr lang="en-US" noProof="0" dirty="0"/>
          </a:p>
        </p:txBody>
      </p:sp>
    </p:spTree>
    <p:extLst>
      <p:ext uri="{BB962C8B-B14F-4D97-AF65-F5344CB8AC3E}">
        <p14:creationId xmlns:p14="http://schemas.microsoft.com/office/powerpoint/2010/main" val="59841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13</a:t>
            </a:fld>
            <a:endParaRPr lang="en-US" noProof="0" dirty="0"/>
          </a:p>
        </p:txBody>
      </p:sp>
    </p:spTree>
    <p:extLst>
      <p:ext uri="{BB962C8B-B14F-4D97-AF65-F5344CB8AC3E}">
        <p14:creationId xmlns:p14="http://schemas.microsoft.com/office/powerpoint/2010/main" val="27114795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092E-EBA0-82B4-DF61-1C02659E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F04711-8C51-450B-83F1-F587ACAFD9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7A83C9-EC49-99B9-FC8B-2E35D1219D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B85FC9-5EDB-51D2-F3A6-7FAB732E1EB6}"/>
              </a:ext>
            </a:extLst>
          </p:cNvPr>
          <p:cNvSpPr>
            <a:spLocks noGrp="1"/>
          </p:cNvSpPr>
          <p:nvPr>
            <p:ph type="sldNum" sz="quarter" idx="5"/>
          </p:nvPr>
        </p:nvSpPr>
        <p:spPr/>
        <p:txBody>
          <a:bodyPr/>
          <a:lstStyle/>
          <a:p>
            <a:fld id="{1734D747-9380-41EE-9946-EC9EC0CA5D1E}" type="slidenum">
              <a:rPr lang="en-US" noProof="0" smtClean="0"/>
              <a:t>14</a:t>
            </a:fld>
            <a:endParaRPr lang="en-US" noProof="0" dirty="0"/>
          </a:p>
        </p:txBody>
      </p:sp>
    </p:spTree>
    <p:extLst>
      <p:ext uri="{BB962C8B-B14F-4D97-AF65-F5344CB8AC3E}">
        <p14:creationId xmlns:p14="http://schemas.microsoft.com/office/powerpoint/2010/main" val="2177168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4CBE2-A94B-B8A4-8774-3DD3F1212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015675-2AE4-4C4A-7B21-215AF6D7A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5F89C-BD1A-490C-CD21-251F9DC1B0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778BA4-DEAB-7C10-18E1-7B4AFB9BBFFD}"/>
              </a:ext>
            </a:extLst>
          </p:cNvPr>
          <p:cNvSpPr>
            <a:spLocks noGrp="1"/>
          </p:cNvSpPr>
          <p:nvPr>
            <p:ph type="sldNum" sz="quarter" idx="5"/>
          </p:nvPr>
        </p:nvSpPr>
        <p:spPr/>
        <p:txBody>
          <a:bodyPr/>
          <a:lstStyle/>
          <a:p>
            <a:fld id="{1734D747-9380-41EE-9946-EC9EC0CA5D1E}" type="slidenum">
              <a:rPr lang="en-US" noProof="0" smtClean="0"/>
              <a:t>15</a:t>
            </a:fld>
            <a:endParaRPr lang="en-US" noProof="0" dirty="0"/>
          </a:p>
        </p:txBody>
      </p:sp>
    </p:spTree>
    <p:extLst>
      <p:ext uri="{BB962C8B-B14F-4D97-AF65-F5344CB8AC3E}">
        <p14:creationId xmlns:p14="http://schemas.microsoft.com/office/powerpoint/2010/main" val="30999117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16</a:t>
            </a:fld>
            <a:endParaRPr lang="en-US" noProof="0" dirty="0"/>
          </a:p>
        </p:txBody>
      </p:sp>
    </p:spTree>
    <p:extLst>
      <p:ext uri="{BB962C8B-B14F-4D97-AF65-F5344CB8AC3E}">
        <p14:creationId xmlns:p14="http://schemas.microsoft.com/office/powerpoint/2010/main" val="3578297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C42-616C-9E0B-EA16-CD9800950D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22FFF-9BEE-475A-878B-2C416F149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0615AC-EFFD-74FA-EA51-07A6A7C425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F4EC5D-D9ED-292D-861A-753FFE05C0A6}"/>
              </a:ext>
            </a:extLst>
          </p:cNvPr>
          <p:cNvSpPr>
            <a:spLocks noGrp="1"/>
          </p:cNvSpPr>
          <p:nvPr>
            <p:ph type="sldNum" sz="quarter" idx="5"/>
          </p:nvPr>
        </p:nvSpPr>
        <p:spPr/>
        <p:txBody>
          <a:bodyPr/>
          <a:lstStyle/>
          <a:p>
            <a:fld id="{1734D747-9380-41EE-9946-EC9EC0CA5D1E}" type="slidenum">
              <a:rPr lang="en-US" noProof="0" smtClean="0"/>
              <a:t>4</a:t>
            </a:fld>
            <a:endParaRPr lang="en-US" noProof="0" dirty="0"/>
          </a:p>
        </p:txBody>
      </p:sp>
    </p:spTree>
    <p:extLst>
      <p:ext uri="{BB962C8B-B14F-4D97-AF65-F5344CB8AC3E}">
        <p14:creationId xmlns:p14="http://schemas.microsoft.com/office/powerpoint/2010/main" val="379864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5</a:t>
            </a:fld>
            <a:endParaRPr lang="en-US" noProof="0" dirty="0"/>
          </a:p>
        </p:txBody>
      </p:sp>
    </p:spTree>
    <p:extLst>
      <p:ext uri="{BB962C8B-B14F-4D97-AF65-F5344CB8AC3E}">
        <p14:creationId xmlns:p14="http://schemas.microsoft.com/office/powerpoint/2010/main" val="94529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A074C-761B-5FB1-A21C-B4C2225299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9ACCB-3F58-9356-3F52-01B73C7683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FC7799-95B6-5B8B-0E2A-C9BCF76D55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A8726-BFF7-F8E2-A691-7068735D77B5}"/>
              </a:ext>
            </a:extLst>
          </p:cNvPr>
          <p:cNvSpPr>
            <a:spLocks noGrp="1"/>
          </p:cNvSpPr>
          <p:nvPr>
            <p:ph type="sldNum" sz="quarter" idx="5"/>
          </p:nvPr>
        </p:nvSpPr>
        <p:spPr/>
        <p:txBody>
          <a:bodyPr/>
          <a:lstStyle/>
          <a:p>
            <a:fld id="{1734D747-9380-41EE-9946-EC9EC0CA5D1E}" type="slidenum">
              <a:rPr lang="en-US" noProof="0" smtClean="0"/>
              <a:t>6</a:t>
            </a:fld>
            <a:endParaRPr lang="en-US" noProof="0" dirty="0"/>
          </a:p>
        </p:txBody>
      </p:sp>
    </p:spTree>
    <p:extLst>
      <p:ext uri="{BB962C8B-B14F-4D97-AF65-F5344CB8AC3E}">
        <p14:creationId xmlns:p14="http://schemas.microsoft.com/office/powerpoint/2010/main" val="638415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86CA6-F563-9990-A58C-711D58E50B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54DB69-EB8E-5BF5-47B1-631D793DF8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C403FF-E86F-B05B-0D0E-5200CF4ECE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5620A6-72A1-B293-C49F-03B4FD3C1E54}"/>
              </a:ext>
            </a:extLst>
          </p:cNvPr>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19779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BDEA5-7A8F-5C2C-3EB4-8D2C008A41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E1ABFD-0738-3EFE-A56E-0EDFF44DD9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11C423-7246-E06C-9F31-449518C472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809416-8A6F-83CC-A685-ECA9E51B34EC}"/>
              </a:ext>
            </a:extLst>
          </p:cNvPr>
          <p:cNvSpPr>
            <a:spLocks noGrp="1"/>
          </p:cNvSpPr>
          <p:nvPr>
            <p:ph type="sldNum" sz="quarter" idx="5"/>
          </p:nvPr>
        </p:nvSpPr>
        <p:spPr/>
        <p:txBody>
          <a:bodyPr/>
          <a:lstStyle/>
          <a:p>
            <a:fld id="{1734D747-9380-41EE-9946-EC9EC0CA5D1E}" type="slidenum">
              <a:rPr lang="en-US" noProof="0" smtClean="0"/>
              <a:t>8</a:t>
            </a:fld>
            <a:endParaRPr lang="en-US" noProof="0" dirty="0"/>
          </a:p>
        </p:txBody>
      </p:sp>
    </p:spTree>
    <p:extLst>
      <p:ext uri="{BB962C8B-B14F-4D97-AF65-F5344CB8AC3E}">
        <p14:creationId xmlns:p14="http://schemas.microsoft.com/office/powerpoint/2010/main" val="2192581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F9743-C72F-56F0-DC4C-0437988FE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8371F-B7E6-1986-D55F-D07E3287D6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E5CC69-C4B3-A053-F0B4-A8AFAC09A0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979914-F146-62B4-984C-F9373D71EB27}"/>
              </a:ext>
            </a:extLst>
          </p:cNvPr>
          <p:cNvSpPr>
            <a:spLocks noGrp="1"/>
          </p:cNvSpPr>
          <p:nvPr>
            <p:ph type="sldNum" sz="quarter" idx="5"/>
          </p:nvPr>
        </p:nvSpPr>
        <p:spPr/>
        <p:txBody>
          <a:bodyPr/>
          <a:lstStyle/>
          <a:p>
            <a:fld id="{1734D747-9380-41EE-9946-EC9EC0CA5D1E}" type="slidenum">
              <a:rPr lang="en-US" noProof="0" smtClean="0"/>
              <a:t>9</a:t>
            </a:fld>
            <a:endParaRPr lang="en-US" noProof="0" dirty="0"/>
          </a:p>
        </p:txBody>
      </p:sp>
    </p:spTree>
    <p:extLst>
      <p:ext uri="{BB962C8B-B14F-4D97-AF65-F5344CB8AC3E}">
        <p14:creationId xmlns:p14="http://schemas.microsoft.com/office/powerpoint/2010/main" val="6131395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E9E05-8CA2-87B2-94ED-B8A71C385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BE87E-44BF-B3D4-D834-544424A6C2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AD4ED-6BC4-2179-697B-0E09F695120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7A8123-B74C-12A4-C65B-CA4A4BB7B3E0}"/>
              </a:ext>
            </a:extLst>
          </p:cNvPr>
          <p:cNvSpPr>
            <a:spLocks noGrp="1"/>
          </p:cNvSpPr>
          <p:nvPr>
            <p:ph type="sldNum" sz="quarter" idx="5"/>
          </p:nvPr>
        </p:nvSpPr>
        <p:spPr/>
        <p:txBody>
          <a:bodyPr/>
          <a:lstStyle/>
          <a:p>
            <a:fld id="{1734D747-9380-41EE-9946-EC9EC0CA5D1E}" type="slidenum">
              <a:rPr lang="en-US" noProof="0" smtClean="0"/>
              <a:t>10</a:t>
            </a:fld>
            <a:endParaRPr lang="en-US" noProof="0" dirty="0"/>
          </a:p>
        </p:txBody>
      </p:sp>
    </p:spTree>
    <p:extLst>
      <p:ext uri="{BB962C8B-B14F-4D97-AF65-F5344CB8AC3E}">
        <p14:creationId xmlns:p14="http://schemas.microsoft.com/office/powerpoint/2010/main" val="33566738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2ED5E-5006-21FE-BAA0-D15D1505F4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6F703-6C29-4733-E3B6-FDC38ED2C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EDB0EB-2007-87AA-E3E3-E1D60093E2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2762575D-F5CB-33E1-A322-5D836D510122}"/>
              </a:ext>
            </a:extLst>
          </p:cNvPr>
          <p:cNvSpPr>
            <a:spLocks noGrp="1"/>
          </p:cNvSpPr>
          <p:nvPr>
            <p:ph type="sldNum" sz="quarter" idx="5"/>
          </p:nvPr>
        </p:nvSpPr>
        <p:spPr/>
        <p:txBody>
          <a:bodyPr/>
          <a:lstStyle/>
          <a:p>
            <a:fld id="{1734D747-9380-41EE-9946-EC9EC0CA5D1E}" type="slidenum">
              <a:rPr lang="en-US" noProof="0" smtClean="0"/>
              <a:t>11</a:t>
            </a:fld>
            <a:endParaRPr lang="en-US" noProof="0" dirty="0"/>
          </a:p>
        </p:txBody>
      </p:sp>
    </p:spTree>
    <p:extLst>
      <p:ext uri="{BB962C8B-B14F-4D97-AF65-F5344CB8AC3E}">
        <p14:creationId xmlns:p14="http://schemas.microsoft.com/office/powerpoint/2010/main" val="254817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395727"/>
            <a:ext cx="7646233" cy="1467355"/>
          </a:xfrm>
        </p:spPr>
        <p:txBody>
          <a:bodyPr/>
          <a:lstStyle/>
          <a:p>
            <a:pPr algn="ctr"/>
            <a:r>
              <a:rPr lang="en-US" dirty="0"/>
              <a:t>Different File Systems</a:t>
            </a:r>
          </a:p>
        </p:txBody>
      </p:sp>
      <p:sp>
        <p:nvSpPr>
          <p:cNvPr id="3" name="Title 1">
            <a:extLst>
              <a:ext uri="{FF2B5EF4-FFF2-40B4-BE49-F238E27FC236}">
                <a16:creationId xmlns:a16="http://schemas.microsoft.com/office/drawing/2014/main" id="{34C4C81C-54B5-74B1-843A-E48BBE0F8750}"/>
              </a:ext>
            </a:extLst>
          </p:cNvPr>
          <p:cNvSpPr txBox="1">
            <a:spLocks/>
          </p:cNvSpPr>
          <p:nvPr/>
        </p:nvSpPr>
        <p:spPr>
          <a:xfrm>
            <a:off x="5657087" y="1325367"/>
            <a:ext cx="1545097" cy="42980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pPr algn="ctr"/>
            <a:r>
              <a:rPr lang="en-US" sz="1400" dirty="0"/>
              <a:t>Chapter 2</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51F931-FE71-F2BD-5415-74DBA6F0C26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B1063A-209F-CA4C-0A87-F9214C2FA57E}"/>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10</a:t>
            </a:fld>
            <a:endParaRPr lang="en-US"/>
          </a:p>
        </p:txBody>
      </p:sp>
      <p:grpSp>
        <p:nvGrpSpPr>
          <p:cNvPr id="6" name="Group 5">
            <a:extLst>
              <a:ext uri="{FF2B5EF4-FFF2-40B4-BE49-F238E27FC236}">
                <a16:creationId xmlns:a16="http://schemas.microsoft.com/office/drawing/2014/main" id="{9C253E82-C17E-EE47-2161-A34B64775EB1}"/>
              </a:ext>
            </a:extLst>
          </p:cNvPr>
          <p:cNvGrpSpPr/>
          <p:nvPr/>
        </p:nvGrpSpPr>
        <p:grpSpPr>
          <a:xfrm>
            <a:off x="103740" y="1486436"/>
            <a:ext cx="9009438" cy="903688"/>
            <a:chOff x="175659" y="1928224"/>
            <a:chExt cx="9009438" cy="903688"/>
          </a:xfrm>
        </p:grpSpPr>
        <p:sp>
          <p:nvSpPr>
            <p:cNvPr id="3" name="Title 3">
              <a:extLst>
                <a:ext uri="{FF2B5EF4-FFF2-40B4-BE49-F238E27FC236}">
                  <a16:creationId xmlns:a16="http://schemas.microsoft.com/office/drawing/2014/main" id="{E1CE6677-E8CC-B1D9-DFF6-1B9A74ABD88B}"/>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Directories</a:t>
              </a:r>
            </a:p>
          </p:txBody>
        </p:sp>
        <p:sp>
          <p:nvSpPr>
            <p:cNvPr id="5" name="Title 3">
              <a:extLst>
                <a:ext uri="{FF2B5EF4-FFF2-40B4-BE49-F238E27FC236}">
                  <a16:creationId xmlns:a16="http://schemas.microsoft.com/office/drawing/2014/main" id="{9D543A8A-3D34-D5AE-5720-4FB6F6A03CBA}"/>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-also known as folder is a space on a storage device used to keep files and other directories organized.</a:t>
              </a:r>
            </a:p>
          </p:txBody>
        </p:sp>
      </p:grpSp>
      <p:grpSp>
        <p:nvGrpSpPr>
          <p:cNvPr id="13" name="Group 12">
            <a:extLst>
              <a:ext uri="{FF2B5EF4-FFF2-40B4-BE49-F238E27FC236}">
                <a16:creationId xmlns:a16="http://schemas.microsoft.com/office/drawing/2014/main" id="{B9B8780E-EE91-FAD9-4161-7A7C0C92313E}"/>
              </a:ext>
            </a:extLst>
          </p:cNvPr>
          <p:cNvGrpSpPr/>
          <p:nvPr/>
        </p:nvGrpSpPr>
        <p:grpSpPr>
          <a:xfrm>
            <a:off x="103740" y="2604606"/>
            <a:ext cx="9009438" cy="903688"/>
            <a:chOff x="175659" y="1928224"/>
            <a:chExt cx="9009438" cy="903688"/>
          </a:xfrm>
        </p:grpSpPr>
        <p:sp>
          <p:nvSpPr>
            <p:cNvPr id="14" name="Title 3">
              <a:extLst>
                <a:ext uri="{FF2B5EF4-FFF2-40B4-BE49-F238E27FC236}">
                  <a16:creationId xmlns:a16="http://schemas.microsoft.com/office/drawing/2014/main" id="{25626058-61CD-8308-A738-E113549F291D}"/>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Files</a:t>
              </a:r>
            </a:p>
          </p:txBody>
        </p:sp>
        <p:sp>
          <p:nvSpPr>
            <p:cNvPr id="15" name="Title 3">
              <a:extLst>
                <a:ext uri="{FF2B5EF4-FFF2-40B4-BE49-F238E27FC236}">
                  <a16:creationId xmlns:a16="http://schemas.microsoft.com/office/drawing/2014/main" id="{7265DFFA-74C0-673D-FCC3-5EC932D0DB4C}"/>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-is a named collection of data stored on a storage device. To read or write to a file, you need to know both its name and path basically, where it’s located.</a:t>
              </a:r>
            </a:p>
            <a:p>
              <a:endParaRPr lang="en-US" sz="1800" b="0" dirty="0"/>
            </a:p>
            <a:p>
              <a:r>
                <a:rPr lang="en-US" sz="1800" b="0" dirty="0"/>
                <a:t>-file contains also metadata , which is extra information about the file itself. This include things like its size, the date it was created or modified, and permissions that control who can view or edit it.</a:t>
              </a:r>
            </a:p>
          </p:txBody>
        </p:sp>
      </p:grpSp>
    </p:spTree>
    <p:extLst>
      <p:ext uri="{BB962C8B-B14F-4D97-AF65-F5344CB8AC3E}">
        <p14:creationId xmlns:p14="http://schemas.microsoft.com/office/powerpoint/2010/main" val="2196373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6AF43-AFC2-DA96-91B5-ACC4B7DFFB3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95997C-7EEB-3D59-8E6E-A8684AA7ECE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11</a:t>
            </a:fld>
            <a:endParaRPr lang="en-US"/>
          </a:p>
        </p:txBody>
      </p:sp>
      <p:grpSp>
        <p:nvGrpSpPr>
          <p:cNvPr id="6" name="Group 5">
            <a:extLst>
              <a:ext uri="{FF2B5EF4-FFF2-40B4-BE49-F238E27FC236}">
                <a16:creationId xmlns:a16="http://schemas.microsoft.com/office/drawing/2014/main" id="{A0DB4B3E-051B-30F0-9A42-450F6AC3E972}"/>
              </a:ext>
            </a:extLst>
          </p:cNvPr>
          <p:cNvGrpSpPr/>
          <p:nvPr/>
        </p:nvGrpSpPr>
        <p:grpSpPr>
          <a:xfrm>
            <a:off x="13783" y="129221"/>
            <a:ext cx="9009438" cy="903688"/>
            <a:chOff x="175659" y="1928224"/>
            <a:chExt cx="9009438" cy="903688"/>
          </a:xfrm>
        </p:grpSpPr>
        <p:sp>
          <p:nvSpPr>
            <p:cNvPr id="3" name="Title 3">
              <a:extLst>
                <a:ext uri="{FF2B5EF4-FFF2-40B4-BE49-F238E27FC236}">
                  <a16:creationId xmlns:a16="http://schemas.microsoft.com/office/drawing/2014/main" id="{7162A154-64DA-32B7-1E75-6AD41A039ED5}"/>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Path</a:t>
              </a:r>
            </a:p>
          </p:txBody>
        </p:sp>
        <p:sp>
          <p:nvSpPr>
            <p:cNvPr id="5" name="Title 3">
              <a:extLst>
                <a:ext uri="{FF2B5EF4-FFF2-40B4-BE49-F238E27FC236}">
                  <a16:creationId xmlns:a16="http://schemas.microsoft.com/office/drawing/2014/main" id="{C1B33B8B-3E5B-9EB4-6F92-2B892687F1DB}"/>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path tells your computer exactly where to find a file or folder just like an address helps someone to find house.</a:t>
              </a:r>
            </a:p>
          </p:txBody>
        </p:sp>
      </p:grpSp>
      <p:sp>
        <p:nvSpPr>
          <p:cNvPr id="4" name="Title 3">
            <a:extLst>
              <a:ext uri="{FF2B5EF4-FFF2-40B4-BE49-F238E27FC236}">
                <a16:creationId xmlns:a16="http://schemas.microsoft.com/office/drawing/2014/main" id="{6F588435-B735-9DCB-BD3B-79B61E4F4BC1}"/>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2DDE7A57-DE17-290B-8FAD-A6AEFFC5B46B}"/>
              </a:ext>
            </a:extLst>
          </p:cNvPr>
          <p:cNvGrpSpPr/>
          <p:nvPr/>
        </p:nvGrpSpPr>
        <p:grpSpPr>
          <a:xfrm>
            <a:off x="823893" y="2155493"/>
            <a:ext cx="9212203" cy="1098762"/>
            <a:chOff x="1269942" y="3582849"/>
            <a:chExt cx="9212203" cy="1098762"/>
          </a:xfrm>
        </p:grpSpPr>
        <p:sp>
          <p:nvSpPr>
            <p:cNvPr id="7" name="Title 3">
              <a:extLst>
                <a:ext uri="{FF2B5EF4-FFF2-40B4-BE49-F238E27FC236}">
                  <a16:creationId xmlns:a16="http://schemas.microsoft.com/office/drawing/2014/main" id="{76FF365D-C9C8-AE40-5F69-4C029C428B06}"/>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Absolute Path</a:t>
              </a:r>
            </a:p>
            <a:p>
              <a:r>
                <a:rPr lang="en-US" sz="1800" b="0" dirty="0"/>
                <a:t>	</a:t>
              </a:r>
            </a:p>
          </p:txBody>
        </p:sp>
        <p:sp>
          <p:nvSpPr>
            <p:cNvPr id="11" name="TextBox 10">
              <a:extLst>
                <a:ext uri="{FF2B5EF4-FFF2-40B4-BE49-F238E27FC236}">
                  <a16:creationId xmlns:a16="http://schemas.microsoft.com/office/drawing/2014/main" id="{5D9E6F24-6BDD-7038-16D6-8A9780B3E086}"/>
                </a:ext>
              </a:extLst>
            </p:cNvPr>
            <p:cNvSpPr txBox="1"/>
            <p:nvPr/>
          </p:nvSpPr>
          <p:spPr>
            <a:xfrm>
              <a:off x="1630866" y="3850614"/>
              <a:ext cx="8851279" cy="830997"/>
            </a:xfrm>
            <a:prstGeom prst="rect">
              <a:avLst/>
            </a:prstGeom>
            <a:noFill/>
          </p:spPr>
          <p:txBody>
            <a:bodyPr wrap="square">
              <a:spAutoFit/>
            </a:bodyPr>
            <a:lstStyle/>
            <a:p>
              <a:r>
                <a:rPr lang="en-US" sz="1600" b="0" dirty="0">
                  <a:solidFill>
                    <a:schemeClr val="bg1"/>
                  </a:solidFill>
                </a:rPr>
                <a:t>-gives the full address of a file or folder, starting from the very root of the file system. This path is always complete, so it will take you the right location no matter what you currently are in the system.</a:t>
              </a:r>
              <a:endParaRPr lang="en-US" sz="1600" dirty="0">
                <a:solidFill>
                  <a:schemeClr val="bg1"/>
                </a:solidFill>
              </a:endParaRPr>
            </a:p>
          </p:txBody>
        </p:sp>
      </p:grpSp>
      <p:sp>
        <p:nvSpPr>
          <p:cNvPr id="23" name="TextBox 22">
            <a:extLst>
              <a:ext uri="{FF2B5EF4-FFF2-40B4-BE49-F238E27FC236}">
                <a16:creationId xmlns:a16="http://schemas.microsoft.com/office/drawing/2014/main" id="{8F4D6F17-C797-5D86-9B7C-BACD48E350FC}"/>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8CBC9B63-FFE1-B668-2B80-0133972874A3}"/>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 the root is written as / .A full absolute path might look like: </a:t>
            </a:r>
            <a:r>
              <a:rPr lang="en-US" sz="1600" b="1" dirty="0">
                <a:solidFill>
                  <a:schemeClr val="bg1"/>
                </a:solidFill>
              </a:rPr>
              <a:t>/home/user/documents/report.txt</a:t>
            </a:r>
          </a:p>
        </p:txBody>
      </p:sp>
      <p:sp>
        <p:nvSpPr>
          <p:cNvPr id="25" name="TextBox 24">
            <a:extLst>
              <a:ext uri="{FF2B5EF4-FFF2-40B4-BE49-F238E27FC236}">
                <a16:creationId xmlns:a16="http://schemas.microsoft.com/office/drawing/2014/main" id="{D09C92A6-ECCD-E213-9739-B74347FF5DDC}"/>
              </a:ext>
            </a:extLst>
          </p:cNvPr>
          <p:cNvSpPr txBox="1"/>
          <p:nvPr/>
        </p:nvSpPr>
        <p:spPr>
          <a:xfrm>
            <a:off x="1848778" y="4485506"/>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the root starts with the drive letter C:/ , An absolute path would be: </a:t>
            </a:r>
            <a:r>
              <a:rPr lang="en-US" sz="1600" b="1" dirty="0">
                <a:solidFill>
                  <a:schemeClr val="bg1"/>
                </a:solidFill>
              </a:rPr>
              <a:t>C:\Users\User\Documents\report.txt.</a:t>
            </a:r>
          </a:p>
        </p:txBody>
      </p:sp>
    </p:spTree>
    <p:extLst>
      <p:ext uri="{BB962C8B-B14F-4D97-AF65-F5344CB8AC3E}">
        <p14:creationId xmlns:p14="http://schemas.microsoft.com/office/powerpoint/2010/main" val="1389458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5D013-9909-EF5F-0B03-8EC6A85F2AE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BE6F1-31D6-1460-F18F-8CF35E427448}"/>
              </a:ext>
            </a:extLst>
          </p:cNvPr>
          <p:cNvSpPr>
            <a:spLocks noGrp="1"/>
          </p:cNvSpPr>
          <p:nvPr>
            <p:ph type="sldNum" sz="quarter" idx="12"/>
          </p:nvPr>
        </p:nvSpPr>
        <p:spPr>
          <a:xfrm>
            <a:off x="10806151" y="4887719"/>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12</a:t>
            </a:fld>
            <a:endParaRPr lang="en-US"/>
          </a:p>
        </p:txBody>
      </p:sp>
      <p:sp>
        <p:nvSpPr>
          <p:cNvPr id="4" name="Title 3">
            <a:extLst>
              <a:ext uri="{FF2B5EF4-FFF2-40B4-BE49-F238E27FC236}">
                <a16:creationId xmlns:a16="http://schemas.microsoft.com/office/drawing/2014/main" id="{8B74572D-0ECA-8BEE-0E5F-23BCDB825B22}"/>
              </a:ext>
            </a:extLst>
          </p:cNvPr>
          <p:cNvSpPr txBox="1">
            <a:spLocks/>
          </p:cNvSpPr>
          <p:nvPr/>
        </p:nvSpPr>
        <p:spPr>
          <a:xfrm>
            <a:off x="169687" y="1619962"/>
            <a:ext cx="849744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Two types of Path</a:t>
            </a:r>
          </a:p>
        </p:txBody>
      </p:sp>
      <p:grpSp>
        <p:nvGrpSpPr>
          <p:cNvPr id="12" name="Group 11">
            <a:extLst>
              <a:ext uri="{FF2B5EF4-FFF2-40B4-BE49-F238E27FC236}">
                <a16:creationId xmlns:a16="http://schemas.microsoft.com/office/drawing/2014/main" id="{55B163E0-3EC0-4C6C-3863-C4F79438D5F5}"/>
              </a:ext>
            </a:extLst>
          </p:cNvPr>
          <p:cNvGrpSpPr/>
          <p:nvPr/>
        </p:nvGrpSpPr>
        <p:grpSpPr>
          <a:xfrm>
            <a:off x="823893" y="2155493"/>
            <a:ext cx="9212203" cy="852540"/>
            <a:chOff x="1269942" y="3582849"/>
            <a:chExt cx="9212203" cy="852540"/>
          </a:xfrm>
        </p:grpSpPr>
        <p:sp>
          <p:nvSpPr>
            <p:cNvPr id="7" name="Title 3">
              <a:extLst>
                <a:ext uri="{FF2B5EF4-FFF2-40B4-BE49-F238E27FC236}">
                  <a16:creationId xmlns:a16="http://schemas.microsoft.com/office/drawing/2014/main" id="{640901AE-3C99-87B4-6628-69234C6C8312}"/>
                </a:ext>
              </a:extLst>
            </p:cNvPr>
            <p:cNvSpPr txBox="1">
              <a:spLocks/>
            </p:cNvSpPr>
            <p:nvPr/>
          </p:nvSpPr>
          <p:spPr>
            <a:xfrm>
              <a:off x="1269942" y="3582849"/>
              <a:ext cx="1941610" cy="535531"/>
            </a:xfrm>
            <a:prstGeom prst="rect">
              <a:avLst/>
            </a:prstGeom>
          </p:spPr>
          <p:txBody>
            <a:bodyPr vert="horz" wrap="square" lIns="91440" tIns="45720" rIns="91440" bIns="45720" rtlCol="0" anchor="t">
              <a:normAutofit fontScale="925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Relative Path</a:t>
              </a:r>
            </a:p>
            <a:p>
              <a:r>
                <a:rPr lang="en-US" sz="1800" b="0" dirty="0"/>
                <a:t>	</a:t>
              </a:r>
            </a:p>
          </p:txBody>
        </p:sp>
        <p:sp>
          <p:nvSpPr>
            <p:cNvPr id="11" name="TextBox 10">
              <a:extLst>
                <a:ext uri="{FF2B5EF4-FFF2-40B4-BE49-F238E27FC236}">
                  <a16:creationId xmlns:a16="http://schemas.microsoft.com/office/drawing/2014/main" id="{6D30DA5B-B847-A8D3-4F47-165A6BA6DD6F}"/>
                </a:ext>
              </a:extLst>
            </p:cNvPr>
            <p:cNvSpPr txBox="1"/>
            <p:nvPr/>
          </p:nvSpPr>
          <p:spPr>
            <a:xfrm>
              <a:off x="1630866" y="3850614"/>
              <a:ext cx="8851279" cy="584775"/>
            </a:xfrm>
            <a:prstGeom prst="rect">
              <a:avLst/>
            </a:prstGeom>
            <a:noFill/>
          </p:spPr>
          <p:txBody>
            <a:bodyPr wrap="square">
              <a:spAutoFit/>
            </a:bodyPr>
            <a:lstStyle/>
            <a:p>
              <a:r>
                <a:rPr lang="en-US" sz="1600" b="0" dirty="0">
                  <a:solidFill>
                    <a:schemeClr val="bg1"/>
                  </a:solidFill>
                </a:rPr>
                <a:t>-gives the directions based on your current location in the filesystem, It doesn</a:t>
              </a:r>
              <a:r>
                <a:rPr lang="en-US" sz="1600" dirty="0">
                  <a:solidFill>
                    <a:schemeClr val="bg1"/>
                  </a:solidFill>
                </a:rPr>
                <a:t>’t start from root, so it’s shorter and more flexible.</a:t>
              </a:r>
            </a:p>
          </p:txBody>
        </p:sp>
      </p:grpSp>
      <p:sp>
        <p:nvSpPr>
          <p:cNvPr id="23" name="TextBox 22">
            <a:extLst>
              <a:ext uri="{FF2B5EF4-FFF2-40B4-BE49-F238E27FC236}">
                <a16:creationId xmlns:a16="http://schemas.microsoft.com/office/drawing/2014/main" id="{F34F9BE9-CD25-B53D-90DC-D5A796C58FAE}"/>
              </a:ext>
            </a:extLst>
          </p:cNvPr>
          <p:cNvSpPr txBox="1"/>
          <p:nvPr/>
        </p:nvSpPr>
        <p:spPr>
          <a:xfrm>
            <a:off x="1184817" y="3446706"/>
            <a:ext cx="1327924" cy="338554"/>
          </a:xfrm>
          <a:prstGeom prst="rect">
            <a:avLst/>
          </a:prstGeom>
          <a:noFill/>
        </p:spPr>
        <p:txBody>
          <a:bodyPr wrap="square">
            <a:spAutoFit/>
          </a:bodyPr>
          <a:lstStyle/>
          <a:p>
            <a:r>
              <a:rPr lang="en-US" sz="1600" b="0" i="1" dirty="0">
                <a:solidFill>
                  <a:schemeClr val="bg1"/>
                </a:solidFill>
              </a:rPr>
              <a:t>Example</a:t>
            </a:r>
            <a:endParaRPr lang="en-US" sz="1600" i="1" dirty="0">
              <a:solidFill>
                <a:schemeClr val="bg1"/>
              </a:solidFill>
            </a:endParaRPr>
          </a:p>
        </p:txBody>
      </p:sp>
      <p:sp>
        <p:nvSpPr>
          <p:cNvPr id="24" name="TextBox 23">
            <a:extLst>
              <a:ext uri="{FF2B5EF4-FFF2-40B4-BE49-F238E27FC236}">
                <a16:creationId xmlns:a16="http://schemas.microsoft.com/office/drawing/2014/main" id="{A829A407-FAD8-1A41-2CC3-E9BA372381A8}"/>
              </a:ext>
            </a:extLst>
          </p:cNvPr>
          <p:cNvSpPr txBox="1"/>
          <p:nvPr/>
        </p:nvSpPr>
        <p:spPr>
          <a:xfrm>
            <a:off x="1848778" y="3812960"/>
            <a:ext cx="9090568" cy="584775"/>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Linux/Unix systems, if your already in /home/user and you want to reach the report.txt file inside the documents folder, you would just types: </a:t>
            </a:r>
            <a:r>
              <a:rPr lang="en-US" sz="1600" b="1" dirty="0">
                <a:solidFill>
                  <a:schemeClr val="bg1"/>
                </a:solidFill>
              </a:rPr>
              <a:t>documents/reports.txt.</a:t>
            </a:r>
          </a:p>
        </p:txBody>
      </p:sp>
      <p:sp>
        <p:nvSpPr>
          <p:cNvPr id="25" name="TextBox 24">
            <a:extLst>
              <a:ext uri="{FF2B5EF4-FFF2-40B4-BE49-F238E27FC236}">
                <a16:creationId xmlns:a16="http://schemas.microsoft.com/office/drawing/2014/main" id="{2EC2C35B-2459-9E91-D12E-5FFB69A5FF37}"/>
              </a:ext>
            </a:extLst>
          </p:cNvPr>
          <p:cNvSpPr txBox="1"/>
          <p:nvPr/>
        </p:nvSpPr>
        <p:spPr>
          <a:xfrm>
            <a:off x="1848778" y="4485506"/>
            <a:ext cx="9090568" cy="338554"/>
          </a:xfrm>
          <a:prstGeom prst="rect">
            <a:avLst/>
          </a:prstGeom>
          <a:noFill/>
        </p:spPr>
        <p:txBody>
          <a:bodyPr wrap="square">
            <a:spAutoFit/>
          </a:bodyPr>
          <a:lstStyle/>
          <a:p>
            <a:r>
              <a:rPr lang="en-GB" sz="1600" dirty="0">
                <a:solidFill>
                  <a:schemeClr val="bg1"/>
                </a:solidFill>
              </a:rPr>
              <a:t>O</a:t>
            </a:r>
            <a:r>
              <a:rPr lang="en-US" sz="1600" dirty="0">
                <a:solidFill>
                  <a:schemeClr val="bg1"/>
                </a:solidFill>
              </a:rPr>
              <a:t>n Windows systems, if you’re already in C:\Users\User, you would type: </a:t>
            </a:r>
            <a:r>
              <a:rPr lang="en-US" sz="1600" b="1" dirty="0">
                <a:solidFill>
                  <a:schemeClr val="bg1"/>
                </a:solidFill>
              </a:rPr>
              <a:t>Documents\Report.txt.</a:t>
            </a:r>
          </a:p>
        </p:txBody>
      </p:sp>
    </p:spTree>
    <p:extLst>
      <p:ext uri="{BB962C8B-B14F-4D97-AF65-F5344CB8AC3E}">
        <p14:creationId xmlns:p14="http://schemas.microsoft.com/office/powerpoint/2010/main" val="2345071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Real-World Application</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13</a:t>
            </a:fld>
            <a:endParaRPr lang="en-US"/>
          </a:p>
        </p:txBody>
      </p:sp>
      <p:graphicFrame>
        <p:nvGraphicFramePr>
          <p:cNvPr id="15" name="TextBox 12">
            <a:extLst>
              <a:ext uri="{FF2B5EF4-FFF2-40B4-BE49-F238E27FC236}">
                <a16:creationId xmlns:a16="http://schemas.microsoft.com/office/drawing/2014/main" id="{F5DDDF54-C4EB-92FD-EA75-093741775ED9}"/>
              </a:ext>
            </a:extLst>
          </p:cNvPr>
          <p:cNvGraphicFramePr/>
          <p:nvPr>
            <p:extLst>
              <p:ext uri="{D42A27DB-BD31-4B8C-83A1-F6EECF244321}">
                <p14:modId xmlns:p14="http://schemas.microsoft.com/office/powerpoint/2010/main" val="1554916954"/>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AF12F-B3EC-3E50-5423-8FFFE37A451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556D94-75B0-996C-8577-F300A4DE6BD7}"/>
              </a:ext>
            </a:extLst>
          </p:cNvPr>
          <p:cNvSpPr>
            <a:spLocks noGrp="1"/>
          </p:cNvSpPr>
          <p:nvPr>
            <p:ph type="title"/>
          </p:nvPr>
        </p:nvSpPr>
        <p:spPr>
          <a:xfrm>
            <a:off x="444500" y="542925"/>
            <a:ext cx="11214100" cy="535531"/>
          </a:xfrm>
        </p:spPr>
        <p:txBody>
          <a:bodyPr wrap="square" anchor="t">
            <a:normAutofit/>
          </a:bodyPr>
          <a:lstStyle/>
          <a:p>
            <a:r>
              <a:rPr lang="en-US" dirty="0"/>
              <a:t>Activity – Check Your File System</a:t>
            </a:r>
          </a:p>
        </p:txBody>
      </p:sp>
      <p:sp>
        <p:nvSpPr>
          <p:cNvPr id="2" name="Slide Number Placeholder 1">
            <a:extLst>
              <a:ext uri="{FF2B5EF4-FFF2-40B4-BE49-F238E27FC236}">
                <a16:creationId xmlns:a16="http://schemas.microsoft.com/office/drawing/2014/main" id="{28B7E97A-A751-3785-C978-3477BAD46BD0}"/>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14</a:t>
            </a:fld>
            <a:endParaRPr lang="en-US"/>
          </a:p>
        </p:txBody>
      </p:sp>
      <p:sp>
        <p:nvSpPr>
          <p:cNvPr id="8" name="Text Placeholder 7">
            <a:extLst>
              <a:ext uri="{FF2B5EF4-FFF2-40B4-BE49-F238E27FC236}">
                <a16:creationId xmlns:a16="http://schemas.microsoft.com/office/drawing/2014/main" id="{008EB3AD-4C8B-E56E-BF4D-816899D23E7E}"/>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Windows: Right-click → Drive → Properties</a:t>
            </a:r>
          </a:p>
          <a:p>
            <a:pPr marL="514350" indent="-514350">
              <a:buFont typeface="+mj-lt"/>
              <a:buAutoNum type="arabicPeriod"/>
            </a:pPr>
            <a:endParaRPr lang="en-US" dirty="0"/>
          </a:p>
          <a:p>
            <a:pPr marL="514350" indent="-514350">
              <a:buFont typeface="+mj-lt"/>
              <a:buAutoNum type="arabicPeriod"/>
            </a:pPr>
            <a:r>
              <a:rPr lang="en-US" dirty="0"/>
              <a:t>Linux/macOS: Use </a:t>
            </a:r>
            <a:r>
              <a:rPr lang="en-US" dirty="0" err="1"/>
              <a:t>df</a:t>
            </a:r>
            <a:r>
              <a:rPr lang="en-US" dirty="0"/>
              <a:t> -T or mount command in terminal</a:t>
            </a:r>
            <a:endParaRPr lang="en-US" sz="2800" dirty="0"/>
          </a:p>
        </p:txBody>
      </p:sp>
    </p:spTree>
    <p:extLst>
      <p:ext uri="{BB962C8B-B14F-4D97-AF65-F5344CB8AC3E}">
        <p14:creationId xmlns:p14="http://schemas.microsoft.com/office/powerpoint/2010/main" val="259356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0C76-321D-DC2F-5700-161E95B50D5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4C3E2A8-62FF-EE4C-BC9D-A9B671C167F6}"/>
              </a:ext>
            </a:extLst>
          </p:cNvPr>
          <p:cNvSpPr>
            <a:spLocks noGrp="1"/>
          </p:cNvSpPr>
          <p:nvPr>
            <p:ph type="title"/>
          </p:nvPr>
        </p:nvSpPr>
        <p:spPr>
          <a:xfrm>
            <a:off x="444500" y="542925"/>
            <a:ext cx="11214100" cy="535531"/>
          </a:xfrm>
        </p:spPr>
        <p:txBody>
          <a:bodyPr wrap="square" anchor="t">
            <a:normAutofit/>
          </a:bodyPr>
          <a:lstStyle/>
          <a:p>
            <a:r>
              <a:rPr lang="en-US" dirty="0"/>
              <a:t>Summary</a:t>
            </a:r>
          </a:p>
        </p:txBody>
      </p:sp>
      <p:sp>
        <p:nvSpPr>
          <p:cNvPr id="2" name="Slide Number Placeholder 1">
            <a:extLst>
              <a:ext uri="{FF2B5EF4-FFF2-40B4-BE49-F238E27FC236}">
                <a16:creationId xmlns:a16="http://schemas.microsoft.com/office/drawing/2014/main" id="{15A0CA76-09CF-F16D-F473-A6FCDF38433E}"/>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15</a:t>
            </a:fld>
            <a:endParaRPr lang="en-US"/>
          </a:p>
        </p:txBody>
      </p:sp>
      <p:sp>
        <p:nvSpPr>
          <p:cNvPr id="8" name="Text Placeholder 7">
            <a:extLst>
              <a:ext uri="{FF2B5EF4-FFF2-40B4-BE49-F238E27FC236}">
                <a16:creationId xmlns:a16="http://schemas.microsoft.com/office/drawing/2014/main" id="{F2D5F157-3A8A-422E-9206-0A26B9114C4A}"/>
              </a:ext>
            </a:extLst>
          </p:cNvPr>
          <p:cNvSpPr>
            <a:spLocks noGrp="1"/>
          </p:cNvSpPr>
          <p:nvPr>
            <p:ph idx="1"/>
          </p:nvPr>
        </p:nvSpPr>
        <p:spPr>
          <a:xfrm>
            <a:off x="443365" y="1825625"/>
            <a:ext cx="11215235" cy="4351338"/>
          </a:xfrm>
        </p:spPr>
        <p:txBody>
          <a:bodyPr>
            <a:normAutofit/>
          </a:bodyPr>
          <a:lstStyle/>
          <a:p>
            <a:pPr marL="514350" indent="-514350">
              <a:buFont typeface="+mj-lt"/>
              <a:buAutoNum type="arabicPeriod"/>
            </a:pPr>
            <a:r>
              <a:rPr lang="en-US" dirty="0"/>
              <a:t>File systems manage how data is stored</a:t>
            </a:r>
          </a:p>
          <a:p>
            <a:pPr marL="514350" indent="-514350">
              <a:buFont typeface="+mj-lt"/>
              <a:buAutoNum type="arabicPeriod"/>
            </a:pPr>
            <a:endParaRPr lang="en-US" dirty="0"/>
          </a:p>
          <a:p>
            <a:pPr marL="514350" indent="-514350">
              <a:buFont typeface="+mj-lt"/>
              <a:buAutoNum type="arabicPeriod"/>
            </a:pPr>
            <a:r>
              <a:rPr lang="en-US" dirty="0"/>
              <a:t>Different OS use different file systems</a:t>
            </a:r>
          </a:p>
          <a:p>
            <a:pPr marL="514350" indent="-514350">
              <a:buFont typeface="+mj-lt"/>
              <a:buAutoNum type="arabicPeriod"/>
            </a:pPr>
            <a:endParaRPr lang="en-US" dirty="0"/>
          </a:p>
          <a:p>
            <a:pPr marL="514350" indent="-514350">
              <a:buFont typeface="+mj-lt"/>
              <a:buAutoNum type="arabicPeriod"/>
            </a:pPr>
            <a:r>
              <a:rPr lang="en-US" dirty="0"/>
              <a:t>Compatibility and performance depend on file system choice</a:t>
            </a:r>
            <a:endParaRPr lang="en-US" sz="2800" dirty="0"/>
          </a:p>
        </p:txBody>
      </p:sp>
    </p:spTree>
    <p:extLst>
      <p:ext uri="{BB962C8B-B14F-4D97-AF65-F5344CB8AC3E}">
        <p14:creationId xmlns:p14="http://schemas.microsoft.com/office/powerpoint/2010/main" val="3028753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535531"/>
          </a:xfrm>
        </p:spPr>
        <p:txBody>
          <a:bodyPr wrap="square" anchor="t">
            <a:normAutofit/>
          </a:bodyPr>
          <a:lstStyle/>
          <a:p>
            <a:r>
              <a:rPr lang="en-US" dirty="0"/>
              <a:t>Learning Objectives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2</a:t>
            </a:fld>
            <a:endParaRPr lang="en-US"/>
          </a:p>
        </p:txBody>
      </p:sp>
      <p:graphicFrame>
        <p:nvGraphicFramePr>
          <p:cNvPr id="12" name="Text Placeholder 9">
            <a:extLst>
              <a:ext uri="{FF2B5EF4-FFF2-40B4-BE49-F238E27FC236}">
                <a16:creationId xmlns:a16="http://schemas.microsoft.com/office/drawing/2014/main" id="{6FA29BFA-10AE-365A-A8B8-7E6681A3801E}"/>
              </a:ext>
            </a:extLst>
          </p:cNvPr>
          <p:cNvGraphicFramePr/>
          <p:nvPr>
            <p:extLst>
              <p:ext uri="{D42A27DB-BD31-4B8C-83A1-F6EECF244321}">
                <p14:modId xmlns:p14="http://schemas.microsoft.com/office/powerpoint/2010/main" val="3560944072"/>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3</a:t>
            </a:fld>
            <a:endParaRPr lang="en-US"/>
          </a:p>
        </p:txBody>
      </p:sp>
      <p:sp>
        <p:nvSpPr>
          <p:cNvPr id="8" name="Text Placeholder 7">
            <a:extLst>
              <a:ext uri="{FF2B5EF4-FFF2-40B4-BE49-F238E27FC236}">
                <a16:creationId xmlns:a16="http://schemas.microsoft.com/office/drawing/2014/main" id="{47DC4E62-1A34-4F98-A451-214F1808519C}"/>
              </a:ext>
            </a:extLst>
          </p:cNvPr>
          <p:cNvSpPr>
            <a:spLocks noGrp="1"/>
          </p:cNvSpPr>
          <p:nvPr>
            <p:ph idx="1"/>
          </p:nvPr>
        </p:nvSpPr>
        <p:spPr>
          <a:xfrm>
            <a:off x="443365" y="1825625"/>
            <a:ext cx="11215235" cy="4351338"/>
          </a:xfrm>
        </p:spPr>
        <p:txBody>
          <a:bodyPr>
            <a:normAutofit/>
          </a:bodyPr>
          <a:lstStyle/>
          <a:p>
            <a:pPr marL="0" indent="0">
              <a:buNone/>
            </a:pPr>
            <a:r>
              <a:rPr lang="en-US" dirty="0"/>
              <a:t>A file system is a method and structure an OS uses to:</a:t>
            </a:r>
          </a:p>
          <a:p>
            <a:pPr marL="457200" lvl="1" indent="0">
              <a:buNone/>
            </a:pPr>
            <a:endParaRPr lang="en-US" sz="2800" dirty="0"/>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D4BD8-F8A6-80B5-8D0F-179F5DEAE1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5CD922-6AE9-A97A-89C6-B7E4C8798A16}"/>
              </a:ext>
            </a:extLst>
          </p:cNvPr>
          <p:cNvSpPr>
            <a:spLocks noGrp="1"/>
          </p:cNvSpPr>
          <p:nvPr>
            <p:ph type="title"/>
          </p:nvPr>
        </p:nvSpPr>
        <p:spPr>
          <a:xfrm>
            <a:off x="444500" y="542925"/>
            <a:ext cx="11214100" cy="535531"/>
          </a:xfrm>
        </p:spPr>
        <p:txBody>
          <a:bodyPr wrap="square" anchor="t">
            <a:normAutofit/>
          </a:bodyPr>
          <a:lstStyle/>
          <a:p>
            <a:r>
              <a:rPr lang="en-US" dirty="0"/>
              <a:t>What is a File System?</a:t>
            </a:r>
          </a:p>
        </p:txBody>
      </p:sp>
      <p:sp>
        <p:nvSpPr>
          <p:cNvPr id="2" name="Slide Number Placeholder 1">
            <a:extLst>
              <a:ext uri="{FF2B5EF4-FFF2-40B4-BE49-F238E27FC236}">
                <a16:creationId xmlns:a16="http://schemas.microsoft.com/office/drawing/2014/main" id="{CE09FB96-A8E7-603D-D59E-78CDBD447972}"/>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4</a:t>
            </a:fld>
            <a:endParaRPr lang="en-US"/>
          </a:p>
        </p:txBody>
      </p:sp>
      <p:sp>
        <p:nvSpPr>
          <p:cNvPr id="8" name="Text Placeholder 7">
            <a:extLst>
              <a:ext uri="{FF2B5EF4-FFF2-40B4-BE49-F238E27FC236}">
                <a16:creationId xmlns:a16="http://schemas.microsoft.com/office/drawing/2014/main" id="{3A8CDEB3-0B51-0350-19B8-22BFA258C908}"/>
              </a:ext>
            </a:extLst>
          </p:cNvPr>
          <p:cNvSpPr>
            <a:spLocks noGrp="1"/>
          </p:cNvSpPr>
          <p:nvPr>
            <p:ph idx="1"/>
          </p:nvPr>
        </p:nvSpPr>
        <p:spPr>
          <a:xfrm>
            <a:off x="443365" y="1825625"/>
            <a:ext cx="11215235" cy="4351338"/>
          </a:xfrm>
        </p:spPr>
        <p:txBody>
          <a:bodyPr>
            <a:normAutofit/>
          </a:bodyPr>
          <a:lstStyle/>
          <a:p>
            <a:pPr marL="0" indent="0">
              <a:buNone/>
            </a:pPr>
            <a:r>
              <a:rPr lang="en-US" b="1" dirty="0"/>
              <a:t>A file system</a:t>
            </a:r>
            <a:r>
              <a:rPr lang="en-US" dirty="0"/>
              <a:t> organizes, stores, and provides access to data. It manages how data is stored on the disk and keeps an index of where each piece of data is located.</a:t>
            </a:r>
          </a:p>
          <a:p>
            <a:pPr marL="0" indent="0">
              <a:buNone/>
            </a:pPr>
            <a:r>
              <a:rPr lang="en-US" sz="2800" dirty="0"/>
              <a:t>Example Usage</a:t>
            </a:r>
          </a:p>
          <a:p>
            <a:pPr marL="457200" lvl="1" indent="0">
              <a:buNone/>
            </a:pPr>
            <a:r>
              <a:rPr lang="en-US" sz="2800" dirty="0"/>
              <a:t>-Store and retrieve files on a storage device.</a:t>
            </a:r>
          </a:p>
          <a:p>
            <a:pPr marL="457200" lvl="1" indent="0">
              <a:buNone/>
            </a:pPr>
            <a:r>
              <a:rPr lang="en-US" sz="2800" dirty="0"/>
              <a:t>-Manage data hierarchies (folders, directories).</a:t>
            </a:r>
          </a:p>
          <a:p>
            <a:pPr marL="457200" lvl="1" indent="0">
              <a:buNone/>
            </a:pPr>
            <a:r>
              <a:rPr lang="en-US" sz="2800" dirty="0"/>
              <a:t>-Keep track of free and used space.</a:t>
            </a:r>
          </a:p>
        </p:txBody>
      </p:sp>
    </p:spTree>
    <p:extLst>
      <p:ext uri="{BB962C8B-B14F-4D97-AF65-F5344CB8AC3E}">
        <p14:creationId xmlns:p14="http://schemas.microsoft.com/office/powerpoint/2010/main" val="1710908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b="1" kern="1200" spc="-70" baseline="0" dirty="0">
                <a:latin typeface="+mj-lt"/>
                <a:ea typeface="+mj-ea"/>
                <a:cs typeface="+mj-cs"/>
              </a:rPr>
              <a:t>Windows File Systems: NTFS, FAT32, exFAT</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5</a:t>
            </a:fld>
            <a:endParaRPr lang="en-US"/>
          </a:p>
        </p:txBody>
      </p:sp>
      <p:graphicFrame>
        <p:nvGraphicFramePr>
          <p:cNvPr id="28" name="TextBox 25">
            <a:extLst>
              <a:ext uri="{FF2B5EF4-FFF2-40B4-BE49-F238E27FC236}">
                <a16:creationId xmlns:a16="http://schemas.microsoft.com/office/drawing/2014/main" id="{1FE150B2-17CD-F1B7-0EF6-75DD33595F02}"/>
              </a:ext>
            </a:extLst>
          </p:cNvPr>
          <p:cNvGraphicFramePr/>
          <p:nvPr>
            <p:extLst>
              <p:ext uri="{D42A27DB-BD31-4B8C-83A1-F6EECF244321}">
                <p14:modId xmlns:p14="http://schemas.microsoft.com/office/powerpoint/2010/main" val="4193592289"/>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9EF3B-D832-F4C8-024A-E7E97A1A552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964152-8B55-958E-88FA-A8C7EE70A1BD}"/>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Linux File Systems: EXT4, XFS, BTRFS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EFD08E3C-7E84-D37B-7721-6D2C8DE54D9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6</a:t>
            </a:fld>
            <a:endParaRPr lang="en-US"/>
          </a:p>
        </p:txBody>
      </p:sp>
      <p:graphicFrame>
        <p:nvGraphicFramePr>
          <p:cNvPr id="28" name="TextBox 25">
            <a:extLst>
              <a:ext uri="{FF2B5EF4-FFF2-40B4-BE49-F238E27FC236}">
                <a16:creationId xmlns:a16="http://schemas.microsoft.com/office/drawing/2014/main" id="{35635D2F-6C91-8AE0-D7F8-3AAF9BF8CA5A}"/>
              </a:ext>
            </a:extLst>
          </p:cNvPr>
          <p:cNvGraphicFramePr/>
          <p:nvPr>
            <p:extLst>
              <p:ext uri="{D42A27DB-BD31-4B8C-83A1-F6EECF244321}">
                <p14:modId xmlns:p14="http://schemas.microsoft.com/office/powerpoint/2010/main" val="2740619087"/>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9895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F0A6-F85B-9418-E682-EB5FA4988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72DF8F-BDD6-3361-711E-C1533164115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macOS File Systems: APFS, HFS+</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883D12E7-7CB1-F536-2F03-11094152CF30}"/>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7</a:t>
            </a:fld>
            <a:endParaRPr lang="en-US"/>
          </a:p>
        </p:txBody>
      </p:sp>
      <p:graphicFrame>
        <p:nvGraphicFramePr>
          <p:cNvPr id="28" name="TextBox 25">
            <a:extLst>
              <a:ext uri="{FF2B5EF4-FFF2-40B4-BE49-F238E27FC236}">
                <a16:creationId xmlns:a16="http://schemas.microsoft.com/office/drawing/2014/main" id="{C603CC0B-7253-45F0-26D6-E928E23F1266}"/>
              </a:ext>
            </a:extLst>
          </p:cNvPr>
          <p:cNvGraphicFramePr/>
          <p:nvPr>
            <p:extLst>
              <p:ext uri="{D42A27DB-BD31-4B8C-83A1-F6EECF244321}">
                <p14:modId xmlns:p14="http://schemas.microsoft.com/office/powerpoint/2010/main" val="2759387406"/>
              </p:ext>
            </p:extLst>
          </p:nvPr>
        </p:nvGraphicFramePr>
        <p:xfrm>
          <a:off x="443365" y="1825625"/>
          <a:ext cx="11215235"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18691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981E6-B5AF-842F-ECE7-1A0AFEEC572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33F2AA7-A394-120C-033E-8DF178B60766}"/>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Different Concepts in a File System</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3327DB0-5751-DFA0-9804-3D030E898AD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8</a:t>
            </a:fld>
            <a:endParaRPr lang="en-US"/>
          </a:p>
        </p:txBody>
      </p:sp>
      <p:grpSp>
        <p:nvGrpSpPr>
          <p:cNvPr id="6" name="Group 5">
            <a:extLst>
              <a:ext uri="{FF2B5EF4-FFF2-40B4-BE49-F238E27FC236}">
                <a16:creationId xmlns:a16="http://schemas.microsoft.com/office/drawing/2014/main" id="{3DF5AD2C-875E-7BAC-06D3-A0523B91B89B}"/>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0FD59179-A5CE-20A3-E269-0907D353394E}"/>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Partitions</a:t>
              </a:r>
            </a:p>
          </p:txBody>
        </p:sp>
        <p:sp>
          <p:nvSpPr>
            <p:cNvPr id="5" name="Title 3">
              <a:extLst>
                <a:ext uri="{FF2B5EF4-FFF2-40B4-BE49-F238E27FC236}">
                  <a16:creationId xmlns:a16="http://schemas.microsoft.com/office/drawing/2014/main" id="{D7EF7E80-D669-B250-989E-7A546E8CBD9F}"/>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fontScale="85000"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-a partition is a  section of a storage device that the operating system treats as a separate space. You can think like dividing a bookshelf into separate sections, each with its own purpose.</a:t>
              </a:r>
            </a:p>
          </p:txBody>
        </p:sp>
      </p:grpSp>
      <p:grpSp>
        <p:nvGrpSpPr>
          <p:cNvPr id="7" name="Group 6">
            <a:extLst>
              <a:ext uri="{FF2B5EF4-FFF2-40B4-BE49-F238E27FC236}">
                <a16:creationId xmlns:a16="http://schemas.microsoft.com/office/drawing/2014/main" id="{0F461CCB-F132-D800-2F89-A27BA68B6174}"/>
              </a:ext>
            </a:extLst>
          </p:cNvPr>
          <p:cNvGrpSpPr/>
          <p:nvPr/>
        </p:nvGrpSpPr>
        <p:grpSpPr>
          <a:xfrm>
            <a:off x="175659" y="3122401"/>
            <a:ext cx="9009438" cy="903688"/>
            <a:chOff x="175659" y="1928224"/>
            <a:chExt cx="9009438" cy="903688"/>
          </a:xfrm>
        </p:grpSpPr>
        <p:sp>
          <p:nvSpPr>
            <p:cNvPr id="8" name="Title 3">
              <a:extLst>
                <a:ext uri="{FF2B5EF4-FFF2-40B4-BE49-F238E27FC236}">
                  <a16:creationId xmlns:a16="http://schemas.microsoft.com/office/drawing/2014/main" id="{881884D4-99CD-2654-81D1-60AA7C54344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Formatting</a:t>
              </a:r>
            </a:p>
          </p:txBody>
        </p:sp>
        <p:sp>
          <p:nvSpPr>
            <p:cNvPr id="9" name="Title 3">
              <a:extLst>
                <a:ext uri="{FF2B5EF4-FFF2-40B4-BE49-F238E27FC236}">
                  <a16:creationId xmlns:a16="http://schemas.microsoft.com/office/drawing/2014/main" id="{5C2152A5-30B7-4F1D-1665-C20FD2640AD3}"/>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500" b="0" dirty="0"/>
                <a:t>-refers to the process of preparing a storage device (like a hard drive, SSD, or USB) so it can store data properly using a specific file system (e.g., NTFS, FAT32, ext4). Formatting usually happens in two steps: low-level formatting and high-level formatting.</a:t>
              </a:r>
            </a:p>
          </p:txBody>
        </p:sp>
      </p:grpSp>
      <p:sp>
        <p:nvSpPr>
          <p:cNvPr id="10" name="Title 3">
            <a:extLst>
              <a:ext uri="{FF2B5EF4-FFF2-40B4-BE49-F238E27FC236}">
                <a16:creationId xmlns:a16="http://schemas.microsoft.com/office/drawing/2014/main" id="{B0C0418B-3394-05A5-9694-0DB0C02BFAE4}"/>
              </a:ext>
            </a:extLst>
          </p:cNvPr>
          <p:cNvSpPr txBox="1">
            <a:spLocks/>
          </p:cNvSpPr>
          <p:nvPr/>
        </p:nvSpPr>
        <p:spPr>
          <a:xfrm>
            <a:off x="1024990" y="4198556"/>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400" dirty="0"/>
              <a:t>Low-Level Formatting </a:t>
            </a:r>
            <a:r>
              <a:rPr lang="en-US" sz="1400" b="0" dirty="0"/>
              <a:t>creates the physical structure of the disk (tracks, sectors, cylinders). It is done by the manufacturer and prepares the disk for data storage at the hardware level.</a:t>
            </a:r>
          </a:p>
          <a:p>
            <a:endParaRPr lang="en-US" sz="1400" b="0" dirty="0"/>
          </a:p>
          <a:p>
            <a:r>
              <a:rPr lang="en-US" sz="1400" dirty="0"/>
              <a:t>High-Level Formatting</a:t>
            </a:r>
            <a:r>
              <a:rPr lang="en-US" sz="1400" b="0" dirty="0"/>
              <a:t> sets up the file system (e.g., NTFS, FAT32) and prepares the disk for use by the user. It organizes how files are stored and accessed but does not change the physical layout of the disk</a:t>
            </a:r>
          </a:p>
          <a:p>
            <a:endParaRPr lang="en-US" sz="1400" b="0" dirty="0"/>
          </a:p>
        </p:txBody>
      </p:sp>
    </p:spTree>
    <p:extLst>
      <p:ext uri="{BB962C8B-B14F-4D97-AF65-F5344CB8AC3E}">
        <p14:creationId xmlns:p14="http://schemas.microsoft.com/office/powerpoint/2010/main" val="3994045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FF8DD-E3A2-6158-1FB7-5FFC578C4E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2F911A-1B51-5CAF-0A68-ABB30AE70330}"/>
              </a:ext>
            </a:extLst>
          </p:cNvPr>
          <p:cNvSpPr>
            <a:spLocks noGrp="1"/>
          </p:cNvSpPr>
          <p:nvPr>
            <p:ph type="title"/>
          </p:nvPr>
        </p:nvSpPr>
        <p:spPr>
          <a:xfrm>
            <a:off x="444500" y="542925"/>
            <a:ext cx="11214100" cy="535531"/>
          </a:xfrm>
        </p:spPr>
        <p:txBody>
          <a:bodyPr vert="horz" wrap="square" lIns="91440" tIns="45720" rIns="91440" bIns="45720" rtlCol="0" anchor="t">
            <a:normAutofit/>
          </a:bodyPr>
          <a:lstStyle/>
          <a:p>
            <a:r>
              <a:rPr lang="en-US" dirty="0"/>
              <a:t>Two Common types of high-level formatting.</a:t>
            </a:r>
            <a:endParaRPr lang="en-US" b="1" kern="1200" spc="-70" baseline="0" dirty="0">
              <a:latin typeface="+mj-lt"/>
              <a:ea typeface="+mj-ea"/>
              <a:cs typeface="+mj-cs"/>
            </a:endParaRPr>
          </a:p>
        </p:txBody>
      </p:sp>
      <p:sp>
        <p:nvSpPr>
          <p:cNvPr id="2" name="Slide Number Placeholder 1">
            <a:extLst>
              <a:ext uri="{FF2B5EF4-FFF2-40B4-BE49-F238E27FC236}">
                <a16:creationId xmlns:a16="http://schemas.microsoft.com/office/drawing/2014/main" id="{FAE1ADBB-359C-5B9D-5226-297AEBD0090D}"/>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9</a:t>
            </a:fld>
            <a:endParaRPr lang="en-US"/>
          </a:p>
        </p:txBody>
      </p:sp>
      <p:grpSp>
        <p:nvGrpSpPr>
          <p:cNvPr id="6" name="Group 5">
            <a:extLst>
              <a:ext uri="{FF2B5EF4-FFF2-40B4-BE49-F238E27FC236}">
                <a16:creationId xmlns:a16="http://schemas.microsoft.com/office/drawing/2014/main" id="{67B14C60-ADC5-54B6-854A-A884C23CDD3E}"/>
              </a:ext>
            </a:extLst>
          </p:cNvPr>
          <p:cNvGrpSpPr/>
          <p:nvPr/>
        </p:nvGrpSpPr>
        <p:grpSpPr>
          <a:xfrm>
            <a:off x="175659" y="1928224"/>
            <a:ext cx="9009438" cy="903688"/>
            <a:chOff x="175659" y="1928224"/>
            <a:chExt cx="9009438" cy="903688"/>
          </a:xfrm>
        </p:grpSpPr>
        <p:sp>
          <p:nvSpPr>
            <p:cNvPr id="3" name="Title 3">
              <a:extLst>
                <a:ext uri="{FF2B5EF4-FFF2-40B4-BE49-F238E27FC236}">
                  <a16:creationId xmlns:a16="http://schemas.microsoft.com/office/drawing/2014/main" id="{4CB8A552-D348-4177-3C7E-A424AA469DEC}"/>
                </a:ext>
              </a:extLst>
            </p:cNvPr>
            <p:cNvSpPr txBox="1">
              <a:spLocks/>
            </p:cNvSpPr>
            <p:nvPr/>
          </p:nvSpPr>
          <p:spPr>
            <a:xfrm>
              <a:off x="175659" y="1928224"/>
              <a:ext cx="1951092" cy="535531"/>
            </a:xfrm>
            <a:prstGeom prst="rect">
              <a:avLst/>
            </a:prstGeom>
          </p:spPr>
          <p:txBody>
            <a:bodyPr vert="horz" wrap="square" lIns="91440" tIns="45720" rIns="91440" bIns="45720" rtlCol="0" anchor="t">
              <a:norm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Quick Format</a:t>
              </a:r>
            </a:p>
          </p:txBody>
        </p:sp>
        <p:sp>
          <p:nvSpPr>
            <p:cNvPr id="5" name="Title 3">
              <a:extLst>
                <a:ext uri="{FF2B5EF4-FFF2-40B4-BE49-F238E27FC236}">
                  <a16:creationId xmlns:a16="http://schemas.microsoft.com/office/drawing/2014/main" id="{5A509BEC-2CC1-A4B9-482A-A0BC53019B7D}"/>
                </a:ext>
              </a:extLst>
            </p:cNvPr>
            <p:cNvSpPr txBox="1">
              <a:spLocks/>
            </p:cNvSpPr>
            <p:nvPr/>
          </p:nvSpPr>
          <p:spPr>
            <a:xfrm>
              <a:off x="687655" y="2296381"/>
              <a:ext cx="8497442" cy="535531"/>
            </a:xfrm>
            <a:prstGeom prst="rect">
              <a:avLst/>
            </a:prstGeom>
          </p:spPr>
          <p:txBody>
            <a:bodyPr vert="horz" wrap="square" lIns="91440" tIns="45720" rIns="91440" bIns="45720" rtlCol="0" anchor="t">
              <a:normAutofit lnSpcReduction="100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800" b="0" dirty="0"/>
                <a:t>-removes the file system and marks the space as available for new data, but it doesn’t erase the actual files. It skips the bad sector scan, which make it much faster.</a:t>
              </a:r>
            </a:p>
          </p:txBody>
        </p:sp>
      </p:grpSp>
      <p:grpSp>
        <p:nvGrpSpPr>
          <p:cNvPr id="7" name="Group 6">
            <a:extLst>
              <a:ext uri="{FF2B5EF4-FFF2-40B4-BE49-F238E27FC236}">
                <a16:creationId xmlns:a16="http://schemas.microsoft.com/office/drawing/2014/main" id="{99566015-909E-33F9-5C20-FEBBE86290F4}"/>
              </a:ext>
            </a:extLst>
          </p:cNvPr>
          <p:cNvGrpSpPr/>
          <p:nvPr/>
        </p:nvGrpSpPr>
        <p:grpSpPr>
          <a:xfrm>
            <a:off x="175659" y="3942402"/>
            <a:ext cx="9009438" cy="903688"/>
            <a:chOff x="175659" y="1928224"/>
            <a:chExt cx="9009438" cy="903688"/>
          </a:xfrm>
        </p:grpSpPr>
        <p:sp>
          <p:nvSpPr>
            <p:cNvPr id="8" name="Title 3">
              <a:extLst>
                <a:ext uri="{FF2B5EF4-FFF2-40B4-BE49-F238E27FC236}">
                  <a16:creationId xmlns:a16="http://schemas.microsoft.com/office/drawing/2014/main" id="{DE337313-4D88-5E08-3B61-FE48FEA963A0}"/>
                </a:ext>
              </a:extLst>
            </p:cNvPr>
            <p:cNvSpPr txBox="1">
              <a:spLocks/>
            </p:cNvSpPr>
            <p:nvPr/>
          </p:nvSpPr>
          <p:spPr>
            <a:xfrm>
              <a:off x="175659" y="1928224"/>
              <a:ext cx="1478480" cy="535531"/>
            </a:xfrm>
            <a:prstGeom prst="rect">
              <a:avLst/>
            </a:prstGeom>
          </p:spPr>
          <p:txBody>
            <a:bodyPr vert="horz" wrap="square" lIns="91440" tIns="45720" rIns="91440" bIns="45720" rtlCol="0" anchor="t">
              <a:normAutofit fontScale="92500"/>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200" dirty="0"/>
                <a:t>Full Format</a:t>
              </a:r>
            </a:p>
          </p:txBody>
        </p:sp>
        <p:sp>
          <p:nvSpPr>
            <p:cNvPr id="9" name="Title 3">
              <a:extLst>
                <a:ext uri="{FF2B5EF4-FFF2-40B4-BE49-F238E27FC236}">
                  <a16:creationId xmlns:a16="http://schemas.microsoft.com/office/drawing/2014/main" id="{72CE6FBF-46C8-B2F2-EAB1-AD0E5518386E}"/>
                </a:ext>
              </a:extLst>
            </p:cNvPr>
            <p:cNvSpPr txBox="1">
              <a:spLocks/>
            </p:cNvSpPr>
            <p:nvPr/>
          </p:nvSpPr>
          <p:spPr>
            <a:xfrm>
              <a:off x="687655" y="2296381"/>
              <a:ext cx="8497442" cy="535531"/>
            </a:xfrm>
            <a:prstGeom prst="rect">
              <a:avLst/>
            </a:prstGeom>
          </p:spPr>
          <p:txBody>
            <a:bodyPr vert="horz" wrap="square" lIns="91440" tIns="45720" rIns="91440" bIns="45720" rtlCol="0" anchor="t">
              <a:no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1600" b="0" dirty="0"/>
                <a:t>-it takes more time because it erases all existing data by writing zeros across the entire drive. It also scans for bad sectors to avoid future issues. This is useful for HDDs but not ideal for SSDs, since SSDs have a limited number of write cycles.</a:t>
              </a:r>
              <a:endParaRPr lang="en-US" sz="1500" b="0" dirty="0"/>
            </a:p>
          </p:txBody>
        </p:sp>
      </p:grpSp>
    </p:spTree>
    <p:extLst>
      <p:ext uri="{BB962C8B-B14F-4D97-AF65-F5344CB8AC3E}">
        <p14:creationId xmlns:p14="http://schemas.microsoft.com/office/powerpoint/2010/main" val="2595756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155</TotalTime>
  <Words>990</Words>
  <Application>Microsoft Office PowerPoint</Application>
  <PresentationFormat>Widescreen</PresentationFormat>
  <Paragraphs>109</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Trade Gothic LT Pro</vt:lpstr>
      <vt:lpstr>Trebuchet MS</vt:lpstr>
      <vt:lpstr>Office Theme</vt:lpstr>
      <vt:lpstr>Different File Systems</vt:lpstr>
      <vt:lpstr>Learning Objectives</vt:lpstr>
      <vt:lpstr>What is a File System?</vt:lpstr>
      <vt:lpstr>What is a File System?</vt:lpstr>
      <vt:lpstr>Windows File Systems: NTFS, FAT32, exFAT</vt:lpstr>
      <vt:lpstr>Linux File Systems: EXT4, XFS, BTRFS</vt:lpstr>
      <vt:lpstr>macOS File Systems: APFS, HFS+</vt:lpstr>
      <vt:lpstr>Different Concepts in a File System</vt:lpstr>
      <vt:lpstr>Two Common types of high-level formatting.</vt:lpstr>
      <vt:lpstr>PowerPoint Presentation</vt:lpstr>
      <vt:lpstr>PowerPoint Presentation</vt:lpstr>
      <vt:lpstr>PowerPoint Presentation</vt:lpstr>
      <vt:lpstr>Real-World Application</vt:lpstr>
      <vt:lpstr>Activity – Check Your File System</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Jerico PC</dc:creator>
  <cp:lastModifiedBy>Jerico PC</cp:lastModifiedBy>
  <cp:revision>6</cp:revision>
  <dcterms:created xsi:type="dcterms:W3CDTF">2025-07-18T03:55:06Z</dcterms:created>
  <dcterms:modified xsi:type="dcterms:W3CDTF">2025-08-11T11:50:37Z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