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9EB0D-A297-464F-82AD-57ED7524EC82}" v="3" dt="2025-08-09T07:50:27.739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540" autoAdjust="0"/>
  </p:normalViewPr>
  <p:slideViewPr>
    <p:cSldViewPr snapToGrid="0">
      <p:cViewPr varScale="1">
        <p:scale>
          <a:sx n="88" d="100"/>
          <a:sy n="88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johntomas0228@gmail.com" userId="28771a095e863a71" providerId="LiveId" clId="{89A9EB0D-A297-464F-82AD-57ED7524EC82}"/>
    <pc:docChg chg="undo redo custSel addSld delSld modSld sldOrd">
      <pc:chgData name="patrickjohntomas0228@gmail.com" userId="28771a095e863a71" providerId="LiveId" clId="{89A9EB0D-A297-464F-82AD-57ED7524EC82}" dt="2025-08-13T03:27:15.975" v="3096" actId="1076"/>
      <pc:docMkLst>
        <pc:docMk/>
      </pc:docMkLst>
      <pc:sldChg chg="modSp del mod">
        <pc:chgData name="patrickjohntomas0228@gmail.com" userId="28771a095e863a71" providerId="LiveId" clId="{89A9EB0D-A297-464F-82AD-57ED7524EC82}" dt="2025-08-09T07:18:25.509" v="387" actId="2696"/>
        <pc:sldMkLst>
          <pc:docMk/>
          <pc:sldMk cId="2658705956" sldId="261"/>
        </pc:sldMkLst>
      </pc:sldChg>
      <pc:sldChg chg="addSp delSp modSp mod">
        <pc:chgData name="patrickjohntomas0228@gmail.com" userId="28771a095e863a71" providerId="LiveId" clId="{89A9EB0D-A297-464F-82AD-57ED7524EC82}" dt="2025-08-09T07:23:30.161" v="553" actId="113"/>
        <pc:sldMkLst>
          <pc:docMk/>
          <pc:sldMk cId="3344795925" sldId="262"/>
        </pc:sldMkLst>
        <pc:spChg chg="mod">
          <ac:chgData name="patrickjohntomas0228@gmail.com" userId="28771a095e863a71" providerId="LiveId" clId="{89A9EB0D-A297-464F-82AD-57ED7524EC82}" dt="2025-08-09T07:21:24.537" v="516" actId="113"/>
          <ac:spMkLst>
            <pc:docMk/>
            <pc:sldMk cId="3344795925" sldId="262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6:59:40.932" v="33" actId="20577"/>
          <ac:spMkLst>
            <pc:docMk/>
            <pc:sldMk cId="3344795925" sldId="262"/>
            <ac:spMk id="7" creationId="{66D9E0A5-37D9-C944-372C-87AE738F16FD}"/>
          </ac:spMkLst>
        </pc:spChg>
        <pc:spChg chg="add mod">
          <ac:chgData name="patrickjohntomas0228@gmail.com" userId="28771a095e863a71" providerId="LiveId" clId="{89A9EB0D-A297-464F-82AD-57ED7524EC82}" dt="2025-08-09T07:13:39.395" v="210" actId="113"/>
          <ac:spMkLst>
            <pc:docMk/>
            <pc:sldMk cId="3344795925" sldId="262"/>
            <ac:spMk id="9" creationId="{3AE5CDC8-AF0A-8D1B-1F06-C4BBD8A70538}"/>
          </ac:spMkLst>
        </pc:spChg>
        <pc:spChg chg="add mod">
          <ac:chgData name="patrickjohntomas0228@gmail.com" userId="28771a095e863a71" providerId="LiveId" clId="{89A9EB0D-A297-464F-82AD-57ED7524EC82}" dt="2025-08-09T07:23:30.161" v="553" actId="113"/>
          <ac:spMkLst>
            <pc:docMk/>
            <pc:sldMk cId="3344795925" sldId="262"/>
            <ac:spMk id="10" creationId="{6D78E2F5-B594-1F39-84B1-87B68F94F8BB}"/>
          </ac:spMkLst>
        </pc:spChg>
      </pc:sldChg>
      <pc:sldChg chg="delSp modSp add mod">
        <pc:chgData name="patrickjohntomas0228@gmail.com" userId="28771a095e863a71" providerId="LiveId" clId="{89A9EB0D-A297-464F-82AD-57ED7524EC82}" dt="2025-08-09T07:31:48.221" v="871" actId="113"/>
        <pc:sldMkLst>
          <pc:docMk/>
          <pc:sldMk cId="924131626" sldId="263"/>
        </pc:sldMkLst>
        <pc:spChg chg="mod">
          <ac:chgData name="patrickjohntomas0228@gmail.com" userId="28771a095e863a71" providerId="LiveId" clId="{89A9EB0D-A297-464F-82AD-57ED7524EC82}" dt="2025-08-09T07:31:48.221" v="871" actId="113"/>
          <ac:spMkLst>
            <pc:docMk/>
            <pc:sldMk cId="924131626" sldId="263"/>
            <ac:spMk id="2" creationId="{67B7FEEC-D8FC-80EE-5E32-23714D34A0BB}"/>
          </ac:spMkLst>
        </pc:spChg>
      </pc:sldChg>
      <pc:sldChg chg="modSp add del mod">
        <pc:chgData name="patrickjohntomas0228@gmail.com" userId="28771a095e863a71" providerId="LiveId" clId="{89A9EB0D-A297-464F-82AD-57ED7524EC82}" dt="2025-08-11T05:01:44.243" v="2503" actId="2696"/>
        <pc:sldMkLst>
          <pc:docMk/>
          <pc:sldMk cId="1090943245" sldId="264"/>
        </pc:sldMkLst>
      </pc:sldChg>
      <pc:sldChg chg="modSp add del mod">
        <pc:chgData name="patrickjohntomas0228@gmail.com" userId="28771a095e863a71" providerId="LiveId" clId="{89A9EB0D-A297-464F-82AD-57ED7524EC82}" dt="2025-08-11T05:01:33.360" v="2502" actId="2696"/>
        <pc:sldMkLst>
          <pc:docMk/>
          <pc:sldMk cId="1415977912" sldId="265"/>
        </pc:sldMkLst>
      </pc:sldChg>
      <pc:sldChg chg="modSp add del mod">
        <pc:chgData name="patrickjohntomas0228@gmail.com" userId="28771a095e863a71" providerId="LiveId" clId="{89A9EB0D-A297-464F-82AD-57ED7524EC82}" dt="2025-08-09T07:41:06.824" v="1036" actId="2696"/>
        <pc:sldMkLst>
          <pc:docMk/>
          <pc:sldMk cId="370770392" sldId="266"/>
        </pc:sldMkLst>
      </pc:sldChg>
      <pc:sldChg chg="addSp delSp modSp add mod ord modNotesTx">
        <pc:chgData name="patrickjohntomas0228@gmail.com" userId="28771a095e863a71" providerId="LiveId" clId="{89A9EB0D-A297-464F-82AD-57ED7524EC82}" dt="2025-08-11T05:47:46.964" v="3084" actId="113"/>
        <pc:sldMkLst>
          <pc:docMk/>
          <pc:sldMk cId="1287196331" sldId="266"/>
        </pc:sldMkLst>
        <pc:spChg chg="mod">
          <ac:chgData name="patrickjohntomas0228@gmail.com" userId="28771a095e863a71" providerId="LiveId" clId="{89A9EB0D-A297-464F-82AD-57ED7524EC82}" dt="2025-08-11T05:47:46.964" v="3084" actId="113"/>
          <ac:spMkLst>
            <pc:docMk/>
            <pc:sldMk cId="1287196331" sldId="266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7:41:20.909" v="1049" actId="20577"/>
          <ac:spMkLst>
            <pc:docMk/>
            <pc:sldMk cId="1287196331" sldId="266"/>
            <ac:spMk id="7" creationId="{66D9E0A5-37D9-C944-372C-87AE738F16FD}"/>
          </ac:spMkLst>
        </pc:spChg>
      </pc:sldChg>
      <pc:sldChg chg="modSp add mod ord">
        <pc:chgData name="patrickjohntomas0228@gmail.com" userId="28771a095e863a71" providerId="LiveId" clId="{89A9EB0D-A297-464F-82AD-57ED7524EC82}" dt="2025-08-09T08:07:36.572" v="2439" actId="113"/>
        <pc:sldMkLst>
          <pc:docMk/>
          <pc:sldMk cId="3618188420" sldId="267"/>
        </pc:sldMkLst>
        <pc:spChg chg="mod">
          <ac:chgData name="patrickjohntomas0228@gmail.com" userId="28771a095e863a71" providerId="LiveId" clId="{89A9EB0D-A297-464F-82AD-57ED7524EC82}" dt="2025-08-09T08:07:36.572" v="2439" actId="113"/>
          <ac:spMkLst>
            <pc:docMk/>
            <pc:sldMk cId="3618188420" sldId="267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0:12.650" v="1657" actId="20577"/>
          <ac:spMkLst>
            <pc:docMk/>
            <pc:sldMk cId="3618188420" sldId="267"/>
            <ac:spMk id="7" creationId="{66D9E0A5-37D9-C944-372C-87AE738F16FD}"/>
          </ac:spMkLst>
        </pc:spChg>
      </pc:sldChg>
      <pc:sldChg chg="modSp add mod">
        <pc:chgData name="patrickjohntomas0228@gmail.com" userId="28771a095e863a71" providerId="LiveId" clId="{89A9EB0D-A297-464F-82AD-57ED7524EC82}" dt="2025-08-13T03:27:15.975" v="3096" actId="1076"/>
        <pc:sldMkLst>
          <pc:docMk/>
          <pc:sldMk cId="2711414540" sldId="268"/>
        </pc:sldMkLst>
        <pc:spChg chg="mod">
          <ac:chgData name="patrickjohntomas0228@gmail.com" userId="28771a095e863a71" providerId="LiveId" clId="{89A9EB0D-A297-464F-82AD-57ED7524EC82}" dt="2025-08-13T03:27:15.975" v="3096" actId="1076"/>
          <ac:spMkLst>
            <pc:docMk/>
            <pc:sldMk cId="2711414540" sldId="268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9:42.750" v="2458" actId="20577"/>
          <ac:spMkLst>
            <pc:docMk/>
            <pc:sldMk cId="2711414540" sldId="268"/>
            <ac:spMk id="7" creationId="{66D9E0A5-37D9-C944-372C-87AE738F1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2B84-9FE1-434E-A2D2-E973C393975E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01B0-A621-4567-A841-5AE0E59BAF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35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137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BB33B-6A5F-BFF7-3AAE-0547D796E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6D3D34-6C98-ADF2-5746-AF9D7F397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42E72-275E-6E8F-B98B-450A9B563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35645-0A99-A8F2-BC73-80BC94344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372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Abstract class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class Animal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protected $name;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// Constructor with body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function __construct($name)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$this-&gt;name = $name;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// Abstract method (must be implemented by child)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abstract public function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makeSound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// Normal method (shared by all animals)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function eat()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echo $this-&gt;name . " is eating.\n";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Dog extends Animal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Dog extends Animal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function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makeSound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echo $this-&gt;name . " says: Woof! Woof!\n";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Cat extends Animal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Cat extends Animal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function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makeSound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echo $this-&gt;name . " says: Meow! Meow!\n";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--- MAIN PROGRAM ---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$dog = new Dog("Buddy");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$dog-&gt;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makeSound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 // Buddy says: Woof! Woof!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$dog-&gt;eat();        // Buddy is eating.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"\n";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$cat = new Cat("Melody");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$cat-&gt;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makeSound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 // Melody says: Meow! Meow!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$cat-&gt;eat();        // Melody is eating.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780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264D2-CCB1-8579-AAD0-680783BDC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44E5D-93B6-DC41-DDD4-726D6F339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06D41D-18AF-95FF-6EFB-47980B2AF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1ADD6-4418-03E8-16FD-15334121A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51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// Define an interface</a:t>
            </a:r>
          </a:p>
          <a:p>
            <a:r>
              <a:rPr lang="en-US" b="1" dirty="0"/>
              <a:t>interface Animal {</a:t>
            </a:r>
          </a:p>
          <a:p>
            <a:r>
              <a:rPr lang="en-US" b="1" dirty="0"/>
              <a:t>    public function </a:t>
            </a:r>
            <a:r>
              <a:rPr lang="en-US" b="1" dirty="0" err="1"/>
              <a:t>makeSound</a:t>
            </a:r>
            <a:r>
              <a:rPr lang="en-US" b="1" dirty="0"/>
              <a:t>();</a:t>
            </a:r>
          </a:p>
          <a:p>
            <a:r>
              <a:rPr lang="en-US" b="1" dirty="0"/>
              <a:t>    public function eat();</a:t>
            </a:r>
          </a:p>
          <a:p>
            <a:r>
              <a:rPr lang="en-US" b="1" dirty="0"/>
              <a:t>    public function __construct($name);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// Dog implements Animal interface</a:t>
            </a:r>
          </a:p>
          <a:p>
            <a:r>
              <a:rPr lang="en-US" b="1" dirty="0"/>
              <a:t>class Dog implements Animal {</a:t>
            </a:r>
          </a:p>
          <a:p>
            <a:r>
              <a:rPr lang="en-US" b="1" dirty="0"/>
              <a:t>    private $name;</a:t>
            </a:r>
          </a:p>
          <a:p>
            <a:endParaRPr lang="en-US" b="1" dirty="0"/>
          </a:p>
          <a:p>
            <a:r>
              <a:rPr lang="en-US" b="1" dirty="0"/>
              <a:t>    public function __construct($name){</a:t>
            </a:r>
          </a:p>
          <a:p>
            <a:r>
              <a:rPr lang="en-US" b="1" dirty="0"/>
              <a:t>        $this-&gt;name = $name;</a:t>
            </a:r>
          </a:p>
          <a:p>
            <a:r>
              <a:rPr lang="en-US" b="1" dirty="0"/>
              <a:t>    }</a:t>
            </a:r>
          </a:p>
          <a:p>
            <a:endParaRPr lang="en-US" b="1" dirty="0"/>
          </a:p>
          <a:p>
            <a:r>
              <a:rPr lang="en-US" b="1" dirty="0"/>
              <a:t>    public function </a:t>
            </a:r>
            <a:r>
              <a:rPr lang="en-US" b="1" dirty="0" err="1"/>
              <a:t>makeSound</a:t>
            </a:r>
            <a:r>
              <a:rPr lang="en-US" b="1" dirty="0"/>
              <a:t>() {</a:t>
            </a:r>
          </a:p>
          <a:p>
            <a:r>
              <a:rPr lang="en-US" b="1" dirty="0"/>
              <a:t>        echo $this-&gt;name . " says: Woof! Woof!\n";</a:t>
            </a:r>
          </a:p>
          <a:p>
            <a:r>
              <a:rPr lang="en-US" b="1" dirty="0"/>
              <a:t>    }</a:t>
            </a:r>
          </a:p>
          <a:p>
            <a:endParaRPr lang="en-US" b="1" dirty="0"/>
          </a:p>
          <a:p>
            <a:r>
              <a:rPr lang="en-US" b="1" dirty="0"/>
              <a:t>    public function eat() {</a:t>
            </a:r>
          </a:p>
          <a:p>
            <a:r>
              <a:rPr lang="en-US" b="1" dirty="0"/>
              <a:t>        echo $this-&gt;name . " is eating dog food.\n";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// Cat implements Animal interface</a:t>
            </a:r>
          </a:p>
          <a:p>
            <a:r>
              <a:rPr lang="en-US" b="1" dirty="0"/>
              <a:t>class Cat implements Animal {</a:t>
            </a:r>
          </a:p>
          <a:p>
            <a:r>
              <a:rPr lang="en-US" b="1" dirty="0"/>
              <a:t>    private $name;</a:t>
            </a:r>
          </a:p>
          <a:p>
            <a:endParaRPr lang="en-US" b="1" dirty="0"/>
          </a:p>
          <a:p>
            <a:r>
              <a:rPr lang="en-US" b="1" dirty="0"/>
              <a:t>    public function __construct($name){</a:t>
            </a:r>
          </a:p>
          <a:p>
            <a:r>
              <a:rPr lang="en-US" b="1" dirty="0"/>
              <a:t>        $this-&gt;name = $name;</a:t>
            </a:r>
          </a:p>
          <a:p>
            <a:r>
              <a:rPr lang="en-US" b="1" dirty="0"/>
              <a:t>    }</a:t>
            </a:r>
          </a:p>
          <a:p>
            <a:endParaRPr lang="en-US" b="1" dirty="0"/>
          </a:p>
          <a:p>
            <a:r>
              <a:rPr lang="en-US" b="1" dirty="0"/>
              <a:t>    public function </a:t>
            </a:r>
            <a:r>
              <a:rPr lang="en-US" b="1" dirty="0" err="1"/>
              <a:t>makeSound</a:t>
            </a:r>
            <a:r>
              <a:rPr lang="en-US" b="1" dirty="0"/>
              <a:t>() {</a:t>
            </a:r>
          </a:p>
          <a:p>
            <a:r>
              <a:rPr lang="en-US" b="1" dirty="0"/>
              <a:t>        echo $this-&gt;name . " says: Meow! Meow!\n";</a:t>
            </a:r>
          </a:p>
          <a:p>
            <a:r>
              <a:rPr lang="en-US" b="1" dirty="0"/>
              <a:t>    }</a:t>
            </a:r>
          </a:p>
          <a:p>
            <a:endParaRPr lang="en-US" b="1" dirty="0"/>
          </a:p>
          <a:p>
            <a:r>
              <a:rPr lang="en-US" b="1" dirty="0"/>
              <a:t>    public function eat() {</a:t>
            </a:r>
          </a:p>
          <a:p>
            <a:r>
              <a:rPr lang="en-US" b="1" dirty="0"/>
              <a:t>        echo $this-&gt;name . " is eating cat food.\n";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// --- MAIN PROGRAM ---</a:t>
            </a:r>
          </a:p>
          <a:p>
            <a:r>
              <a:rPr lang="en-US" b="1" dirty="0"/>
              <a:t>$dog = new Dog("Buddy");</a:t>
            </a:r>
          </a:p>
          <a:p>
            <a:r>
              <a:rPr lang="en-US" b="1" dirty="0"/>
              <a:t>$dog-&gt;</a:t>
            </a:r>
            <a:r>
              <a:rPr lang="en-US" b="1" dirty="0" err="1"/>
              <a:t>makeSound</a:t>
            </a:r>
            <a:r>
              <a:rPr lang="en-US" b="1" dirty="0"/>
              <a:t>();  // Buddy says: Woof! Woof!</a:t>
            </a:r>
          </a:p>
          <a:p>
            <a:r>
              <a:rPr lang="en-US" b="1" dirty="0"/>
              <a:t>$dog-&gt;eat();        // Buddy is eating dog food.</a:t>
            </a:r>
          </a:p>
          <a:p>
            <a:endParaRPr lang="en-US" b="1" dirty="0"/>
          </a:p>
          <a:p>
            <a:r>
              <a:rPr lang="en-US" b="1" dirty="0"/>
              <a:t>echo "\n";</a:t>
            </a:r>
          </a:p>
          <a:p>
            <a:endParaRPr lang="en-US" b="1" dirty="0"/>
          </a:p>
          <a:p>
            <a:r>
              <a:rPr lang="en-US" b="1" dirty="0"/>
              <a:t>$cat = new Cat("Melody");</a:t>
            </a:r>
          </a:p>
          <a:p>
            <a:r>
              <a:rPr lang="en-US" b="1" dirty="0"/>
              <a:t>$cat-&gt;</a:t>
            </a:r>
            <a:r>
              <a:rPr lang="en-US" b="1" dirty="0" err="1"/>
              <a:t>makeSound</a:t>
            </a:r>
            <a:r>
              <a:rPr lang="en-US" b="1" dirty="0"/>
              <a:t>();  // Melody says: Meow! Meow!</a:t>
            </a:r>
          </a:p>
          <a:p>
            <a:r>
              <a:rPr lang="en-US" b="1" dirty="0"/>
              <a:t>$cat-&gt;eat();        // Melody is eating cat food.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67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F17-C067-B54D-16A6-DCBF64BD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4FE8D-C260-C9EC-3E26-88C33693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0A4A-D1F3-21CB-6D81-74E02E55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343-B080-A6C3-BC8F-F71BA333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3ADF-B255-A516-26AF-0DD3E32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8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739C-08BE-EE66-23D1-4EC3352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56FB-B249-FED7-43FC-5C195D69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B469-5701-A773-825E-69739C7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5DE1-B53F-6D07-C007-D3C4720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D7B1-2EF7-61BC-F2FD-0B8F115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4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6311-E65C-C4D0-C11E-69D63BA5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5966-11CC-7D10-B312-890130D6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1289-E27B-635D-1452-C2BEA98C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A803-37B2-F62F-B075-8A211FC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FFAD-920B-DD49-A821-3ED7B22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0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410-773F-254D-54F5-F1826C15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9F5-1137-5D2C-8D2A-C1710370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076C-9129-F7A8-320B-B0EB42BA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8BD1-D764-15D6-49FF-A8575DFC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1649-19CC-179F-AC57-9930A90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0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7C6-0627-EE21-46BC-840F0EE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E5D1-DDD4-860A-09E2-3A6042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2BC9-5953-9D59-F28A-703391D3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3F25-A54D-7C05-2810-E46D9BBC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7AC-2DFC-F0BA-823C-B031FCFD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8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E71F-A0EB-A6D6-334A-2F49AC8E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9377-0FC8-B590-BF84-0BD11183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30F5-8329-DE8B-0C31-6645591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1F7C-8CA0-A139-E765-DF356AC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C6B24-8DDB-5451-3D69-5167E01D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826F-C62A-B49B-3908-FC09BFDB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43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A073-1613-9EAF-66FB-073F1086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4817-2413-B37F-A503-B5947E6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BEE1-7E30-0284-CD14-111B86E7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80A26-5341-B6BB-7D05-7F149487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214D-20D0-C419-6AA4-BF286EE9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6B03D-96C4-8FDB-0B15-94DD42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878D-40EB-A281-56A3-230FF513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AA62-6156-466B-6E18-DB5FED1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1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5EA-E9CC-578A-9BC0-78919D3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3293-EE54-D81F-3E47-E0862352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D4F88-974C-D515-92B3-F9CC1B6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6259-E098-9BE9-F40E-3CA3F46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719C-EDDD-0F50-618B-6CC7850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1246-F780-E636-3E20-D6A902E0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8BD9-344E-0D27-B99B-C5D0F291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94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1D3-45C2-F24F-8A38-15CC39C9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B2EC-4576-0E13-F32F-79960578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83D0-9166-1656-18FC-8FF5EC7D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BB5A-554F-7F25-A19C-189B3023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40E9-746A-879F-4AC9-E80CAB8D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E292-F705-2877-4B06-100D4DE8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05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58A-F8AC-2635-FE71-4CB9E828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32BD-613C-342E-23C0-D74FAD2A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A044-ADAF-3555-94C9-10917291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C15D-6058-35FE-AD1F-E0928745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7178-4524-1A3F-A1DB-D13B688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B91F-66F0-0AB8-095A-954CC756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9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E7EC-FF17-562C-690C-0C2160E4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E3CB2-727C-8D3C-73DC-4FF3666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93FD-C769-7EBE-0737-B20862E0E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21FB-1F84-B103-FAD9-FF38928A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66C8-F1AA-DB22-E4C4-27098E6A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78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1611456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Chapter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A01B-81FD-11E6-C54B-DCA5DEF95E95}"/>
              </a:ext>
            </a:extLst>
          </p:cNvPr>
          <p:cNvSpPr txBox="1"/>
          <p:nvPr/>
        </p:nvSpPr>
        <p:spPr>
          <a:xfrm>
            <a:off x="2740478" y="2644170"/>
            <a:ext cx="6711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Abstraction and Interfaces</a:t>
            </a:r>
            <a:endParaRPr lang="en-PH" sz="48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2D845-6782-4F2E-7257-AC45C04FA98D}"/>
              </a:ext>
            </a:extLst>
          </p:cNvPr>
          <p:cNvSpPr txBox="1"/>
          <p:nvPr/>
        </p:nvSpPr>
        <p:spPr>
          <a:xfrm>
            <a:off x="4979004" y="5577409"/>
            <a:ext cx="2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ITP03 | 1</a:t>
            </a:r>
            <a:r>
              <a:rPr lang="en-PH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217070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Objectives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06287-219F-552C-932C-A905EFDDC7B5}"/>
              </a:ext>
            </a:extLst>
          </p:cNvPr>
          <p:cNvSpPr txBox="1"/>
          <p:nvPr/>
        </p:nvSpPr>
        <p:spPr>
          <a:xfrm>
            <a:off x="1658437" y="1997839"/>
            <a:ext cx="8480174" cy="277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Understand the concept and purpose of abstraction in OOP.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Declare and implement abstract classes and methods in PHP.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Define interfaces and implement them in classes.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Differentiate between abstract classes and interfaces.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Apply abstraction and interfaces in real-world scenarios.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3024-7FBB-9661-E84E-93795A07C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A69910-BE6C-F2AF-9FF4-D40BA461516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46280-3ED3-97AA-BDEA-39B9CB85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56E96A-2A9D-D673-C94C-7E2836AA160A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What is Abstraction?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AE2E6-5965-650F-564F-1DCDC8FDE371}"/>
              </a:ext>
            </a:extLst>
          </p:cNvPr>
          <p:cNvSpPr txBox="1"/>
          <p:nvPr/>
        </p:nvSpPr>
        <p:spPr>
          <a:xfrm>
            <a:off x="1658437" y="1997839"/>
            <a:ext cx="8480174" cy="5452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Abstraction hides unnecessary details and shows only the essential features.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It focuses on what an object does, not how it does it.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Achieved using abstract classes or interfaces.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Can declared attributes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May contain</a:t>
            </a:r>
          </a:p>
          <a:p>
            <a:pPr lvl="2"/>
            <a:r>
              <a:rPr lang="en-GB" sz="1600" dirty="0">
                <a:latin typeface="Century Gothic" panose="020B0502020202020204" pitchFamily="34" charset="0"/>
              </a:rPr>
              <a:t>-</a:t>
            </a:r>
            <a:r>
              <a:rPr lang="en-US" sz="1600" b="1" dirty="0">
                <a:latin typeface="Century Gothic" panose="020B0502020202020204" pitchFamily="34" charset="0"/>
              </a:rPr>
              <a:t>Normal methods</a:t>
            </a:r>
            <a:r>
              <a:rPr lang="en-US" sz="1600" dirty="0">
                <a:latin typeface="Century Gothic" panose="020B0502020202020204" pitchFamily="34" charset="0"/>
              </a:rPr>
              <a:t> (with body)</a:t>
            </a:r>
          </a:p>
          <a:p>
            <a:pPr lvl="2"/>
            <a:endParaRPr lang="en-US" sz="1600" dirty="0">
              <a:latin typeface="Century Gothic" panose="020B0502020202020204" pitchFamily="34" charset="0"/>
            </a:endParaRPr>
          </a:p>
          <a:p>
            <a:pPr lvl="2"/>
            <a:r>
              <a:rPr lang="en-US" sz="1600" dirty="0">
                <a:latin typeface="Century Gothic" panose="020B0502020202020204" pitchFamily="34" charset="0"/>
              </a:rPr>
              <a:t>-</a:t>
            </a:r>
            <a:r>
              <a:rPr lang="en-US" sz="1600" b="1" dirty="0">
                <a:latin typeface="Century Gothic" panose="020B0502020202020204" pitchFamily="34" charset="0"/>
              </a:rPr>
              <a:t>Abstract methods</a:t>
            </a:r>
            <a:r>
              <a:rPr lang="en-US" sz="1600" dirty="0">
                <a:latin typeface="Century Gothic" panose="020B0502020202020204" pitchFamily="34" charset="0"/>
              </a:rPr>
              <a:t> (without body, must be implemented in child classes)</a:t>
            </a:r>
          </a:p>
          <a:p>
            <a:endParaRPr lang="en-US" dirty="0"/>
          </a:p>
          <a:p>
            <a:pPr lvl="1">
              <a:lnSpc>
                <a:spcPct val="200000"/>
              </a:lnSpc>
            </a:pPr>
            <a:endParaRPr lang="en-GB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7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8543E-3A2A-C27B-A417-CF6E31470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554A82-19A2-AB62-4B09-339DABC57280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E5116-CFE2-48F1-376A-ACA073AEF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E1CC15-4C7C-5936-C1D6-CF916452488A}"/>
              </a:ext>
            </a:extLst>
          </p:cNvPr>
          <p:cNvSpPr txBox="1"/>
          <p:nvPr/>
        </p:nvSpPr>
        <p:spPr>
          <a:xfrm>
            <a:off x="2477730" y="534081"/>
            <a:ext cx="822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Purpose of Abstract Classes</a:t>
            </a:r>
            <a:endParaRPr lang="en-PH" sz="3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571FA-43CE-E18F-986D-B6449F3D996F}"/>
              </a:ext>
            </a:extLst>
          </p:cNvPr>
          <p:cNvSpPr txBox="1"/>
          <p:nvPr/>
        </p:nvSpPr>
        <p:spPr>
          <a:xfrm>
            <a:off x="1658437" y="2020473"/>
            <a:ext cx="84801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Template for Subclasses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Defines a base structure, leaving details to subclasses.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Enforcing Method Implementation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Child classes must implement abstract methods.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Promotes code consistency across subclasses.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72B4F-E363-AF70-05C6-D0E41503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0B1D7D-ACCC-4E61-18C9-B67906D332A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234C9-843C-0D73-CFCD-0F39D456A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EEB0B-EB4E-4C0A-F907-D2F51A09B764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Syntax using Abstract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C394AA-CAB7-8EBA-3C85-5D8B45CD8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852" y="1388610"/>
            <a:ext cx="6327641" cy="53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4869-AC98-230E-5FAB-841663DC9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BA7392-55EC-3AD8-ED1A-30262249771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75D22-3E2C-FE89-21F4-840D62B0B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079D1-6DBB-ACA5-B1EF-5BD28306FADC}"/>
              </a:ext>
            </a:extLst>
          </p:cNvPr>
          <p:cNvSpPr txBox="1"/>
          <p:nvPr/>
        </p:nvSpPr>
        <p:spPr>
          <a:xfrm>
            <a:off x="2477730" y="534081"/>
            <a:ext cx="822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Purpose of Interfaces Classes</a:t>
            </a:r>
            <a:endParaRPr lang="en-PH" sz="3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08AAA-6A2C-2B70-1B2F-861B99BFFA46}"/>
              </a:ext>
            </a:extLst>
          </p:cNvPr>
          <p:cNvSpPr txBox="1"/>
          <p:nvPr/>
        </p:nvSpPr>
        <p:spPr>
          <a:xfrm>
            <a:off x="1658437" y="2020473"/>
            <a:ext cx="8480174" cy="277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Defined with the interface keyword.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Only contains method signatures (no implementation or body).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 class that implements an interface must provide all methods.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Supports multiple interface implementation (unlike classes).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8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00242-9535-74C1-E521-5FABB25E8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B7FBF4-C6DB-E55E-D418-4856E2401958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861EE-8C48-364A-E8CD-7A323714A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4CF8D-F449-5018-F235-B70B2F60331E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Syntax using Interfaces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0CEEF-B4EA-AE9E-450B-6B116E84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638" y="1388610"/>
            <a:ext cx="5206070" cy="51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2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704</Words>
  <Application>Microsoft Office PowerPoint</Application>
  <PresentationFormat>Widescreen</PresentationFormat>
  <Paragraphs>129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patrickjohntomas0228@gmail.com</dc:creator>
  <cp:lastModifiedBy>Jerico PC</cp:lastModifiedBy>
  <cp:revision>11</cp:revision>
  <dcterms:created xsi:type="dcterms:W3CDTF">2025-08-09T02:54:04Z</dcterms:created>
  <dcterms:modified xsi:type="dcterms:W3CDTF">2025-09-07T05:55:20Z</dcterms:modified>
</cp:coreProperties>
</file>