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071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946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59CA5-5264-98F5-E7D5-2F055B8E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032E4D-5FAE-4529-2316-921E498D9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0BD61-9745-52E1-2C94-4DEE32BC0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B510-3403-3BE8-87D5-AE5472485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031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A12D0-43A5-6C69-6E94-D647A8313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7AB97-B7E3-128C-CAF5-627FB9543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2B734-A8C4-0F2F-2DF2-BD9BB5F0B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31F2A-1374-4FDE-73E4-1556FBEA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90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9FCA-A65C-3AAB-6BD0-40FDEB092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64531-0612-621F-C77C-1A9A16DED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0D9E5-C715-4759-F14C-F363970D1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07D6-920F-2295-B07C-89EBF0931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79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DBE0D-5278-2205-7B1B-ED436C3D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A3E70-A51D-6E53-07CB-856F9B8F4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7EC45-BD4D-A143-1DFD-35290BDD7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493B-3EE7-F807-A267-26EA0F2D4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924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B252E-812C-E24D-431C-C0459E32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E7843-BBEC-6E0D-DF5F-17167E345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12BE0-96D0-3786-67E0-933470CE6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0D6C-B81D-DF73-EF8B-812898BF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17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174A-F72C-D1EF-C59C-B0B1E3A3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F858D-ED75-09A7-EEDE-3DE25270D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89CF7-41E0-5A3C-A404-8447A03AB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D69EF-1CBE-3835-9719-570AC2FC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83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Understanding Linux File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421383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ITP04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FEE60-B5E7-CBDB-C10C-B4CE1726637B}"/>
              </a:ext>
            </a:extLst>
          </p:cNvPr>
          <p:cNvSpPr txBox="1"/>
          <p:nvPr/>
        </p:nvSpPr>
        <p:spPr>
          <a:xfrm>
            <a:off x="1195137" y="2197041"/>
            <a:ext cx="89755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Linux uses a </a:t>
            </a:r>
            <a:r>
              <a:rPr lang="en-US" sz="2400" b="1" dirty="0"/>
              <a:t>10-character string</a:t>
            </a:r>
            <a:r>
              <a:rPr lang="en-US" sz="2400" dirty="0"/>
              <a:t> to represent file type and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-r--r--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control </a:t>
            </a:r>
            <a:r>
              <a:rPr lang="en-US" sz="2400" b="1" dirty="0"/>
              <a:t>who can read, write, or execute</a:t>
            </a:r>
            <a:r>
              <a:rPr lang="en-US" sz="2400" dirty="0"/>
              <a:t>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5F8B-07F9-5E7F-DC2E-DDA8B9A86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AD0FE2-F438-FFB5-30DB-BA64C2F09312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64B25-3888-0540-8D8A-472F5F7A2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E1826F-8A63-34A0-DF75-9A94AE76AC66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File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A73EC-164E-B138-E194-86C92DE4C219}"/>
              </a:ext>
            </a:extLst>
          </p:cNvPr>
          <p:cNvSpPr txBox="1"/>
          <p:nvPr/>
        </p:nvSpPr>
        <p:spPr>
          <a:xfrm>
            <a:off x="1195137" y="2197041"/>
            <a:ext cx="8975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First character:</a:t>
            </a:r>
            <a:r>
              <a:rPr lang="en-US" sz="2400" dirty="0"/>
              <a:t> Indicates file type</a:t>
            </a:r>
          </a:p>
          <a:p>
            <a:r>
              <a:rPr lang="en-US" sz="2400" dirty="0"/>
              <a:t>-  → Regular file</a:t>
            </a:r>
          </a:p>
          <a:p>
            <a:r>
              <a:rPr lang="en-US" sz="2400" dirty="0"/>
              <a:t>d  → Directory</a:t>
            </a:r>
          </a:p>
          <a:p>
            <a:r>
              <a:rPr lang="en-US" sz="2400" dirty="0"/>
              <a:t>l   → Symbolic link</a:t>
            </a:r>
          </a:p>
          <a:p>
            <a:r>
              <a:rPr lang="en-US" sz="2400" dirty="0"/>
              <a:t>Others (c, b) → Special devices</a:t>
            </a:r>
          </a:p>
          <a:p>
            <a:r>
              <a:rPr lang="en-US" sz="2400" dirty="0"/>
              <a:t>Example: In -</a:t>
            </a:r>
            <a:r>
              <a:rPr lang="en-US" sz="2400" dirty="0" err="1"/>
              <a:t>rw</a:t>
            </a:r>
            <a:r>
              <a:rPr lang="en-US" sz="2400" dirty="0"/>
              <a:t>-r--r--, the first - means </a:t>
            </a:r>
            <a:r>
              <a:rPr lang="en-US" sz="2400" b="1" dirty="0"/>
              <a:t>regular file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3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1220-06FB-D7F2-AAE7-F1B1789D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17C559-ACDB-B105-792F-8F09503989E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578C0-2558-6656-1FEE-E505D8385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920A5-85AE-48EF-B67C-CDAD00C445F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Permission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18A0-53AD-E7A7-CE5B-C7069C79D42B}"/>
              </a:ext>
            </a:extLst>
          </p:cNvPr>
          <p:cNvSpPr txBox="1"/>
          <p:nvPr/>
        </p:nvSpPr>
        <p:spPr>
          <a:xfrm>
            <a:off x="941613" y="1595496"/>
            <a:ext cx="8975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Remaining </a:t>
            </a:r>
            <a:r>
              <a:rPr lang="en-US" sz="2400" b="1" dirty="0"/>
              <a:t>9 characters</a:t>
            </a:r>
            <a:r>
              <a:rPr lang="en-US" sz="2400" dirty="0"/>
              <a:t> are split into </a:t>
            </a:r>
            <a:r>
              <a:rPr lang="en-US" sz="2400" b="1" dirty="0"/>
              <a:t>3 groups</a:t>
            </a:r>
            <a:r>
              <a:rPr lang="en-US" sz="2400" dirty="0"/>
              <a:t>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56E82C-092C-28BE-1924-13BC06FD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06476"/>
              </p:ext>
            </p:extLst>
          </p:nvPr>
        </p:nvGraphicFramePr>
        <p:xfrm>
          <a:off x="838200" y="2697480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720317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6496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44905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Affects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193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Owner(u)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creator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</a:rPr>
                        <a:t>rw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-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155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Group(g)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Assigned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r--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0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Others(o)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Everyone 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r--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15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All(a)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All</a:t>
                      </a:r>
                      <a:r>
                        <a:rPr lang="en-US" dirty="0"/>
                        <a:t> (u + g + 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2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5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375B-32A9-1650-7B12-F150EDB6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16FA2E-BEFB-7BD2-10E4-B8942CF88170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0C64E-0F73-9626-4AF1-E46EB170F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34E89-E074-01EE-58E0-6FA17F00CAC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Breaking down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 err="1">
                <a:solidFill>
                  <a:schemeClr val="bg1"/>
                </a:solidFill>
              </a:rPr>
              <a:t>rw</a:t>
            </a:r>
            <a:r>
              <a:rPr lang="en-US" sz="3600" dirty="0">
                <a:solidFill>
                  <a:schemeClr val="bg1"/>
                </a:solidFill>
              </a:rPr>
              <a:t>-r--r--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5003C-AACB-ACD5-C56A-DD8461318608}"/>
              </a:ext>
            </a:extLst>
          </p:cNvPr>
          <p:cNvSpPr txBox="1"/>
          <p:nvPr/>
        </p:nvSpPr>
        <p:spPr>
          <a:xfrm>
            <a:off x="941613" y="1595496"/>
            <a:ext cx="8975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Remaining </a:t>
            </a:r>
            <a:r>
              <a:rPr lang="en-US" sz="2400" b="1" dirty="0"/>
              <a:t>9 characters</a:t>
            </a:r>
            <a:r>
              <a:rPr lang="en-US" sz="2400" dirty="0"/>
              <a:t> are split into </a:t>
            </a:r>
            <a:r>
              <a:rPr lang="en-US" sz="2400" b="1" dirty="0"/>
              <a:t>3 groups</a:t>
            </a:r>
            <a:r>
              <a:rPr lang="en-US" sz="2400" dirty="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EC6AE5-14EA-321C-A800-BD30B1D0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84426"/>
              </p:ext>
            </p:extLst>
          </p:nvPr>
        </p:nvGraphicFramePr>
        <p:xfrm>
          <a:off x="838200" y="2876582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673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70429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33468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77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70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Regular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9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rw-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Read, Write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Edit 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08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r--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View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3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r--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Others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View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9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C551-FD34-D6A5-66F7-70485317C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08022-0FD1-C6FF-9915-6FF4DCFA5071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2A0C0-2002-6319-DE66-D0DEA8D6B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2E7E9-967A-95AA-A2E1-8FD1743C9AA7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 Permission (+)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5C5E8-65A7-5215-BE7B-36C1AE4F5DF4}"/>
              </a:ext>
            </a:extLst>
          </p:cNvPr>
          <p:cNvSpPr txBox="1"/>
          <p:nvPr/>
        </p:nvSpPr>
        <p:spPr>
          <a:xfrm>
            <a:off x="941613" y="1595496"/>
            <a:ext cx="8975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 yourself (the owner) </a:t>
            </a:r>
            <a:r>
              <a:rPr lang="en-US" sz="2400" b="1" dirty="0"/>
              <a:t>execute</a:t>
            </a:r>
            <a:r>
              <a:rPr lang="en-US" sz="2400" dirty="0"/>
              <a:t> permission:</a:t>
            </a:r>
          </a:p>
          <a:p>
            <a:endParaRPr lang="en-US" sz="2400" dirty="0"/>
          </a:p>
          <a:p>
            <a:r>
              <a:rPr lang="en-US" sz="2400" dirty="0"/>
              <a:t>                     </a:t>
            </a:r>
            <a:r>
              <a:rPr lang="pl-PL" sz="2400" dirty="0"/>
              <a:t>chmod u+x file.txt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1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060FE-6116-75E3-6ECA-81CF9D927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C420F0-B515-33E8-58CC-020EFA3F3E0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86414-FB65-F10A-1C01-709AAD8E0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016CD-00F8-928A-F716-948430D5CD20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Set Exact Permission (=)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B86AF-54F1-0735-0E2B-F259FA66CAEE}"/>
              </a:ext>
            </a:extLst>
          </p:cNvPr>
          <p:cNvSpPr txBox="1"/>
          <p:nvPr/>
        </p:nvSpPr>
        <p:spPr>
          <a:xfrm>
            <a:off x="941613" y="1595496"/>
            <a:ext cx="8975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Remove </a:t>
            </a:r>
            <a:r>
              <a:rPr lang="en-US" sz="2400" b="1" dirty="0"/>
              <a:t>write</a:t>
            </a:r>
            <a:r>
              <a:rPr lang="en-US" sz="2400" dirty="0"/>
              <a:t> permission from yourself: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pl-PL" sz="2400" dirty="0"/>
              <a:t>chmod u=rw file.txt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276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56A4D-CCDA-FDD0-267E-F1A9C9ECA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CDC569-4921-9C13-8C8D-7A455CF2890A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EC877-2C62-D0D2-628F-4B04DE64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B03BD-4CB2-A10A-172C-4FC55E29EEBF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Remove Permission (-)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B2860-2D30-39BC-DD1F-49B13F99C391}"/>
              </a:ext>
            </a:extLst>
          </p:cNvPr>
          <p:cNvSpPr txBox="1"/>
          <p:nvPr/>
        </p:nvSpPr>
        <p:spPr>
          <a:xfrm>
            <a:off x="941613" y="1595496"/>
            <a:ext cx="89755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Set your permissions to </a:t>
            </a:r>
            <a:r>
              <a:rPr lang="en-US" sz="2400" b="1" dirty="0"/>
              <a:t>read and write only</a:t>
            </a:r>
            <a:r>
              <a:rPr lang="en-US" sz="2400" dirty="0"/>
              <a:t> (removes execute if present):</a:t>
            </a:r>
          </a:p>
          <a:p>
            <a:endParaRPr lang="en-US" sz="2400" dirty="0"/>
          </a:p>
          <a:p>
            <a:r>
              <a:rPr lang="en-US" sz="2400"/>
              <a:t>		chmod</a:t>
            </a:r>
            <a:r>
              <a:rPr lang="en-US" sz="2400" dirty="0"/>
              <a:t> u-w file.txt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6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251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7</cp:revision>
  <dcterms:created xsi:type="dcterms:W3CDTF">2025-08-09T02:54:04Z</dcterms:created>
  <dcterms:modified xsi:type="dcterms:W3CDTF">2025-09-14T12:23:57Z</dcterms:modified>
</cp:coreProperties>
</file>