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26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A9EB0D-A297-464F-82AD-57ED7524EC82}" v="3" dt="2025-08-09T07:50:27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johntomas0228@gmail.com" userId="28771a095e863a71" providerId="LiveId" clId="{89A9EB0D-A297-464F-82AD-57ED7524EC82}"/>
    <pc:docChg chg="undo redo custSel addSld delSld modSld sldOrd">
      <pc:chgData name="patrickjohntomas0228@gmail.com" userId="28771a095e863a71" providerId="LiveId" clId="{89A9EB0D-A297-464F-82AD-57ED7524EC82}" dt="2025-08-13T03:27:15.975" v="3096" actId="1076"/>
      <pc:docMkLst>
        <pc:docMk/>
      </pc:docMkLst>
      <pc:sldChg chg="modSp del mod">
        <pc:chgData name="patrickjohntomas0228@gmail.com" userId="28771a095e863a71" providerId="LiveId" clId="{89A9EB0D-A297-464F-82AD-57ED7524EC82}" dt="2025-08-09T07:18:25.509" v="387" actId="2696"/>
        <pc:sldMkLst>
          <pc:docMk/>
          <pc:sldMk cId="2658705956" sldId="261"/>
        </pc:sldMkLst>
      </pc:sldChg>
      <pc:sldChg chg="addSp delSp modSp mod">
        <pc:chgData name="patrickjohntomas0228@gmail.com" userId="28771a095e863a71" providerId="LiveId" clId="{89A9EB0D-A297-464F-82AD-57ED7524EC82}" dt="2025-08-09T07:23:30.161" v="553" actId="113"/>
        <pc:sldMkLst>
          <pc:docMk/>
          <pc:sldMk cId="3344795925" sldId="262"/>
        </pc:sldMkLst>
        <pc:spChg chg="mod">
          <ac:chgData name="patrickjohntomas0228@gmail.com" userId="28771a095e863a71" providerId="LiveId" clId="{89A9EB0D-A297-464F-82AD-57ED7524EC82}" dt="2025-08-09T07:21:24.537" v="516" actId="113"/>
          <ac:spMkLst>
            <pc:docMk/>
            <pc:sldMk cId="3344795925" sldId="262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6:59:40.932" v="33" actId="20577"/>
          <ac:spMkLst>
            <pc:docMk/>
            <pc:sldMk cId="3344795925" sldId="262"/>
            <ac:spMk id="7" creationId="{66D9E0A5-37D9-C944-372C-87AE738F16FD}"/>
          </ac:spMkLst>
        </pc:spChg>
        <pc:spChg chg="add mod">
          <ac:chgData name="patrickjohntomas0228@gmail.com" userId="28771a095e863a71" providerId="LiveId" clId="{89A9EB0D-A297-464F-82AD-57ED7524EC82}" dt="2025-08-09T07:13:39.395" v="210" actId="113"/>
          <ac:spMkLst>
            <pc:docMk/>
            <pc:sldMk cId="3344795925" sldId="262"/>
            <ac:spMk id="9" creationId="{3AE5CDC8-AF0A-8D1B-1F06-C4BBD8A70538}"/>
          </ac:spMkLst>
        </pc:spChg>
        <pc:spChg chg="add mod">
          <ac:chgData name="patrickjohntomas0228@gmail.com" userId="28771a095e863a71" providerId="LiveId" clId="{89A9EB0D-A297-464F-82AD-57ED7524EC82}" dt="2025-08-09T07:23:30.161" v="553" actId="113"/>
          <ac:spMkLst>
            <pc:docMk/>
            <pc:sldMk cId="3344795925" sldId="262"/>
            <ac:spMk id="10" creationId="{6D78E2F5-B594-1F39-84B1-87B68F94F8BB}"/>
          </ac:spMkLst>
        </pc:spChg>
      </pc:sldChg>
      <pc:sldChg chg="delSp modSp add mod">
        <pc:chgData name="patrickjohntomas0228@gmail.com" userId="28771a095e863a71" providerId="LiveId" clId="{89A9EB0D-A297-464F-82AD-57ED7524EC82}" dt="2025-08-09T07:31:48.221" v="871" actId="113"/>
        <pc:sldMkLst>
          <pc:docMk/>
          <pc:sldMk cId="924131626" sldId="263"/>
        </pc:sldMkLst>
        <pc:spChg chg="mod">
          <ac:chgData name="patrickjohntomas0228@gmail.com" userId="28771a095e863a71" providerId="LiveId" clId="{89A9EB0D-A297-464F-82AD-57ED7524EC82}" dt="2025-08-09T07:31:48.221" v="871" actId="113"/>
          <ac:spMkLst>
            <pc:docMk/>
            <pc:sldMk cId="924131626" sldId="263"/>
            <ac:spMk id="2" creationId="{67B7FEEC-D8FC-80EE-5E32-23714D34A0BB}"/>
          </ac:spMkLst>
        </pc:spChg>
      </pc:sldChg>
      <pc:sldChg chg="modSp add del mod">
        <pc:chgData name="patrickjohntomas0228@gmail.com" userId="28771a095e863a71" providerId="LiveId" clId="{89A9EB0D-A297-464F-82AD-57ED7524EC82}" dt="2025-08-11T05:01:44.243" v="2503" actId="2696"/>
        <pc:sldMkLst>
          <pc:docMk/>
          <pc:sldMk cId="1090943245" sldId="264"/>
        </pc:sldMkLst>
      </pc:sldChg>
      <pc:sldChg chg="modSp add del mod">
        <pc:chgData name="patrickjohntomas0228@gmail.com" userId="28771a095e863a71" providerId="LiveId" clId="{89A9EB0D-A297-464F-82AD-57ED7524EC82}" dt="2025-08-11T05:01:33.360" v="2502" actId="2696"/>
        <pc:sldMkLst>
          <pc:docMk/>
          <pc:sldMk cId="1415977912" sldId="265"/>
        </pc:sldMkLst>
      </pc:sldChg>
      <pc:sldChg chg="modSp add del mod">
        <pc:chgData name="patrickjohntomas0228@gmail.com" userId="28771a095e863a71" providerId="LiveId" clId="{89A9EB0D-A297-464F-82AD-57ED7524EC82}" dt="2025-08-09T07:41:06.824" v="1036" actId="2696"/>
        <pc:sldMkLst>
          <pc:docMk/>
          <pc:sldMk cId="370770392" sldId="266"/>
        </pc:sldMkLst>
      </pc:sldChg>
      <pc:sldChg chg="addSp delSp modSp add mod ord modNotesTx">
        <pc:chgData name="patrickjohntomas0228@gmail.com" userId="28771a095e863a71" providerId="LiveId" clId="{89A9EB0D-A297-464F-82AD-57ED7524EC82}" dt="2025-08-11T05:47:46.964" v="3084" actId="113"/>
        <pc:sldMkLst>
          <pc:docMk/>
          <pc:sldMk cId="1287196331" sldId="266"/>
        </pc:sldMkLst>
        <pc:spChg chg="mod">
          <ac:chgData name="patrickjohntomas0228@gmail.com" userId="28771a095e863a71" providerId="LiveId" clId="{89A9EB0D-A297-464F-82AD-57ED7524EC82}" dt="2025-08-11T05:47:46.964" v="3084" actId="113"/>
          <ac:spMkLst>
            <pc:docMk/>
            <pc:sldMk cId="1287196331" sldId="266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7:41:20.909" v="1049" actId="20577"/>
          <ac:spMkLst>
            <pc:docMk/>
            <pc:sldMk cId="1287196331" sldId="266"/>
            <ac:spMk id="7" creationId="{66D9E0A5-37D9-C944-372C-87AE738F16FD}"/>
          </ac:spMkLst>
        </pc:spChg>
      </pc:sldChg>
      <pc:sldChg chg="modSp add mod ord">
        <pc:chgData name="patrickjohntomas0228@gmail.com" userId="28771a095e863a71" providerId="LiveId" clId="{89A9EB0D-A297-464F-82AD-57ED7524EC82}" dt="2025-08-09T08:07:36.572" v="2439" actId="113"/>
        <pc:sldMkLst>
          <pc:docMk/>
          <pc:sldMk cId="3618188420" sldId="267"/>
        </pc:sldMkLst>
        <pc:spChg chg="mod">
          <ac:chgData name="patrickjohntomas0228@gmail.com" userId="28771a095e863a71" providerId="LiveId" clId="{89A9EB0D-A297-464F-82AD-57ED7524EC82}" dt="2025-08-09T08:07:36.572" v="2439" actId="113"/>
          <ac:spMkLst>
            <pc:docMk/>
            <pc:sldMk cId="3618188420" sldId="267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8:00:12.650" v="1657" actId="20577"/>
          <ac:spMkLst>
            <pc:docMk/>
            <pc:sldMk cId="3618188420" sldId="267"/>
            <ac:spMk id="7" creationId="{66D9E0A5-37D9-C944-372C-87AE738F16FD}"/>
          </ac:spMkLst>
        </pc:spChg>
      </pc:sldChg>
      <pc:sldChg chg="modSp add mod">
        <pc:chgData name="patrickjohntomas0228@gmail.com" userId="28771a095e863a71" providerId="LiveId" clId="{89A9EB0D-A297-464F-82AD-57ED7524EC82}" dt="2025-08-13T03:27:15.975" v="3096" actId="1076"/>
        <pc:sldMkLst>
          <pc:docMk/>
          <pc:sldMk cId="2711414540" sldId="268"/>
        </pc:sldMkLst>
        <pc:spChg chg="mod">
          <ac:chgData name="patrickjohntomas0228@gmail.com" userId="28771a095e863a71" providerId="LiveId" clId="{89A9EB0D-A297-464F-82AD-57ED7524EC82}" dt="2025-08-13T03:27:15.975" v="3096" actId="1076"/>
          <ac:spMkLst>
            <pc:docMk/>
            <pc:sldMk cId="2711414540" sldId="268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8:09:42.750" v="2458" actId="20577"/>
          <ac:spMkLst>
            <pc:docMk/>
            <pc:sldMk cId="2711414540" sldId="268"/>
            <ac:spMk id="7" creationId="{66D9E0A5-37D9-C944-372C-87AE738F16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72B84-9FE1-434E-A2D2-E973C393975E}" type="datetimeFigureOut">
              <a:rPr lang="en-PH" smtClean="0"/>
              <a:t>9/14/2025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E01B0-A621-4567-A841-5AE0E59BAFC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735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0710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9466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59CA5-5264-98F5-E7D5-2F055B8E6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032E4D-5FAE-4529-2316-921E498D9D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B0BD61-9745-52E1-2C94-4DEE32BC03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9B510-3403-3BE8-87D5-AE54724856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0311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A12D0-43A5-6C69-6E94-D647A8313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07AB97-B7E3-128C-CAF5-627FB95435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C2B734-A8C4-0F2F-2DF2-BD9BB5F0B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31F2A-1374-4FDE-73E4-1556FBEA86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8904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E9FCA-A65C-3AAB-6BD0-40FDEB092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064531-0612-621F-C77C-1A9A16DED0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00D9E5-C715-4759-F14C-F363970D1A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207D6-920F-2295-B07C-89EBF09319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1793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DBE0D-5278-2205-7B1B-ED436C3D6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CA3E70-A51D-6E53-07CB-856F9B8F44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A7EC45-BD4D-A143-1DFD-35290BDD7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5493B-3EE7-F807-A267-26EA0F2D4B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9244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B252E-812C-E24D-431C-C0459E327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3E7843-BBEC-6E0D-DF5F-17167E3453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612BE0-96D0-3786-67E0-933470CE6F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A0D6C-B81D-DF73-EF8B-812898BF2D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12172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D174A-F72C-D1EF-C59C-B0B1E3A3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DF858D-ED75-09A7-EEDE-3DE25270DE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889CF7-41E0-5A3C-A404-8447A03ABB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D69EF-1CBE-3835-9719-570AC2FC2C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183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EF17-C067-B54D-16A6-DCBF64BDB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4FE8D-C260-C9EC-3E26-88C33693F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20A4A-D1F3-21CB-6D81-74E02E55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FF343-B080-A6C3-BC8F-F71BA333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F3ADF-B255-A516-26AF-0DD3E32E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789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739C-08BE-EE66-23D1-4EC33523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756FB-B249-FED7-43FC-5C195D694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9B469-5701-A773-825E-69739C77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B5DE1-B53F-6D07-C007-D3C47207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D7B1-2EF7-61BC-F2FD-0B8F1151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343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E6311-E65C-C4D0-C11E-69D63BA55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15966-11CC-7D10-B312-890130D6C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61289-E27B-635D-1452-C2BEA98C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8A803-37B2-F62F-B075-8A211FCD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7FFAD-920B-DD49-A821-3ED7B224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209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6410-773F-254D-54F5-F1826C15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99F5-1137-5D2C-8D2A-C17103705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3076C-9129-F7A8-320B-B0EB42BA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A8BD1-D764-15D6-49FF-A8575DFC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41649-19CC-179F-AC57-9930A905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708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87C6-0627-EE21-46BC-840F0EEF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9E5D1-DDD4-860A-09E2-3A6042D81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C2BC9-5953-9D59-F28A-703391D3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83F25-A54D-7C05-2810-E46D9BBC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067AC-2DFC-F0BA-823C-B031FCFD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886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E71F-A0EB-A6D6-334A-2F49AC8E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79377-0FC8-B590-BF84-0BD111839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C30F5-8329-DE8B-0C31-66455915D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01F7C-8CA0-A139-E765-DF356AC6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9/14/2025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C6B24-8DDB-5451-3D69-5167E01D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5826F-C62A-B49B-3908-FC09BFDB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430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A073-1613-9EAF-66FB-073F1086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94817-2413-B37F-A503-B5947E6C6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9BEE1-7E30-0284-CD14-111B86E7A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80A26-5341-B6BB-7D05-7F1494870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2214D-20D0-C419-6AA4-BF286EE9C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6B03D-96C4-8FDB-0B15-94DD42DC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9/14/2025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0878D-40EB-A281-56A3-230FF513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8AA62-6156-466B-6E18-DB5FED1B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910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B5EA-E9CC-578A-9BC0-78919D3D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A3293-EE54-D81F-3E47-E0862352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9/14/2025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D4F88-974C-D515-92B3-F9CC1B6B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46259-E098-9BE9-F40E-3CA3F464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10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C719C-EDDD-0F50-618B-6CC78503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9/14/2025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D1246-F780-E636-3E20-D6A902E0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8BD9-344E-0D27-B99B-C5D0F291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944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51D3-45C2-F24F-8A38-15CC39C9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B2EC-4576-0E13-F32F-799605788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583D0-9166-1656-18FC-8FF5EC7D1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2BB5A-554F-7F25-A19C-189B3023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9/14/2025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B40E9-746A-879F-4AC9-E80CAB8D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CE292-F705-2877-4B06-100D4DE8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905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358A-F8AC-2635-FE71-4CB9E828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E32BD-613C-342E-23C0-D74FAD2A9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FA044-ADAF-3555-94C9-10917291F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BC15D-6058-35FE-AD1F-E0928745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9/14/2025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E7178-4524-1A3F-A1DB-D13B688B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4B91F-66F0-0AB8-095A-954CC756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498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5E7EC-FF17-562C-690C-0C2160E4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E3CB2-727C-8D3C-73DC-4FF366600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793FD-C769-7EBE-0737-B20862E0E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77D41-A4CA-47AC-B7F9-CEF2233B7831}" type="datetimeFigureOut">
              <a:rPr lang="en-PH" smtClean="0"/>
              <a:t>9/14/2025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821FB-1F84-B103-FAD9-FF38928A2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D66C8-F1AA-DB22-E4C4-27098E6A2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781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15F6C5-1DAF-EE85-31F4-C8CF4328061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632F9-2CF7-D788-BE2C-4355B279E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C7A01B-81FD-11E6-C54B-DCA5DEF95E95}"/>
              </a:ext>
            </a:extLst>
          </p:cNvPr>
          <p:cNvSpPr txBox="1"/>
          <p:nvPr/>
        </p:nvSpPr>
        <p:spPr>
          <a:xfrm>
            <a:off x="2740478" y="2644170"/>
            <a:ext cx="67110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Understanding Linux File Permissions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A2D845-6782-4F2E-7257-AC45C04FA98D}"/>
              </a:ext>
            </a:extLst>
          </p:cNvPr>
          <p:cNvSpPr txBox="1"/>
          <p:nvPr/>
        </p:nvSpPr>
        <p:spPr>
          <a:xfrm>
            <a:off x="4979004" y="4213830"/>
            <a:ext cx="220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ITP04 | 1</a:t>
            </a:r>
            <a:r>
              <a:rPr lang="en-PH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P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SEMESTER </a:t>
            </a:r>
          </a:p>
        </p:txBody>
      </p:sp>
    </p:spTree>
    <p:extLst>
      <p:ext uri="{BB962C8B-B14F-4D97-AF65-F5344CB8AC3E}">
        <p14:creationId xmlns:p14="http://schemas.microsoft.com/office/powerpoint/2010/main" val="217070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15F6C5-1DAF-EE85-31F4-C8CF4328061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632F9-2CF7-D788-BE2C-4355B279E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D9E0A5-37D9-C944-372C-87AE738F16FD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AFEE60-B5E7-CBDB-C10C-B4CE1726637B}"/>
              </a:ext>
            </a:extLst>
          </p:cNvPr>
          <p:cNvSpPr txBox="1"/>
          <p:nvPr/>
        </p:nvSpPr>
        <p:spPr>
          <a:xfrm>
            <a:off x="1195137" y="2197041"/>
            <a:ext cx="89755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Linux uses a </a:t>
            </a:r>
            <a:r>
              <a:rPr lang="en-US" sz="2400" b="1" dirty="0"/>
              <a:t>10-character string</a:t>
            </a:r>
            <a:r>
              <a:rPr lang="en-US" sz="2400" dirty="0"/>
              <a:t> to represent file type and permissions.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Example: 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rw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-r--r--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to control </a:t>
            </a:r>
            <a:r>
              <a:rPr lang="en-US" sz="2400" b="1" dirty="0"/>
              <a:t>who can read, write, or execute</a:t>
            </a:r>
            <a:r>
              <a:rPr lang="en-US" sz="2400" dirty="0"/>
              <a:t>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601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05F8B-07F9-5E7F-DC2E-DDA8B9A86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AD0FE2-F438-FFB5-30DB-BA64C2F09312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64B25-3888-0540-8D8A-472F5F7A2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E1826F-8A63-34A0-DF75-9A94AE76AC66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File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CA73EC-164E-B138-E194-86C92DE4C219}"/>
              </a:ext>
            </a:extLst>
          </p:cNvPr>
          <p:cNvSpPr txBox="1"/>
          <p:nvPr/>
        </p:nvSpPr>
        <p:spPr>
          <a:xfrm>
            <a:off x="1195137" y="2197041"/>
            <a:ext cx="897555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First character:</a:t>
            </a:r>
            <a:r>
              <a:rPr lang="en-US" sz="2400" dirty="0"/>
              <a:t> Indicates file type</a:t>
            </a:r>
          </a:p>
          <a:p>
            <a:r>
              <a:rPr lang="en-US" sz="2400" dirty="0"/>
              <a:t>-  → Regular file</a:t>
            </a:r>
          </a:p>
          <a:p>
            <a:r>
              <a:rPr lang="en-US" sz="2400" dirty="0"/>
              <a:t>d  → Directory</a:t>
            </a:r>
          </a:p>
          <a:p>
            <a:r>
              <a:rPr lang="en-US" sz="2400" dirty="0"/>
              <a:t>l   → Symbolic link</a:t>
            </a:r>
          </a:p>
          <a:p>
            <a:r>
              <a:rPr lang="en-US" sz="2400" dirty="0"/>
              <a:t>Others (c, b) → Special devices</a:t>
            </a:r>
          </a:p>
          <a:p>
            <a:r>
              <a:rPr lang="en-US" sz="2400" dirty="0"/>
              <a:t>Example: In -</a:t>
            </a:r>
            <a:r>
              <a:rPr lang="en-US" sz="2400" dirty="0" err="1"/>
              <a:t>rw</a:t>
            </a:r>
            <a:r>
              <a:rPr lang="en-US" sz="2400" dirty="0"/>
              <a:t>-r--r--, the first - means </a:t>
            </a:r>
            <a:r>
              <a:rPr lang="en-US" sz="2400" b="1" dirty="0"/>
              <a:t>regular file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535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31220-06FB-D7F2-AAE7-F1B1789DD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17C559-ACDB-B105-792F-8F09503989E3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8578C0-2558-6656-1FEE-E505D8385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A920A5-85AE-48EF-B67C-CDAD00C445FA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Permission Groups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418A0-53AD-E7A7-CE5B-C7069C79D42B}"/>
              </a:ext>
            </a:extLst>
          </p:cNvPr>
          <p:cNvSpPr txBox="1"/>
          <p:nvPr/>
        </p:nvSpPr>
        <p:spPr>
          <a:xfrm>
            <a:off x="941613" y="1595496"/>
            <a:ext cx="8975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Remaining </a:t>
            </a:r>
            <a:r>
              <a:rPr lang="en-US" sz="2400" b="1" dirty="0"/>
              <a:t>9 characters</a:t>
            </a:r>
            <a:r>
              <a:rPr lang="en-US" sz="2400" dirty="0"/>
              <a:t> are split into </a:t>
            </a:r>
            <a:r>
              <a:rPr lang="en-US" sz="2400" b="1" dirty="0"/>
              <a:t>3 groups</a:t>
            </a:r>
            <a:r>
              <a:rPr lang="en-US" sz="2400" dirty="0"/>
              <a:t>: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656E82C-092C-28BE-1924-13BC06FD2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806476"/>
              </p:ext>
            </p:extLst>
          </p:nvPr>
        </p:nvGraphicFramePr>
        <p:xfrm>
          <a:off x="838200" y="2697480"/>
          <a:ext cx="10515600" cy="18288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5720317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5649674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449054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Group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Affects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193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Owner(u)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File creator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</a:rPr>
                        <a:t>rw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-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155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Group(g)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Assigned group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</a:rPr>
                        <a:t>r--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505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Others(o)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Everyone else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</a:rPr>
                        <a:t>r--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156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All(a)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/>
                        <a:t>All</a:t>
                      </a:r>
                      <a:r>
                        <a:rPr lang="en-US" dirty="0"/>
                        <a:t> (u + g + 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620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552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A375B-32A9-1650-7B12-F150EDB67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16FA2E-BEFB-7BD2-10E4-B8942CF88170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E0C64E-0F73-9626-4AF1-E46EB170F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C34E89-E074-01EE-58E0-6FA17F00CACA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Breaking down </a:t>
            </a:r>
            <a:r>
              <a:rPr lang="en-US" sz="3600" dirty="0">
                <a:solidFill>
                  <a:schemeClr val="bg1"/>
                </a:solidFill>
              </a:rPr>
              <a:t>-</a:t>
            </a:r>
            <a:r>
              <a:rPr lang="en-US" sz="3600" dirty="0" err="1">
                <a:solidFill>
                  <a:schemeClr val="bg1"/>
                </a:solidFill>
              </a:rPr>
              <a:t>rw</a:t>
            </a:r>
            <a:r>
              <a:rPr lang="en-US" sz="3600" dirty="0">
                <a:solidFill>
                  <a:schemeClr val="bg1"/>
                </a:solidFill>
              </a:rPr>
              <a:t>-r--r--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5003C-AACB-ACD5-C56A-DD8461318608}"/>
              </a:ext>
            </a:extLst>
          </p:cNvPr>
          <p:cNvSpPr txBox="1"/>
          <p:nvPr/>
        </p:nvSpPr>
        <p:spPr>
          <a:xfrm>
            <a:off x="941613" y="1595496"/>
            <a:ext cx="8975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Remaining </a:t>
            </a:r>
            <a:r>
              <a:rPr lang="en-US" sz="2400" b="1" dirty="0"/>
              <a:t>9 characters</a:t>
            </a:r>
            <a:r>
              <a:rPr lang="en-US" sz="2400" dirty="0"/>
              <a:t> are split into </a:t>
            </a:r>
            <a:r>
              <a:rPr lang="en-US" sz="2400" b="1" dirty="0"/>
              <a:t>3 groups</a:t>
            </a:r>
            <a:r>
              <a:rPr lang="en-US" sz="2400" dirty="0"/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EC6AE5-14EA-321C-A800-BD30B1D0B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084426"/>
              </p:ext>
            </p:extLst>
          </p:nvPr>
        </p:nvGraphicFramePr>
        <p:xfrm>
          <a:off x="838200" y="2876582"/>
          <a:ext cx="10515600" cy="182880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56738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1704296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3346869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677130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Who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Permissions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701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-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File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Regular file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093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rw-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Owner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Read, Write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Edit contents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08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r--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Group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Read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View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3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r--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Others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Read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View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5893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36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4C551-FD34-D6A5-66F7-70485317C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708022-0FD1-C6FF-9915-6FF4DCFA5071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2A0C0-2002-6319-DE66-D0DEA8D6B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42E7E9-967A-95AA-A2E1-8FD1743C9AA7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Add Permission (+)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D5C5E8-65A7-5215-BE7B-36C1AE4F5DF4}"/>
              </a:ext>
            </a:extLst>
          </p:cNvPr>
          <p:cNvSpPr txBox="1"/>
          <p:nvPr/>
        </p:nvSpPr>
        <p:spPr>
          <a:xfrm>
            <a:off x="941613" y="1595496"/>
            <a:ext cx="89755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Give yourself (the owner) </a:t>
            </a:r>
            <a:r>
              <a:rPr lang="en-US" sz="2400" b="1" dirty="0"/>
              <a:t>execute</a:t>
            </a:r>
            <a:r>
              <a:rPr lang="en-US" sz="2400" dirty="0"/>
              <a:t> permission:</a:t>
            </a:r>
          </a:p>
          <a:p>
            <a:endParaRPr lang="en-US" sz="2400" dirty="0"/>
          </a:p>
          <a:p>
            <a:r>
              <a:rPr lang="en-US" sz="2400" dirty="0"/>
              <a:t>                     </a:t>
            </a:r>
            <a:r>
              <a:rPr lang="pl-PL" sz="2400" dirty="0"/>
              <a:t>chmod u+x file.txt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319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060FE-6116-75E3-6ECA-81CF9D927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C420F0-B515-33E8-58CC-020EFA3F3E09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786414-FB65-F10A-1C01-709AAD8E0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4016CD-00F8-928A-F716-948430D5CD20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Set Exact Permission (=)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2B86AF-54F1-0735-0E2B-F259FA66CAEE}"/>
              </a:ext>
            </a:extLst>
          </p:cNvPr>
          <p:cNvSpPr txBox="1"/>
          <p:nvPr/>
        </p:nvSpPr>
        <p:spPr>
          <a:xfrm>
            <a:off x="941613" y="1595496"/>
            <a:ext cx="89755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Remove </a:t>
            </a:r>
            <a:r>
              <a:rPr lang="en-US" sz="2400" b="1" dirty="0"/>
              <a:t>write</a:t>
            </a:r>
            <a:r>
              <a:rPr lang="en-US" sz="2400" dirty="0"/>
              <a:t> permission from yourself:</a:t>
            </a:r>
          </a:p>
          <a:p>
            <a:endParaRPr lang="en-US" sz="2400" dirty="0"/>
          </a:p>
          <a:p>
            <a:r>
              <a:rPr lang="en-US" sz="2400" dirty="0"/>
              <a:t>		</a:t>
            </a:r>
            <a:r>
              <a:rPr lang="pl-PL" sz="2400" dirty="0"/>
              <a:t>chmod u=rw file.txt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276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56A4D-CCDA-FDD0-267E-F1A9C9ECA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CCDC569-4921-9C13-8C8D-7A455CF2890A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EC877-2C62-D0D2-628F-4B04DE64C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2B03BD-4CB2-A10A-172C-4FC55E29EEBF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Remove Permission (-)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2B2860-2D30-39BC-DD1F-49B13F99C391}"/>
              </a:ext>
            </a:extLst>
          </p:cNvPr>
          <p:cNvSpPr txBox="1"/>
          <p:nvPr/>
        </p:nvSpPr>
        <p:spPr>
          <a:xfrm>
            <a:off x="941613" y="1595496"/>
            <a:ext cx="89755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Set your permissions to </a:t>
            </a:r>
            <a:r>
              <a:rPr lang="en-US" sz="2400" b="1" dirty="0"/>
              <a:t>read and write only</a:t>
            </a:r>
            <a:r>
              <a:rPr lang="en-US" sz="2400" dirty="0"/>
              <a:t> (removes execute if present):</a:t>
            </a:r>
          </a:p>
          <a:p>
            <a:endParaRPr lang="en-US" sz="2400" dirty="0"/>
          </a:p>
          <a:p>
            <a:r>
              <a:rPr lang="en-US" sz="2400" dirty="0"/>
              <a:t>		</a:t>
            </a:r>
            <a:r>
              <a:rPr lang="pl-PL" sz="2400" dirty="0"/>
              <a:t>chmod u=rw file.txt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763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253</Words>
  <Application>Microsoft Office PowerPoint</Application>
  <PresentationFormat>Widescreen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patrickjohntomas0228@gmail.com</dc:creator>
  <cp:lastModifiedBy>Jerico PC</cp:lastModifiedBy>
  <cp:revision>6</cp:revision>
  <dcterms:created xsi:type="dcterms:W3CDTF">2025-08-09T02:54:04Z</dcterms:created>
  <dcterms:modified xsi:type="dcterms:W3CDTF">2025-09-14T12:16:14Z</dcterms:modified>
</cp:coreProperties>
</file>