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2" r:id="rId8"/>
    <p:sldId id="262" r:id="rId9"/>
    <p:sldId id="28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Most widely used web server. Modular and flexible.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apache2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1962"/>
            <a:ext cx="1711966" cy="549275"/>
          </a:xfrm>
        </p:spPr>
        <p:txBody>
          <a:bodyPr>
            <a:normAutofit/>
          </a:bodyPr>
          <a:lstStyle/>
          <a:p>
            <a:r>
              <a:rPr lang="en-US" sz="1600" dirty="0"/>
              <a:t>Chapter 8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1A8CF8-D3A2-A771-3EC2-4D9097BB42D1}"/>
              </a:ext>
            </a:extLst>
          </p:cNvPr>
          <p:cNvSpPr txBox="1">
            <a:spLocks/>
          </p:cNvSpPr>
          <p:nvPr/>
        </p:nvSpPr>
        <p:spPr>
          <a:xfrm>
            <a:off x="2864278" y="11430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Linux Web Servers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compare different types of web servers used in Linux</a:t>
            </a:r>
          </a:p>
          <a:p>
            <a:r>
              <a:rPr lang="en-US" dirty="0"/>
              <a:t>Set up and configure a basic Linux web server</a:t>
            </a:r>
          </a:p>
          <a:p>
            <a:r>
              <a:rPr lang="en-US" dirty="0"/>
              <a:t>Host a simple website using Apache or Nginx</a:t>
            </a:r>
          </a:p>
          <a:p>
            <a:r>
              <a:rPr lang="en-US" dirty="0"/>
              <a:t>Understand basic security and service management for web servers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a Web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web server</a:t>
            </a:r>
            <a:r>
              <a:rPr lang="en-US" dirty="0"/>
              <a:t> is software that serves web pages to users based on their requests via a browser (HTTP/HTTPS).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80AFE5-8E3A-D971-6208-29AF04B07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1132581"/>
            <a:ext cx="5078677" cy="321226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F60D0-B3D4-120D-7C48-0A68E15305E3}"/>
              </a:ext>
            </a:extLst>
          </p:cNvPr>
          <p:cNvSpPr txBox="1"/>
          <p:nvPr/>
        </p:nvSpPr>
        <p:spPr>
          <a:xfrm>
            <a:off x="1370012" y="4090373"/>
            <a:ext cx="610643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/>
              <a:t>Responsibilities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HTTP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Serving files (HTML, CSS, JS)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Logging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Hosting dynamic content (with PHP, Python, etc.)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212" y="-152400"/>
            <a:ext cx="7162801" cy="812800"/>
          </a:xfrm>
        </p:spPr>
        <p:txBody>
          <a:bodyPr/>
          <a:lstStyle/>
          <a:p>
            <a:r>
              <a:rPr lang="en-US" dirty="0"/>
              <a:t>Common Linux Web Servers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30576E-62FB-E3F2-4F15-DCDB0A38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46785"/>
              </p:ext>
            </p:extLst>
          </p:nvPr>
        </p:nvGraphicFramePr>
        <p:xfrm>
          <a:off x="1598612" y="762000"/>
          <a:ext cx="9448800" cy="5776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7262967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37605812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4098247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Web Server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Case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60302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Most widely used web server. Modular and flexible.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Traditional websites, PHP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76169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Nginx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High-performance server known for speed and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Static sites, reverse proxy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27915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Lighttpd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Lightweight web server with low memory footprint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Embedded systems, IoT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77121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Caddy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Automatic HTTPS setup and easy 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and secure site hosting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746575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Tomcat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Java-based web server and servlet container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Java web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5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2" y="-457200"/>
            <a:ext cx="10360501" cy="1223963"/>
          </a:xfrm>
        </p:spPr>
        <p:txBody>
          <a:bodyPr/>
          <a:lstStyle/>
          <a:p>
            <a:r>
              <a:rPr lang="en-US" dirty="0"/>
              <a:t>How to Set Up Apache Web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CF9BC9-A0A7-4A72-039D-AE0F21E75286}"/>
              </a:ext>
            </a:extLst>
          </p:cNvPr>
          <p:cNvSpPr txBox="1"/>
          <p:nvPr/>
        </p:nvSpPr>
        <p:spPr>
          <a:xfrm>
            <a:off x="1598612" y="990600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Install Apache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0139C-9D33-CBBC-3597-20478D36994A}"/>
              </a:ext>
            </a:extLst>
          </p:cNvPr>
          <p:cNvSpPr txBox="1"/>
          <p:nvPr/>
        </p:nvSpPr>
        <p:spPr>
          <a:xfrm>
            <a:off x="2132012" y="1431388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en-US" dirty="0" err="1"/>
              <a:t>sudo</a:t>
            </a:r>
            <a:r>
              <a:rPr lang="en-US" dirty="0"/>
              <a:t> apt install apache2 -y</a:t>
            </a:r>
          </a:p>
          <a:p>
            <a:r>
              <a:rPr lang="en-US" dirty="0"/>
              <a:t>-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start apache2</a:t>
            </a:r>
          </a:p>
          <a:p>
            <a:r>
              <a:rPr lang="en-US" dirty="0"/>
              <a:t>-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enable apache2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88</TotalTime>
  <Words>254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Chapter 8 </vt:lpstr>
      <vt:lpstr>At the end of this lesson, students will be able to:</vt:lpstr>
      <vt:lpstr>What is a Web Server?</vt:lpstr>
      <vt:lpstr>Common Linux Web Servers</vt:lpstr>
      <vt:lpstr>How to Set Up Apache Web Server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3</cp:revision>
  <dcterms:created xsi:type="dcterms:W3CDTF">2025-07-18T12:02:10Z</dcterms:created>
  <dcterms:modified xsi:type="dcterms:W3CDTF">2025-07-20T04:58:09Z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