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56" r:id="rId5"/>
    <p:sldId id="258" r:id="rId6"/>
    <p:sldId id="261" r:id="rId7"/>
    <p:sldId id="291" r:id="rId8"/>
    <p:sldId id="283" r:id="rId9"/>
    <p:sldId id="286" r:id="rId10"/>
    <p:sldId id="287" r:id="rId11"/>
    <p:sldId id="292" r:id="rId12"/>
    <p:sldId id="293" r:id="rId13"/>
    <p:sldId id="294" r:id="rId14"/>
    <p:sldId id="266" r:id="rId15"/>
    <p:sldId id="284" r:id="rId16"/>
    <p:sldId id="288" r:id="rId17"/>
    <p:sldId id="289" r:id="rId18"/>
    <p:sldId id="290"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383" autoAdjust="0"/>
  </p:normalViewPr>
  <p:slideViewPr>
    <p:cSldViewPr snapToGrid="0">
      <p:cViewPr varScale="1">
        <p:scale>
          <a:sx n="93" d="100"/>
          <a:sy n="93" d="100"/>
        </p:scale>
        <p:origin x="1272" y="9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DD264D-52DC-4837-AFD6-E4A58025DCB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0C617E6-A7D4-4397-B9AD-4FA35054FE7D}">
      <dgm:prSet/>
      <dgm:spPr/>
      <dgm:t>
        <a:bodyPr/>
        <a:lstStyle/>
        <a:p>
          <a:r>
            <a:rPr lang="en-US"/>
            <a:t>Define what a file system is.</a:t>
          </a:r>
        </a:p>
      </dgm:t>
    </dgm:pt>
    <dgm:pt modelId="{06C35487-D905-4FC6-A922-5236E766283A}" type="parTrans" cxnId="{C93EE044-74E2-46C2-9615-C607BBC99FAF}">
      <dgm:prSet/>
      <dgm:spPr/>
      <dgm:t>
        <a:bodyPr/>
        <a:lstStyle/>
        <a:p>
          <a:endParaRPr lang="en-US"/>
        </a:p>
      </dgm:t>
    </dgm:pt>
    <dgm:pt modelId="{5B214D00-E44D-4DCB-B6A4-FF6520ECF2E4}" type="sibTrans" cxnId="{C93EE044-74E2-46C2-9615-C607BBC99FAF}">
      <dgm:prSet/>
      <dgm:spPr/>
      <dgm:t>
        <a:bodyPr/>
        <a:lstStyle/>
        <a:p>
          <a:endParaRPr lang="en-US"/>
        </a:p>
      </dgm:t>
    </dgm:pt>
    <dgm:pt modelId="{3D6286F6-80C6-4AD6-BBC2-085ED449CC32}">
      <dgm:prSet/>
      <dgm:spPr/>
      <dgm:t>
        <a:bodyPr/>
        <a:lstStyle/>
        <a:p>
          <a:r>
            <a:rPr lang="en-US"/>
            <a:t>Differentiate between major file system types.</a:t>
          </a:r>
        </a:p>
      </dgm:t>
    </dgm:pt>
    <dgm:pt modelId="{F8D18556-37F7-4E91-8F82-BFD737A039F8}" type="parTrans" cxnId="{9725F3B0-1315-458E-9C0A-23B3330007E0}">
      <dgm:prSet/>
      <dgm:spPr/>
      <dgm:t>
        <a:bodyPr/>
        <a:lstStyle/>
        <a:p>
          <a:endParaRPr lang="en-US"/>
        </a:p>
      </dgm:t>
    </dgm:pt>
    <dgm:pt modelId="{5F09F3D4-7935-45A5-BC0E-979B2E7481FC}" type="sibTrans" cxnId="{9725F3B0-1315-458E-9C0A-23B3330007E0}">
      <dgm:prSet/>
      <dgm:spPr/>
      <dgm:t>
        <a:bodyPr/>
        <a:lstStyle/>
        <a:p>
          <a:endParaRPr lang="en-US"/>
        </a:p>
      </dgm:t>
    </dgm:pt>
    <dgm:pt modelId="{0C2A93F8-4F21-4CE5-9FD1-87DB91274578}">
      <dgm:prSet/>
      <dgm:spPr/>
      <dgm:t>
        <a:bodyPr/>
        <a:lstStyle/>
        <a:p>
          <a:r>
            <a:rPr lang="en-US"/>
            <a:t>Identify file system structures used by Windows, Linux, and macOS.</a:t>
          </a:r>
        </a:p>
      </dgm:t>
    </dgm:pt>
    <dgm:pt modelId="{0AA82BFC-9FE0-4C0C-835B-BD775AA3C10D}" type="parTrans" cxnId="{4436939F-EC4C-4F64-8987-9A0AF7ADDDC9}">
      <dgm:prSet/>
      <dgm:spPr/>
      <dgm:t>
        <a:bodyPr/>
        <a:lstStyle/>
        <a:p>
          <a:endParaRPr lang="en-US"/>
        </a:p>
      </dgm:t>
    </dgm:pt>
    <dgm:pt modelId="{A134E33D-B243-41EF-8029-E4D87CDA82B0}" type="sibTrans" cxnId="{4436939F-EC4C-4F64-8987-9A0AF7ADDDC9}">
      <dgm:prSet/>
      <dgm:spPr/>
      <dgm:t>
        <a:bodyPr/>
        <a:lstStyle/>
        <a:p>
          <a:endParaRPr lang="en-US"/>
        </a:p>
      </dgm:t>
    </dgm:pt>
    <dgm:pt modelId="{7E6D7FBD-39D2-42DA-AC43-05DC1F55689D}">
      <dgm:prSet/>
      <dgm:spPr/>
      <dgm:t>
        <a:bodyPr/>
        <a:lstStyle/>
        <a:p>
          <a:r>
            <a:rPr lang="en-US" dirty="0"/>
            <a:t>Understand the role of file systems in organizing data.</a:t>
          </a:r>
        </a:p>
      </dgm:t>
    </dgm:pt>
    <dgm:pt modelId="{F5D31CBF-0A86-41C9-8A92-25282F87412D}" type="parTrans" cxnId="{7E24393D-AA75-482E-BFF7-BD4EE53A3A51}">
      <dgm:prSet/>
      <dgm:spPr/>
      <dgm:t>
        <a:bodyPr/>
        <a:lstStyle/>
        <a:p>
          <a:endParaRPr lang="en-US"/>
        </a:p>
      </dgm:t>
    </dgm:pt>
    <dgm:pt modelId="{EE713E75-081D-45AF-9B80-474F14EB1425}" type="sibTrans" cxnId="{7E24393D-AA75-482E-BFF7-BD4EE53A3A51}">
      <dgm:prSet/>
      <dgm:spPr/>
      <dgm:t>
        <a:bodyPr/>
        <a:lstStyle/>
        <a:p>
          <a:endParaRPr lang="en-US"/>
        </a:p>
      </dgm:t>
    </dgm:pt>
    <dgm:pt modelId="{F0ED6E52-FE47-4321-A90C-FD85A3F7E02F}" type="pres">
      <dgm:prSet presAssocID="{C6DD264D-52DC-4837-AFD6-E4A58025DCBC}" presName="root" presStyleCnt="0">
        <dgm:presLayoutVars>
          <dgm:dir/>
          <dgm:resizeHandles val="exact"/>
        </dgm:presLayoutVars>
      </dgm:prSet>
      <dgm:spPr/>
    </dgm:pt>
    <dgm:pt modelId="{F2D48C46-9180-4801-8EC6-F8A042380E2D}" type="pres">
      <dgm:prSet presAssocID="{B0C617E6-A7D4-4397-B9AD-4FA35054FE7D}" presName="compNode" presStyleCnt="0"/>
      <dgm:spPr/>
    </dgm:pt>
    <dgm:pt modelId="{AB85D526-9BB9-481B-A2EC-4026ED76CB23}" type="pres">
      <dgm:prSet presAssocID="{B0C617E6-A7D4-4397-B9AD-4FA35054FE7D}" presName="bgRect" presStyleLbl="bgShp" presStyleIdx="0" presStyleCnt="4"/>
      <dgm:spPr/>
    </dgm:pt>
    <dgm:pt modelId="{AABA4496-0D80-46D5-9117-5B69F24EE919}" type="pres">
      <dgm:prSet presAssocID="{B0C617E6-A7D4-4397-B9AD-4FA35054FE7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BB5485B6-04F0-4765-9040-E18D5FBDBF14}" type="pres">
      <dgm:prSet presAssocID="{B0C617E6-A7D4-4397-B9AD-4FA35054FE7D}" presName="spaceRect" presStyleCnt="0"/>
      <dgm:spPr/>
    </dgm:pt>
    <dgm:pt modelId="{807F1D63-B3CC-4C32-A181-7517D295A34F}" type="pres">
      <dgm:prSet presAssocID="{B0C617E6-A7D4-4397-B9AD-4FA35054FE7D}" presName="parTx" presStyleLbl="revTx" presStyleIdx="0" presStyleCnt="4">
        <dgm:presLayoutVars>
          <dgm:chMax val="0"/>
          <dgm:chPref val="0"/>
        </dgm:presLayoutVars>
      </dgm:prSet>
      <dgm:spPr/>
    </dgm:pt>
    <dgm:pt modelId="{67C3CE0D-FA78-43B3-8853-556C11812384}" type="pres">
      <dgm:prSet presAssocID="{5B214D00-E44D-4DCB-B6A4-FF6520ECF2E4}" presName="sibTrans" presStyleCnt="0"/>
      <dgm:spPr/>
    </dgm:pt>
    <dgm:pt modelId="{3A44E2FC-67A0-4CD4-8E7C-24EE8AC3B157}" type="pres">
      <dgm:prSet presAssocID="{3D6286F6-80C6-4AD6-BBC2-085ED449CC32}" presName="compNode" presStyleCnt="0"/>
      <dgm:spPr/>
    </dgm:pt>
    <dgm:pt modelId="{9875AD29-6D29-4594-8876-12E03F3B61C2}" type="pres">
      <dgm:prSet presAssocID="{3D6286F6-80C6-4AD6-BBC2-085ED449CC32}" presName="bgRect" presStyleLbl="bgShp" presStyleIdx="1" presStyleCnt="4"/>
      <dgm:spPr/>
    </dgm:pt>
    <dgm:pt modelId="{433B8D24-D9D9-4041-9443-EA19E2EF294D}" type="pres">
      <dgm:prSet presAssocID="{3D6286F6-80C6-4AD6-BBC2-085ED449CC3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760B2B1C-4E67-478F-911A-B89AE99919C8}" type="pres">
      <dgm:prSet presAssocID="{3D6286F6-80C6-4AD6-BBC2-085ED449CC32}" presName="spaceRect" presStyleCnt="0"/>
      <dgm:spPr/>
    </dgm:pt>
    <dgm:pt modelId="{16A70EF7-A940-4B72-A6DC-62FCFFB18418}" type="pres">
      <dgm:prSet presAssocID="{3D6286F6-80C6-4AD6-BBC2-085ED449CC32}" presName="parTx" presStyleLbl="revTx" presStyleIdx="1" presStyleCnt="4">
        <dgm:presLayoutVars>
          <dgm:chMax val="0"/>
          <dgm:chPref val="0"/>
        </dgm:presLayoutVars>
      </dgm:prSet>
      <dgm:spPr/>
    </dgm:pt>
    <dgm:pt modelId="{D725528E-D9AF-4318-8454-03860EFAFBCB}" type="pres">
      <dgm:prSet presAssocID="{5F09F3D4-7935-45A5-BC0E-979B2E7481FC}" presName="sibTrans" presStyleCnt="0"/>
      <dgm:spPr/>
    </dgm:pt>
    <dgm:pt modelId="{6A5DCDBE-42B5-4C8E-8643-F5E3E7DF4B4A}" type="pres">
      <dgm:prSet presAssocID="{0C2A93F8-4F21-4CE5-9FD1-87DB91274578}" presName="compNode" presStyleCnt="0"/>
      <dgm:spPr/>
    </dgm:pt>
    <dgm:pt modelId="{EF836A8D-9BBB-4E84-AAAF-F76D0A7D346F}" type="pres">
      <dgm:prSet presAssocID="{0C2A93F8-4F21-4CE5-9FD1-87DB91274578}" presName="bgRect" presStyleLbl="bgShp" presStyleIdx="2" presStyleCnt="4"/>
      <dgm:spPr/>
    </dgm:pt>
    <dgm:pt modelId="{CEEA4FAA-D02C-464F-9AC5-237F711413DE}" type="pres">
      <dgm:prSet presAssocID="{0C2A93F8-4F21-4CE5-9FD1-87DB9127457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132D42C6-14AD-4666-A338-A75B3FF288C6}" type="pres">
      <dgm:prSet presAssocID="{0C2A93F8-4F21-4CE5-9FD1-87DB91274578}" presName="spaceRect" presStyleCnt="0"/>
      <dgm:spPr/>
    </dgm:pt>
    <dgm:pt modelId="{6D5E0F31-554B-41D1-8CA1-995B1243D3FB}" type="pres">
      <dgm:prSet presAssocID="{0C2A93F8-4F21-4CE5-9FD1-87DB91274578}" presName="parTx" presStyleLbl="revTx" presStyleIdx="2" presStyleCnt="4">
        <dgm:presLayoutVars>
          <dgm:chMax val="0"/>
          <dgm:chPref val="0"/>
        </dgm:presLayoutVars>
      </dgm:prSet>
      <dgm:spPr/>
    </dgm:pt>
    <dgm:pt modelId="{8B83CE8F-5E3F-493F-A625-347344522E63}" type="pres">
      <dgm:prSet presAssocID="{A134E33D-B243-41EF-8029-E4D87CDA82B0}" presName="sibTrans" presStyleCnt="0"/>
      <dgm:spPr/>
    </dgm:pt>
    <dgm:pt modelId="{14D4FF39-7E65-4C03-BD64-6E8F096F331D}" type="pres">
      <dgm:prSet presAssocID="{7E6D7FBD-39D2-42DA-AC43-05DC1F55689D}" presName="compNode" presStyleCnt="0"/>
      <dgm:spPr/>
    </dgm:pt>
    <dgm:pt modelId="{44430C42-EB45-4EEC-835E-6CAD33FFDAA2}" type="pres">
      <dgm:prSet presAssocID="{7E6D7FBD-39D2-42DA-AC43-05DC1F55689D}" presName="bgRect" presStyleLbl="bgShp" presStyleIdx="3" presStyleCnt="4"/>
      <dgm:spPr/>
    </dgm:pt>
    <dgm:pt modelId="{4149E17C-E1D8-4B0B-8242-1D61344198ED}" type="pres">
      <dgm:prSet presAssocID="{7E6D7FBD-39D2-42DA-AC43-05DC1F55689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FC581618-6890-44DB-8F86-C263CF0EC052}" type="pres">
      <dgm:prSet presAssocID="{7E6D7FBD-39D2-42DA-AC43-05DC1F55689D}" presName="spaceRect" presStyleCnt="0"/>
      <dgm:spPr/>
    </dgm:pt>
    <dgm:pt modelId="{44909075-0B96-4D2E-B05E-0A1018260C2E}" type="pres">
      <dgm:prSet presAssocID="{7E6D7FBD-39D2-42DA-AC43-05DC1F55689D}" presName="parTx" presStyleLbl="revTx" presStyleIdx="3" presStyleCnt="4">
        <dgm:presLayoutVars>
          <dgm:chMax val="0"/>
          <dgm:chPref val="0"/>
        </dgm:presLayoutVars>
      </dgm:prSet>
      <dgm:spPr/>
    </dgm:pt>
  </dgm:ptLst>
  <dgm:cxnLst>
    <dgm:cxn modelId="{FA305A25-5D12-43F9-8A09-66C87996F47E}" type="presOf" srcId="{7E6D7FBD-39D2-42DA-AC43-05DC1F55689D}" destId="{44909075-0B96-4D2E-B05E-0A1018260C2E}" srcOrd="0" destOrd="0" presId="urn:microsoft.com/office/officeart/2018/2/layout/IconVerticalSolidList"/>
    <dgm:cxn modelId="{7E24393D-AA75-482E-BFF7-BD4EE53A3A51}" srcId="{C6DD264D-52DC-4837-AFD6-E4A58025DCBC}" destId="{7E6D7FBD-39D2-42DA-AC43-05DC1F55689D}" srcOrd="3" destOrd="0" parTransId="{F5D31CBF-0A86-41C9-8A92-25282F87412D}" sibTransId="{EE713E75-081D-45AF-9B80-474F14EB1425}"/>
    <dgm:cxn modelId="{C93EE044-74E2-46C2-9615-C607BBC99FAF}" srcId="{C6DD264D-52DC-4837-AFD6-E4A58025DCBC}" destId="{B0C617E6-A7D4-4397-B9AD-4FA35054FE7D}" srcOrd="0" destOrd="0" parTransId="{06C35487-D905-4FC6-A922-5236E766283A}" sibTransId="{5B214D00-E44D-4DCB-B6A4-FF6520ECF2E4}"/>
    <dgm:cxn modelId="{63511646-DC60-47EF-AA9F-B4AEBF19431B}" type="presOf" srcId="{B0C617E6-A7D4-4397-B9AD-4FA35054FE7D}" destId="{807F1D63-B3CC-4C32-A181-7517D295A34F}" srcOrd="0" destOrd="0" presId="urn:microsoft.com/office/officeart/2018/2/layout/IconVerticalSolidList"/>
    <dgm:cxn modelId="{76FE577B-316D-4FEB-91FB-A9C8044EAFDE}" type="presOf" srcId="{C6DD264D-52DC-4837-AFD6-E4A58025DCBC}" destId="{F0ED6E52-FE47-4321-A90C-FD85A3F7E02F}" srcOrd="0" destOrd="0" presId="urn:microsoft.com/office/officeart/2018/2/layout/IconVerticalSolidList"/>
    <dgm:cxn modelId="{4436939F-EC4C-4F64-8987-9A0AF7ADDDC9}" srcId="{C6DD264D-52DC-4837-AFD6-E4A58025DCBC}" destId="{0C2A93F8-4F21-4CE5-9FD1-87DB91274578}" srcOrd="2" destOrd="0" parTransId="{0AA82BFC-9FE0-4C0C-835B-BD775AA3C10D}" sibTransId="{A134E33D-B243-41EF-8029-E4D87CDA82B0}"/>
    <dgm:cxn modelId="{9725F3B0-1315-458E-9C0A-23B3330007E0}" srcId="{C6DD264D-52DC-4837-AFD6-E4A58025DCBC}" destId="{3D6286F6-80C6-4AD6-BBC2-085ED449CC32}" srcOrd="1" destOrd="0" parTransId="{F8D18556-37F7-4E91-8F82-BFD737A039F8}" sibTransId="{5F09F3D4-7935-45A5-BC0E-979B2E7481FC}"/>
    <dgm:cxn modelId="{B2A26CE7-5949-4931-9A16-B3144AD16B9D}" type="presOf" srcId="{0C2A93F8-4F21-4CE5-9FD1-87DB91274578}" destId="{6D5E0F31-554B-41D1-8CA1-995B1243D3FB}" srcOrd="0" destOrd="0" presId="urn:microsoft.com/office/officeart/2018/2/layout/IconVerticalSolidList"/>
    <dgm:cxn modelId="{DC0BE2FC-F6EF-43AA-8C6A-0B77705D6BD0}" type="presOf" srcId="{3D6286F6-80C6-4AD6-BBC2-085ED449CC32}" destId="{16A70EF7-A940-4B72-A6DC-62FCFFB18418}" srcOrd="0" destOrd="0" presId="urn:microsoft.com/office/officeart/2018/2/layout/IconVerticalSolidList"/>
    <dgm:cxn modelId="{43B7489E-4F37-42DB-B377-7D399F45F267}" type="presParOf" srcId="{F0ED6E52-FE47-4321-A90C-FD85A3F7E02F}" destId="{F2D48C46-9180-4801-8EC6-F8A042380E2D}" srcOrd="0" destOrd="0" presId="urn:microsoft.com/office/officeart/2018/2/layout/IconVerticalSolidList"/>
    <dgm:cxn modelId="{76DE0A6D-D6D4-440C-A2DE-C2370DCB7E9A}" type="presParOf" srcId="{F2D48C46-9180-4801-8EC6-F8A042380E2D}" destId="{AB85D526-9BB9-481B-A2EC-4026ED76CB23}" srcOrd="0" destOrd="0" presId="urn:microsoft.com/office/officeart/2018/2/layout/IconVerticalSolidList"/>
    <dgm:cxn modelId="{0EDDA572-E502-4395-A920-3D80C31C2532}" type="presParOf" srcId="{F2D48C46-9180-4801-8EC6-F8A042380E2D}" destId="{AABA4496-0D80-46D5-9117-5B69F24EE919}" srcOrd="1" destOrd="0" presId="urn:microsoft.com/office/officeart/2018/2/layout/IconVerticalSolidList"/>
    <dgm:cxn modelId="{261274B1-6FF4-471A-9601-51000E5C84AF}" type="presParOf" srcId="{F2D48C46-9180-4801-8EC6-F8A042380E2D}" destId="{BB5485B6-04F0-4765-9040-E18D5FBDBF14}" srcOrd="2" destOrd="0" presId="urn:microsoft.com/office/officeart/2018/2/layout/IconVerticalSolidList"/>
    <dgm:cxn modelId="{CF8A0F94-F103-43BD-B52E-2E9D8FD38C3E}" type="presParOf" srcId="{F2D48C46-9180-4801-8EC6-F8A042380E2D}" destId="{807F1D63-B3CC-4C32-A181-7517D295A34F}" srcOrd="3" destOrd="0" presId="urn:microsoft.com/office/officeart/2018/2/layout/IconVerticalSolidList"/>
    <dgm:cxn modelId="{C954B3E5-D85F-4190-82E0-CFF86725FDEB}" type="presParOf" srcId="{F0ED6E52-FE47-4321-A90C-FD85A3F7E02F}" destId="{67C3CE0D-FA78-43B3-8853-556C11812384}" srcOrd="1" destOrd="0" presId="urn:microsoft.com/office/officeart/2018/2/layout/IconVerticalSolidList"/>
    <dgm:cxn modelId="{30CAC23F-8914-4EA7-A50F-8836AE72CF64}" type="presParOf" srcId="{F0ED6E52-FE47-4321-A90C-FD85A3F7E02F}" destId="{3A44E2FC-67A0-4CD4-8E7C-24EE8AC3B157}" srcOrd="2" destOrd="0" presId="urn:microsoft.com/office/officeart/2018/2/layout/IconVerticalSolidList"/>
    <dgm:cxn modelId="{3EEE4C4E-158A-4E26-8549-8A02588B6D56}" type="presParOf" srcId="{3A44E2FC-67A0-4CD4-8E7C-24EE8AC3B157}" destId="{9875AD29-6D29-4594-8876-12E03F3B61C2}" srcOrd="0" destOrd="0" presId="urn:microsoft.com/office/officeart/2018/2/layout/IconVerticalSolidList"/>
    <dgm:cxn modelId="{0E537D20-7A3F-4592-8ED4-C5B132E2C5C4}" type="presParOf" srcId="{3A44E2FC-67A0-4CD4-8E7C-24EE8AC3B157}" destId="{433B8D24-D9D9-4041-9443-EA19E2EF294D}" srcOrd="1" destOrd="0" presId="urn:microsoft.com/office/officeart/2018/2/layout/IconVerticalSolidList"/>
    <dgm:cxn modelId="{C631B123-7511-4841-AECA-D6F756B2D40F}" type="presParOf" srcId="{3A44E2FC-67A0-4CD4-8E7C-24EE8AC3B157}" destId="{760B2B1C-4E67-478F-911A-B89AE99919C8}" srcOrd="2" destOrd="0" presId="urn:microsoft.com/office/officeart/2018/2/layout/IconVerticalSolidList"/>
    <dgm:cxn modelId="{3361D4D5-4083-4FEB-A091-90AF97B4EC87}" type="presParOf" srcId="{3A44E2FC-67A0-4CD4-8E7C-24EE8AC3B157}" destId="{16A70EF7-A940-4B72-A6DC-62FCFFB18418}" srcOrd="3" destOrd="0" presId="urn:microsoft.com/office/officeart/2018/2/layout/IconVerticalSolidList"/>
    <dgm:cxn modelId="{218126F4-8B65-459C-BAA4-C0C1DF7ECE3D}" type="presParOf" srcId="{F0ED6E52-FE47-4321-A90C-FD85A3F7E02F}" destId="{D725528E-D9AF-4318-8454-03860EFAFBCB}" srcOrd="3" destOrd="0" presId="urn:microsoft.com/office/officeart/2018/2/layout/IconVerticalSolidList"/>
    <dgm:cxn modelId="{074F9A6A-5B70-4E90-AD75-F432DBBB86D0}" type="presParOf" srcId="{F0ED6E52-FE47-4321-A90C-FD85A3F7E02F}" destId="{6A5DCDBE-42B5-4C8E-8643-F5E3E7DF4B4A}" srcOrd="4" destOrd="0" presId="urn:microsoft.com/office/officeart/2018/2/layout/IconVerticalSolidList"/>
    <dgm:cxn modelId="{C0014697-CB8D-4450-92F1-D36C6861EB24}" type="presParOf" srcId="{6A5DCDBE-42B5-4C8E-8643-F5E3E7DF4B4A}" destId="{EF836A8D-9BBB-4E84-AAAF-F76D0A7D346F}" srcOrd="0" destOrd="0" presId="urn:microsoft.com/office/officeart/2018/2/layout/IconVerticalSolidList"/>
    <dgm:cxn modelId="{2910389B-D56A-4A76-9A53-1BFFED29CFA2}" type="presParOf" srcId="{6A5DCDBE-42B5-4C8E-8643-F5E3E7DF4B4A}" destId="{CEEA4FAA-D02C-464F-9AC5-237F711413DE}" srcOrd="1" destOrd="0" presId="urn:microsoft.com/office/officeart/2018/2/layout/IconVerticalSolidList"/>
    <dgm:cxn modelId="{A91AFEA8-2110-452D-B8AF-5EBB40772244}" type="presParOf" srcId="{6A5DCDBE-42B5-4C8E-8643-F5E3E7DF4B4A}" destId="{132D42C6-14AD-4666-A338-A75B3FF288C6}" srcOrd="2" destOrd="0" presId="urn:microsoft.com/office/officeart/2018/2/layout/IconVerticalSolidList"/>
    <dgm:cxn modelId="{D3D2BA6F-C273-4A0B-A15D-EABB5257748B}" type="presParOf" srcId="{6A5DCDBE-42B5-4C8E-8643-F5E3E7DF4B4A}" destId="{6D5E0F31-554B-41D1-8CA1-995B1243D3FB}" srcOrd="3" destOrd="0" presId="urn:microsoft.com/office/officeart/2018/2/layout/IconVerticalSolidList"/>
    <dgm:cxn modelId="{6608A364-F14A-4E3D-AF48-E8E0C3F7A888}" type="presParOf" srcId="{F0ED6E52-FE47-4321-A90C-FD85A3F7E02F}" destId="{8B83CE8F-5E3F-493F-A625-347344522E63}" srcOrd="5" destOrd="0" presId="urn:microsoft.com/office/officeart/2018/2/layout/IconVerticalSolidList"/>
    <dgm:cxn modelId="{9EC22D73-682C-4B45-A3C2-07324CC02ACC}" type="presParOf" srcId="{F0ED6E52-FE47-4321-A90C-FD85A3F7E02F}" destId="{14D4FF39-7E65-4C03-BD64-6E8F096F331D}" srcOrd="6" destOrd="0" presId="urn:microsoft.com/office/officeart/2018/2/layout/IconVerticalSolidList"/>
    <dgm:cxn modelId="{D149B632-A2AE-41DB-90E1-81799077F4A7}" type="presParOf" srcId="{14D4FF39-7E65-4C03-BD64-6E8F096F331D}" destId="{44430C42-EB45-4EEC-835E-6CAD33FFDAA2}" srcOrd="0" destOrd="0" presId="urn:microsoft.com/office/officeart/2018/2/layout/IconVerticalSolidList"/>
    <dgm:cxn modelId="{9F30A2C8-0DA4-4864-A18C-F16F6D2EC63E}" type="presParOf" srcId="{14D4FF39-7E65-4C03-BD64-6E8F096F331D}" destId="{4149E17C-E1D8-4B0B-8242-1D61344198ED}" srcOrd="1" destOrd="0" presId="urn:microsoft.com/office/officeart/2018/2/layout/IconVerticalSolidList"/>
    <dgm:cxn modelId="{D814AF3D-6BD3-4D21-90AA-23AE13253A91}" type="presParOf" srcId="{14D4FF39-7E65-4C03-BD64-6E8F096F331D}" destId="{FC581618-6890-44DB-8F86-C263CF0EC052}" srcOrd="2" destOrd="0" presId="urn:microsoft.com/office/officeart/2018/2/layout/IconVerticalSolidList"/>
    <dgm:cxn modelId="{0AEA6046-1773-4711-9096-7BDAEB98BB6F}" type="presParOf" srcId="{14D4FF39-7E65-4C03-BD64-6E8F096F331D}" destId="{44909075-0B96-4D2E-B05E-0A1018260C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5CB70B-B651-48C6-98E9-5F73BD0CB7AF}"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E3BA6806-1C87-481E-8C64-09DAB1EE37C0}">
      <dgm:prSet/>
      <dgm:spPr/>
      <dgm:t>
        <a:bodyPr/>
        <a:lstStyle/>
        <a:p>
          <a:r>
            <a:rPr lang="en-US" dirty="0"/>
            <a:t>NTFS – Secure, supports large files, used in modern Windows</a:t>
          </a:r>
        </a:p>
      </dgm:t>
    </dgm:pt>
    <dgm:pt modelId="{2A83913D-E82E-4AF0-A294-6B3AF39DA71C}" type="parTrans" cxnId="{E01973A7-7961-4BE7-9C1B-A6DA7F4AE145}">
      <dgm:prSet/>
      <dgm:spPr/>
      <dgm:t>
        <a:bodyPr/>
        <a:lstStyle/>
        <a:p>
          <a:endParaRPr lang="en-US"/>
        </a:p>
      </dgm:t>
    </dgm:pt>
    <dgm:pt modelId="{AAC4F739-27B8-4C4E-8432-7EBD36D4BEF2}" type="sibTrans" cxnId="{E01973A7-7961-4BE7-9C1B-A6DA7F4AE145}">
      <dgm:prSet/>
      <dgm:spPr/>
      <dgm:t>
        <a:bodyPr/>
        <a:lstStyle/>
        <a:p>
          <a:endParaRPr lang="en-US"/>
        </a:p>
      </dgm:t>
    </dgm:pt>
    <dgm:pt modelId="{B6BEBC12-F9D1-4E06-BEF3-C696A1900C73}">
      <dgm:prSet/>
      <dgm:spPr/>
      <dgm:t>
        <a:bodyPr/>
        <a:lstStyle/>
        <a:p>
          <a:r>
            <a:rPr lang="en-US"/>
            <a:t>FAT32 – Older, limited to 4GB files, compatible with many devices</a:t>
          </a:r>
        </a:p>
      </dgm:t>
    </dgm:pt>
    <dgm:pt modelId="{46438660-BD70-41D1-A399-5EC75DF84AAF}" type="parTrans" cxnId="{B08ED4F5-24E2-412C-9BA1-BF3568FA145A}">
      <dgm:prSet/>
      <dgm:spPr/>
      <dgm:t>
        <a:bodyPr/>
        <a:lstStyle/>
        <a:p>
          <a:endParaRPr lang="en-US"/>
        </a:p>
      </dgm:t>
    </dgm:pt>
    <dgm:pt modelId="{BA2D75A4-CB80-4A7A-B18B-8A445D7DC946}" type="sibTrans" cxnId="{B08ED4F5-24E2-412C-9BA1-BF3568FA145A}">
      <dgm:prSet/>
      <dgm:spPr/>
      <dgm:t>
        <a:bodyPr/>
        <a:lstStyle/>
        <a:p>
          <a:endParaRPr lang="en-US"/>
        </a:p>
      </dgm:t>
    </dgm:pt>
    <dgm:pt modelId="{671B898A-9487-4C92-9C7E-0461328FEE27}">
      <dgm:prSet/>
      <dgm:spPr/>
      <dgm:t>
        <a:bodyPr/>
        <a:lstStyle/>
        <a:p>
          <a:r>
            <a:rPr lang="en-US"/>
            <a:t>exFAT – Supports large files, ideal for USB and SD cards</a:t>
          </a:r>
        </a:p>
      </dgm:t>
    </dgm:pt>
    <dgm:pt modelId="{2FE4434D-12A6-4BFB-89E4-ECFFABA02120}" type="parTrans" cxnId="{64550D03-0A02-4FF9-A065-36E0871714D8}">
      <dgm:prSet/>
      <dgm:spPr/>
      <dgm:t>
        <a:bodyPr/>
        <a:lstStyle/>
        <a:p>
          <a:endParaRPr lang="en-US"/>
        </a:p>
      </dgm:t>
    </dgm:pt>
    <dgm:pt modelId="{412CD11D-B0EF-415C-8521-C33B2515BF37}" type="sibTrans" cxnId="{64550D03-0A02-4FF9-A065-36E0871714D8}">
      <dgm:prSet/>
      <dgm:spPr/>
      <dgm:t>
        <a:bodyPr/>
        <a:lstStyle/>
        <a:p>
          <a:endParaRPr lang="en-US"/>
        </a:p>
      </dgm:t>
    </dgm:pt>
    <dgm:pt modelId="{2FD911D0-25DD-4983-8923-07F5FEDC0760}" type="pres">
      <dgm:prSet presAssocID="{285CB70B-B651-48C6-98E9-5F73BD0CB7AF}" presName="hierChild1" presStyleCnt="0">
        <dgm:presLayoutVars>
          <dgm:chPref val="1"/>
          <dgm:dir/>
          <dgm:animOne val="branch"/>
          <dgm:animLvl val="lvl"/>
          <dgm:resizeHandles/>
        </dgm:presLayoutVars>
      </dgm:prSet>
      <dgm:spPr/>
    </dgm:pt>
    <dgm:pt modelId="{5ACEA92A-9C9B-44EC-9428-68E62AB51899}" type="pres">
      <dgm:prSet presAssocID="{E3BA6806-1C87-481E-8C64-09DAB1EE37C0}" presName="hierRoot1" presStyleCnt="0"/>
      <dgm:spPr/>
    </dgm:pt>
    <dgm:pt modelId="{99204F1F-1C9A-43FB-9315-B981723CB6D2}" type="pres">
      <dgm:prSet presAssocID="{E3BA6806-1C87-481E-8C64-09DAB1EE37C0}" presName="composite" presStyleCnt="0"/>
      <dgm:spPr/>
    </dgm:pt>
    <dgm:pt modelId="{492C8406-C5B4-4CBB-814F-D95F88D4261C}" type="pres">
      <dgm:prSet presAssocID="{E3BA6806-1C87-481E-8C64-09DAB1EE37C0}" presName="background" presStyleLbl="node0" presStyleIdx="0" presStyleCnt="3"/>
      <dgm:spPr/>
    </dgm:pt>
    <dgm:pt modelId="{0305543F-3FB1-44DB-B582-7DC4AAC54B40}" type="pres">
      <dgm:prSet presAssocID="{E3BA6806-1C87-481E-8C64-09DAB1EE37C0}" presName="text" presStyleLbl="fgAcc0" presStyleIdx="0" presStyleCnt="3">
        <dgm:presLayoutVars>
          <dgm:chPref val="3"/>
        </dgm:presLayoutVars>
      </dgm:prSet>
      <dgm:spPr/>
    </dgm:pt>
    <dgm:pt modelId="{DB2CF6B6-84AF-4E59-9529-9292862228F1}" type="pres">
      <dgm:prSet presAssocID="{E3BA6806-1C87-481E-8C64-09DAB1EE37C0}" presName="hierChild2" presStyleCnt="0"/>
      <dgm:spPr/>
    </dgm:pt>
    <dgm:pt modelId="{411C0DE7-EEAD-4DF9-99D2-138926F5CBA8}" type="pres">
      <dgm:prSet presAssocID="{B6BEBC12-F9D1-4E06-BEF3-C696A1900C73}" presName="hierRoot1" presStyleCnt="0"/>
      <dgm:spPr/>
    </dgm:pt>
    <dgm:pt modelId="{606F9992-CDBA-4872-AD33-E205E6D2F0F9}" type="pres">
      <dgm:prSet presAssocID="{B6BEBC12-F9D1-4E06-BEF3-C696A1900C73}" presName="composite" presStyleCnt="0"/>
      <dgm:spPr/>
    </dgm:pt>
    <dgm:pt modelId="{D9CF1CC2-1C5A-448B-85E5-C1F8C9A49E25}" type="pres">
      <dgm:prSet presAssocID="{B6BEBC12-F9D1-4E06-BEF3-C696A1900C73}" presName="background" presStyleLbl="node0" presStyleIdx="1" presStyleCnt="3"/>
      <dgm:spPr/>
    </dgm:pt>
    <dgm:pt modelId="{22A45948-0798-433D-934B-BBA43606DAFB}" type="pres">
      <dgm:prSet presAssocID="{B6BEBC12-F9D1-4E06-BEF3-C696A1900C73}" presName="text" presStyleLbl="fgAcc0" presStyleIdx="1" presStyleCnt="3">
        <dgm:presLayoutVars>
          <dgm:chPref val="3"/>
        </dgm:presLayoutVars>
      </dgm:prSet>
      <dgm:spPr/>
    </dgm:pt>
    <dgm:pt modelId="{2EE02057-816C-4ED7-89AD-6E44C536A07D}" type="pres">
      <dgm:prSet presAssocID="{B6BEBC12-F9D1-4E06-BEF3-C696A1900C73}" presName="hierChild2" presStyleCnt="0"/>
      <dgm:spPr/>
    </dgm:pt>
    <dgm:pt modelId="{8E42AEA2-4101-4A89-854C-D1C32C8D6B75}" type="pres">
      <dgm:prSet presAssocID="{671B898A-9487-4C92-9C7E-0461328FEE27}" presName="hierRoot1" presStyleCnt="0"/>
      <dgm:spPr/>
    </dgm:pt>
    <dgm:pt modelId="{77AF2502-E192-4280-8CFE-A60CA8512781}" type="pres">
      <dgm:prSet presAssocID="{671B898A-9487-4C92-9C7E-0461328FEE27}" presName="composite" presStyleCnt="0"/>
      <dgm:spPr/>
    </dgm:pt>
    <dgm:pt modelId="{69F864DF-65EF-4DCF-BB71-E13E48530517}" type="pres">
      <dgm:prSet presAssocID="{671B898A-9487-4C92-9C7E-0461328FEE27}" presName="background" presStyleLbl="node0" presStyleIdx="2" presStyleCnt="3"/>
      <dgm:spPr/>
    </dgm:pt>
    <dgm:pt modelId="{8628BBDA-0BBD-4B91-9644-1E1DB28B8DD2}" type="pres">
      <dgm:prSet presAssocID="{671B898A-9487-4C92-9C7E-0461328FEE27}" presName="text" presStyleLbl="fgAcc0" presStyleIdx="2" presStyleCnt="3">
        <dgm:presLayoutVars>
          <dgm:chPref val="3"/>
        </dgm:presLayoutVars>
      </dgm:prSet>
      <dgm:spPr/>
    </dgm:pt>
    <dgm:pt modelId="{BB327E80-9376-4F7B-ACF0-4E4B44BD6977}" type="pres">
      <dgm:prSet presAssocID="{671B898A-9487-4C92-9C7E-0461328FEE27}" presName="hierChild2" presStyleCnt="0"/>
      <dgm:spPr/>
    </dgm:pt>
  </dgm:ptLst>
  <dgm:cxnLst>
    <dgm:cxn modelId="{64550D03-0A02-4FF9-A065-36E0871714D8}" srcId="{285CB70B-B651-48C6-98E9-5F73BD0CB7AF}" destId="{671B898A-9487-4C92-9C7E-0461328FEE27}" srcOrd="2" destOrd="0" parTransId="{2FE4434D-12A6-4BFB-89E4-ECFFABA02120}" sibTransId="{412CD11D-B0EF-415C-8521-C33B2515BF37}"/>
    <dgm:cxn modelId="{CF261B78-FF8F-4285-AE9D-72E73303820F}" type="presOf" srcId="{285CB70B-B651-48C6-98E9-5F73BD0CB7AF}" destId="{2FD911D0-25DD-4983-8923-07F5FEDC0760}" srcOrd="0" destOrd="0" presId="urn:microsoft.com/office/officeart/2005/8/layout/hierarchy1"/>
    <dgm:cxn modelId="{51F55785-BACE-496D-99AD-D35EC97B0B4F}" type="presOf" srcId="{671B898A-9487-4C92-9C7E-0461328FEE27}" destId="{8628BBDA-0BBD-4B91-9644-1E1DB28B8DD2}" srcOrd="0" destOrd="0" presId="urn:microsoft.com/office/officeart/2005/8/layout/hierarchy1"/>
    <dgm:cxn modelId="{E01973A7-7961-4BE7-9C1B-A6DA7F4AE145}" srcId="{285CB70B-B651-48C6-98E9-5F73BD0CB7AF}" destId="{E3BA6806-1C87-481E-8C64-09DAB1EE37C0}" srcOrd="0" destOrd="0" parTransId="{2A83913D-E82E-4AF0-A294-6B3AF39DA71C}" sibTransId="{AAC4F739-27B8-4C4E-8432-7EBD36D4BEF2}"/>
    <dgm:cxn modelId="{6AED94C0-9CB1-4C93-860B-1CC5AA4B63DA}" type="presOf" srcId="{B6BEBC12-F9D1-4E06-BEF3-C696A1900C73}" destId="{22A45948-0798-433D-934B-BBA43606DAFB}" srcOrd="0" destOrd="0" presId="urn:microsoft.com/office/officeart/2005/8/layout/hierarchy1"/>
    <dgm:cxn modelId="{3059A1D7-1EB3-49E2-B8A9-097253FA9FDA}" type="presOf" srcId="{E3BA6806-1C87-481E-8C64-09DAB1EE37C0}" destId="{0305543F-3FB1-44DB-B582-7DC4AAC54B40}" srcOrd="0" destOrd="0" presId="urn:microsoft.com/office/officeart/2005/8/layout/hierarchy1"/>
    <dgm:cxn modelId="{B08ED4F5-24E2-412C-9BA1-BF3568FA145A}" srcId="{285CB70B-B651-48C6-98E9-5F73BD0CB7AF}" destId="{B6BEBC12-F9D1-4E06-BEF3-C696A1900C73}" srcOrd="1" destOrd="0" parTransId="{46438660-BD70-41D1-A399-5EC75DF84AAF}" sibTransId="{BA2D75A4-CB80-4A7A-B18B-8A445D7DC946}"/>
    <dgm:cxn modelId="{7254FC5C-A290-486D-9242-0E54515D01B2}" type="presParOf" srcId="{2FD911D0-25DD-4983-8923-07F5FEDC0760}" destId="{5ACEA92A-9C9B-44EC-9428-68E62AB51899}" srcOrd="0" destOrd="0" presId="urn:microsoft.com/office/officeart/2005/8/layout/hierarchy1"/>
    <dgm:cxn modelId="{64815D92-7011-4383-9F34-4EB25551A670}" type="presParOf" srcId="{5ACEA92A-9C9B-44EC-9428-68E62AB51899}" destId="{99204F1F-1C9A-43FB-9315-B981723CB6D2}" srcOrd="0" destOrd="0" presId="urn:microsoft.com/office/officeart/2005/8/layout/hierarchy1"/>
    <dgm:cxn modelId="{6B29570A-D1BE-405E-AD3E-9A79175E02AE}" type="presParOf" srcId="{99204F1F-1C9A-43FB-9315-B981723CB6D2}" destId="{492C8406-C5B4-4CBB-814F-D95F88D4261C}" srcOrd="0" destOrd="0" presId="urn:microsoft.com/office/officeart/2005/8/layout/hierarchy1"/>
    <dgm:cxn modelId="{A1B66BE1-536A-46BC-9F11-6C9D46877FCF}" type="presParOf" srcId="{99204F1F-1C9A-43FB-9315-B981723CB6D2}" destId="{0305543F-3FB1-44DB-B582-7DC4AAC54B40}" srcOrd="1" destOrd="0" presId="urn:microsoft.com/office/officeart/2005/8/layout/hierarchy1"/>
    <dgm:cxn modelId="{AE9EF060-ED27-4609-9FF7-DE9667EC9AD4}" type="presParOf" srcId="{5ACEA92A-9C9B-44EC-9428-68E62AB51899}" destId="{DB2CF6B6-84AF-4E59-9529-9292862228F1}" srcOrd="1" destOrd="0" presId="urn:microsoft.com/office/officeart/2005/8/layout/hierarchy1"/>
    <dgm:cxn modelId="{AADE3BE2-A347-46AF-9CEA-C8CB122D8003}" type="presParOf" srcId="{2FD911D0-25DD-4983-8923-07F5FEDC0760}" destId="{411C0DE7-EEAD-4DF9-99D2-138926F5CBA8}" srcOrd="1" destOrd="0" presId="urn:microsoft.com/office/officeart/2005/8/layout/hierarchy1"/>
    <dgm:cxn modelId="{998C0A71-49B0-4D2B-A35E-F6F9140EB823}" type="presParOf" srcId="{411C0DE7-EEAD-4DF9-99D2-138926F5CBA8}" destId="{606F9992-CDBA-4872-AD33-E205E6D2F0F9}" srcOrd="0" destOrd="0" presId="urn:microsoft.com/office/officeart/2005/8/layout/hierarchy1"/>
    <dgm:cxn modelId="{95026CDF-1C15-4B1D-9650-100106D75255}" type="presParOf" srcId="{606F9992-CDBA-4872-AD33-E205E6D2F0F9}" destId="{D9CF1CC2-1C5A-448B-85E5-C1F8C9A49E25}" srcOrd="0" destOrd="0" presId="urn:microsoft.com/office/officeart/2005/8/layout/hierarchy1"/>
    <dgm:cxn modelId="{373A1765-ED76-49A7-A1B0-E97A17290CB6}" type="presParOf" srcId="{606F9992-CDBA-4872-AD33-E205E6D2F0F9}" destId="{22A45948-0798-433D-934B-BBA43606DAFB}" srcOrd="1" destOrd="0" presId="urn:microsoft.com/office/officeart/2005/8/layout/hierarchy1"/>
    <dgm:cxn modelId="{E8DA029E-48E8-4B2A-8492-9EB39BFD7E14}" type="presParOf" srcId="{411C0DE7-EEAD-4DF9-99D2-138926F5CBA8}" destId="{2EE02057-816C-4ED7-89AD-6E44C536A07D}" srcOrd="1" destOrd="0" presId="urn:microsoft.com/office/officeart/2005/8/layout/hierarchy1"/>
    <dgm:cxn modelId="{904723C1-87AC-4DAB-BEC2-869414AE0BC8}" type="presParOf" srcId="{2FD911D0-25DD-4983-8923-07F5FEDC0760}" destId="{8E42AEA2-4101-4A89-854C-D1C32C8D6B75}" srcOrd="2" destOrd="0" presId="urn:microsoft.com/office/officeart/2005/8/layout/hierarchy1"/>
    <dgm:cxn modelId="{3373D319-9850-418C-92D6-F6487102E3C3}" type="presParOf" srcId="{8E42AEA2-4101-4A89-854C-D1C32C8D6B75}" destId="{77AF2502-E192-4280-8CFE-A60CA8512781}" srcOrd="0" destOrd="0" presId="urn:microsoft.com/office/officeart/2005/8/layout/hierarchy1"/>
    <dgm:cxn modelId="{6D57671E-F97B-4EB0-A0A9-B18D7CFEF652}" type="presParOf" srcId="{77AF2502-E192-4280-8CFE-A60CA8512781}" destId="{69F864DF-65EF-4DCF-BB71-E13E48530517}" srcOrd="0" destOrd="0" presId="urn:microsoft.com/office/officeart/2005/8/layout/hierarchy1"/>
    <dgm:cxn modelId="{960CA0CE-F672-492E-B3C9-0D971D9B7185}" type="presParOf" srcId="{77AF2502-E192-4280-8CFE-A60CA8512781}" destId="{8628BBDA-0BBD-4B91-9644-1E1DB28B8DD2}" srcOrd="1" destOrd="0" presId="urn:microsoft.com/office/officeart/2005/8/layout/hierarchy1"/>
    <dgm:cxn modelId="{2F7FE589-3A6F-466F-9EFB-AA7B7D295139}" type="presParOf" srcId="{8E42AEA2-4101-4A89-854C-D1C32C8D6B75}" destId="{BB327E80-9376-4F7B-ACF0-4E4B44BD697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5CB70B-B651-48C6-98E9-5F73BD0CB7AF}"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E3BA6806-1C87-481E-8C64-09DAB1EE37C0}">
      <dgm:prSet/>
      <dgm:spPr/>
      <dgm:t>
        <a:bodyPr/>
        <a:lstStyle/>
        <a:p>
          <a:r>
            <a:rPr lang="en-US" dirty="0"/>
            <a:t>EXT4 – Default for many distros, stable and reliable</a:t>
          </a:r>
        </a:p>
      </dgm:t>
    </dgm:pt>
    <dgm:pt modelId="{2A83913D-E82E-4AF0-A294-6B3AF39DA71C}" type="parTrans" cxnId="{E01973A7-7961-4BE7-9C1B-A6DA7F4AE145}">
      <dgm:prSet/>
      <dgm:spPr/>
      <dgm:t>
        <a:bodyPr/>
        <a:lstStyle/>
        <a:p>
          <a:endParaRPr lang="en-US"/>
        </a:p>
      </dgm:t>
    </dgm:pt>
    <dgm:pt modelId="{AAC4F739-27B8-4C4E-8432-7EBD36D4BEF2}" type="sibTrans" cxnId="{E01973A7-7961-4BE7-9C1B-A6DA7F4AE145}">
      <dgm:prSet/>
      <dgm:spPr/>
      <dgm:t>
        <a:bodyPr/>
        <a:lstStyle/>
        <a:p>
          <a:endParaRPr lang="en-US"/>
        </a:p>
      </dgm:t>
    </dgm:pt>
    <dgm:pt modelId="{6B5C9F41-20A3-4BE1-84D9-8593263E0C6E}">
      <dgm:prSet/>
      <dgm:spPr/>
      <dgm:t>
        <a:bodyPr/>
        <a:lstStyle/>
        <a:p>
          <a:r>
            <a:rPr lang="en-US" dirty="0"/>
            <a:t>XFS – Great for large files and servers</a:t>
          </a:r>
        </a:p>
      </dgm:t>
    </dgm:pt>
    <dgm:pt modelId="{454C4027-0496-469D-ACFE-1359182BEB67}" type="parTrans" cxnId="{DF254B81-81F5-46A7-AA5D-4CD11E26FF27}">
      <dgm:prSet/>
      <dgm:spPr/>
      <dgm:t>
        <a:bodyPr/>
        <a:lstStyle/>
        <a:p>
          <a:endParaRPr lang="en-US"/>
        </a:p>
      </dgm:t>
    </dgm:pt>
    <dgm:pt modelId="{1A6E22C8-3EFD-49B0-8B64-F68460553762}" type="sibTrans" cxnId="{DF254B81-81F5-46A7-AA5D-4CD11E26FF27}">
      <dgm:prSet/>
      <dgm:spPr/>
      <dgm:t>
        <a:bodyPr/>
        <a:lstStyle/>
        <a:p>
          <a:endParaRPr lang="en-US"/>
        </a:p>
      </dgm:t>
    </dgm:pt>
    <dgm:pt modelId="{6C57A2BE-F767-48B1-927E-C97183BDC17D}">
      <dgm:prSet/>
      <dgm:spPr/>
      <dgm:t>
        <a:bodyPr/>
        <a:lstStyle/>
        <a:p>
          <a:r>
            <a:rPr lang="en-US" dirty="0"/>
            <a:t>BTRFS – Advanced, supports snapshots and backups</a:t>
          </a:r>
        </a:p>
      </dgm:t>
    </dgm:pt>
    <dgm:pt modelId="{BF1E7E2C-C301-4499-B078-28FFD1A11D42}" type="parTrans" cxnId="{DFFB2AAC-E951-4F24-8DBB-83747185D780}">
      <dgm:prSet/>
      <dgm:spPr/>
      <dgm:t>
        <a:bodyPr/>
        <a:lstStyle/>
        <a:p>
          <a:endParaRPr lang="en-US"/>
        </a:p>
      </dgm:t>
    </dgm:pt>
    <dgm:pt modelId="{47F73A53-A99B-480F-8FE0-8CDABF5C4265}" type="sibTrans" cxnId="{DFFB2AAC-E951-4F24-8DBB-83747185D780}">
      <dgm:prSet/>
      <dgm:spPr/>
      <dgm:t>
        <a:bodyPr/>
        <a:lstStyle/>
        <a:p>
          <a:endParaRPr lang="en-US"/>
        </a:p>
      </dgm:t>
    </dgm:pt>
    <dgm:pt modelId="{2FD911D0-25DD-4983-8923-07F5FEDC0760}" type="pres">
      <dgm:prSet presAssocID="{285CB70B-B651-48C6-98E9-5F73BD0CB7AF}" presName="hierChild1" presStyleCnt="0">
        <dgm:presLayoutVars>
          <dgm:chPref val="1"/>
          <dgm:dir/>
          <dgm:animOne val="branch"/>
          <dgm:animLvl val="lvl"/>
          <dgm:resizeHandles/>
        </dgm:presLayoutVars>
      </dgm:prSet>
      <dgm:spPr/>
    </dgm:pt>
    <dgm:pt modelId="{5ACEA92A-9C9B-44EC-9428-68E62AB51899}" type="pres">
      <dgm:prSet presAssocID="{E3BA6806-1C87-481E-8C64-09DAB1EE37C0}" presName="hierRoot1" presStyleCnt="0"/>
      <dgm:spPr/>
    </dgm:pt>
    <dgm:pt modelId="{99204F1F-1C9A-43FB-9315-B981723CB6D2}" type="pres">
      <dgm:prSet presAssocID="{E3BA6806-1C87-481E-8C64-09DAB1EE37C0}" presName="composite" presStyleCnt="0"/>
      <dgm:spPr/>
    </dgm:pt>
    <dgm:pt modelId="{492C8406-C5B4-4CBB-814F-D95F88D4261C}" type="pres">
      <dgm:prSet presAssocID="{E3BA6806-1C87-481E-8C64-09DAB1EE37C0}" presName="background" presStyleLbl="node0" presStyleIdx="0" presStyleCnt="3"/>
      <dgm:spPr/>
    </dgm:pt>
    <dgm:pt modelId="{0305543F-3FB1-44DB-B582-7DC4AAC54B40}" type="pres">
      <dgm:prSet presAssocID="{E3BA6806-1C87-481E-8C64-09DAB1EE37C0}" presName="text" presStyleLbl="fgAcc0" presStyleIdx="0" presStyleCnt="3">
        <dgm:presLayoutVars>
          <dgm:chPref val="3"/>
        </dgm:presLayoutVars>
      </dgm:prSet>
      <dgm:spPr/>
    </dgm:pt>
    <dgm:pt modelId="{DB2CF6B6-84AF-4E59-9529-9292862228F1}" type="pres">
      <dgm:prSet presAssocID="{E3BA6806-1C87-481E-8C64-09DAB1EE37C0}" presName="hierChild2" presStyleCnt="0"/>
      <dgm:spPr/>
    </dgm:pt>
    <dgm:pt modelId="{9BDC5B99-3545-4E63-873E-B544DD5F9357}" type="pres">
      <dgm:prSet presAssocID="{6B5C9F41-20A3-4BE1-84D9-8593263E0C6E}" presName="hierRoot1" presStyleCnt="0"/>
      <dgm:spPr/>
    </dgm:pt>
    <dgm:pt modelId="{398511F4-6AB1-40A0-9A68-A511AE7D920F}" type="pres">
      <dgm:prSet presAssocID="{6B5C9F41-20A3-4BE1-84D9-8593263E0C6E}" presName="composite" presStyleCnt="0"/>
      <dgm:spPr/>
    </dgm:pt>
    <dgm:pt modelId="{623CEE99-F3C4-43C8-97A3-2F3AEEE7C18A}" type="pres">
      <dgm:prSet presAssocID="{6B5C9F41-20A3-4BE1-84D9-8593263E0C6E}" presName="background" presStyleLbl="node0" presStyleIdx="1" presStyleCnt="3"/>
      <dgm:spPr/>
    </dgm:pt>
    <dgm:pt modelId="{4CD2FCF9-7056-4832-844C-20C79FA301C0}" type="pres">
      <dgm:prSet presAssocID="{6B5C9F41-20A3-4BE1-84D9-8593263E0C6E}" presName="text" presStyleLbl="fgAcc0" presStyleIdx="1" presStyleCnt="3">
        <dgm:presLayoutVars>
          <dgm:chPref val="3"/>
        </dgm:presLayoutVars>
      </dgm:prSet>
      <dgm:spPr/>
    </dgm:pt>
    <dgm:pt modelId="{30D48FE6-0BE5-41E6-A1F7-E2228F87550C}" type="pres">
      <dgm:prSet presAssocID="{6B5C9F41-20A3-4BE1-84D9-8593263E0C6E}" presName="hierChild2" presStyleCnt="0"/>
      <dgm:spPr/>
    </dgm:pt>
    <dgm:pt modelId="{AD4E1B12-C6A7-4F9E-81FC-8CE167FA8806}" type="pres">
      <dgm:prSet presAssocID="{6C57A2BE-F767-48B1-927E-C97183BDC17D}" presName="hierRoot1" presStyleCnt="0"/>
      <dgm:spPr/>
    </dgm:pt>
    <dgm:pt modelId="{FE87B67D-640F-4E51-AC3F-DAF028F24CA5}" type="pres">
      <dgm:prSet presAssocID="{6C57A2BE-F767-48B1-927E-C97183BDC17D}" presName="composite" presStyleCnt="0"/>
      <dgm:spPr/>
    </dgm:pt>
    <dgm:pt modelId="{5C5C00E8-C28B-4360-8A96-6FF62D98B920}" type="pres">
      <dgm:prSet presAssocID="{6C57A2BE-F767-48B1-927E-C97183BDC17D}" presName="background" presStyleLbl="node0" presStyleIdx="2" presStyleCnt="3"/>
      <dgm:spPr/>
    </dgm:pt>
    <dgm:pt modelId="{F4F9E688-E6E9-4998-90C0-FABF57682180}" type="pres">
      <dgm:prSet presAssocID="{6C57A2BE-F767-48B1-927E-C97183BDC17D}" presName="text" presStyleLbl="fgAcc0" presStyleIdx="2" presStyleCnt="3">
        <dgm:presLayoutVars>
          <dgm:chPref val="3"/>
        </dgm:presLayoutVars>
      </dgm:prSet>
      <dgm:spPr/>
    </dgm:pt>
    <dgm:pt modelId="{7F552B56-C1BE-4D16-B069-C0D468ED695E}" type="pres">
      <dgm:prSet presAssocID="{6C57A2BE-F767-48B1-927E-C97183BDC17D}" presName="hierChild2" presStyleCnt="0"/>
      <dgm:spPr/>
    </dgm:pt>
  </dgm:ptLst>
  <dgm:cxnLst>
    <dgm:cxn modelId="{CF261B78-FF8F-4285-AE9D-72E73303820F}" type="presOf" srcId="{285CB70B-B651-48C6-98E9-5F73BD0CB7AF}" destId="{2FD911D0-25DD-4983-8923-07F5FEDC0760}" srcOrd="0" destOrd="0" presId="urn:microsoft.com/office/officeart/2005/8/layout/hierarchy1"/>
    <dgm:cxn modelId="{DF254B81-81F5-46A7-AA5D-4CD11E26FF27}" srcId="{285CB70B-B651-48C6-98E9-5F73BD0CB7AF}" destId="{6B5C9F41-20A3-4BE1-84D9-8593263E0C6E}" srcOrd="1" destOrd="0" parTransId="{454C4027-0496-469D-ACFE-1359182BEB67}" sibTransId="{1A6E22C8-3EFD-49B0-8B64-F68460553762}"/>
    <dgm:cxn modelId="{A75A058E-2DE5-40FD-AA8A-CABDF737B2DB}" type="presOf" srcId="{6C57A2BE-F767-48B1-927E-C97183BDC17D}" destId="{F4F9E688-E6E9-4998-90C0-FABF57682180}" srcOrd="0" destOrd="0" presId="urn:microsoft.com/office/officeart/2005/8/layout/hierarchy1"/>
    <dgm:cxn modelId="{E01973A7-7961-4BE7-9C1B-A6DA7F4AE145}" srcId="{285CB70B-B651-48C6-98E9-5F73BD0CB7AF}" destId="{E3BA6806-1C87-481E-8C64-09DAB1EE37C0}" srcOrd="0" destOrd="0" parTransId="{2A83913D-E82E-4AF0-A294-6B3AF39DA71C}" sibTransId="{AAC4F739-27B8-4C4E-8432-7EBD36D4BEF2}"/>
    <dgm:cxn modelId="{CEB2CBA9-54F6-42FB-92A4-7956FC4CD9B7}" type="presOf" srcId="{6B5C9F41-20A3-4BE1-84D9-8593263E0C6E}" destId="{4CD2FCF9-7056-4832-844C-20C79FA301C0}" srcOrd="0" destOrd="0" presId="urn:microsoft.com/office/officeart/2005/8/layout/hierarchy1"/>
    <dgm:cxn modelId="{DFFB2AAC-E951-4F24-8DBB-83747185D780}" srcId="{285CB70B-B651-48C6-98E9-5F73BD0CB7AF}" destId="{6C57A2BE-F767-48B1-927E-C97183BDC17D}" srcOrd="2" destOrd="0" parTransId="{BF1E7E2C-C301-4499-B078-28FFD1A11D42}" sibTransId="{47F73A53-A99B-480F-8FE0-8CDABF5C4265}"/>
    <dgm:cxn modelId="{3059A1D7-1EB3-49E2-B8A9-097253FA9FDA}" type="presOf" srcId="{E3BA6806-1C87-481E-8C64-09DAB1EE37C0}" destId="{0305543F-3FB1-44DB-B582-7DC4AAC54B40}" srcOrd="0" destOrd="0" presId="urn:microsoft.com/office/officeart/2005/8/layout/hierarchy1"/>
    <dgm:cxn modelId="{7254FC5C-A290-486D-9242-0E54515D01B2}" type="presParOf" srcId="{2FD911D0-25DD-4983-8923-07F5FEDC0760}" destId="{5ACEA92A-9C9B-44EC-9428-68E62AB51899}" srcOrd="0" destOrd="0" presId="urn:microsoft.com/office/officeart/2005/8/layout/hierarchy1"/>
    <dgm:cxn modelId="{64815D92-7011-4383-9F34-4EB25551A670}" type="presParOf" srcId="{5ACEA92A-9C9B-44EC-9428-68E62AB51899}" destId="{99204F1F-1C9A-43FB-9315-B981723CB6D2}" srcOrd="0" destOrd="0" presId="urn:microsoft.com/office/officeart/2005/8/layout/hierarchy1"/>
    <dgm:cxn modelId="{6B29570A-D1BE-405E-AD3E-9A79175E02AE}" type="presParOf" srcId="{99204F1F-1C9A-43FB-9315-B981723CB6D2}" destId="{492C8406-C5B4-4CBB-814F-D95F88D4261C}" srcOrd="0" destOrd="0" presId="urn:microsoft.com/office/officeart/2005/8/layout/hierarchy1"/>
    <dgm:cxn modelId="{A1B66BE1-536A-46BC-9F11-6C9D46877FCF}" type="presParOf" srcId="{99204F1F-1C9A-43FB-9315-B981723CB6D2}" destId="{0305543F-3FB1-44DB-B582-7DC4AAC54B40}" srcOrd="1" destOrd="0" presId="urn:microsoft.com/office/officeart/2005/8/layout/hierarchy1"/>
    <dgm:cxn modelId="{AE9EF060-ED27-4609-9FF7-DE9667EC9AD4}" type="presParOf" srcId="{5ACEA92A-9C9B-44EC-9428-68E62AB51899}" destId="{DB2CF6B6-84AF-4E59-9529-9292862228F1}" srcOrd="1" destOrd="0" presId="urn:microsoft.com/office/officeart/2005/8/layout/hierarchy1"/>
    <dgm:cxn modelId="{15E88CAE-7EC6-4BC1-9965-90A6CB3B08AD}" type="presParOf" srcId="{2FD911D0-25DD-4983-8923-07F5FEDC0760}" destId="{9BDC5B99-3545-4E63-873E-B544DD5F9357}" srcOrd="1" destOrd="0" presId="urn:microsoft.com/office/officeart/2005/8/layout/hierarchy1"/>
    <dgm:cxn modelId="{98D22E4A-1187-4457-82AD-904B757DDD00}" type="presParOf" srcId="{9BDC5B99-3545-4E63-873E-B544DD5F9357}" destId="{398511F4-6AB1-40A0-9A68-A511AE7D920F}" srcOrd="0" destOrd="0" presId="urn:microsoft.com/office/officeart/2005/8/layout/hierarchy1"/>
    <dgm:cxn modelId="{B25BC48C-3EEF-4B53-B89B-32F791A5D3C2}" type="presParOf" srcId="{398511F4-6AB1-40A0-9A68-A511AE7D920F}" destId="{623CEE99-F3C4-43C8-97A3-2F3AEEE7C18A}" srcOrd="0" destOrd="0" presId="urn:microsoft.com/office/officeart/2005/8/layout/hierarchy1"/>
    <dgm:cxn modelId="{A1E35BDE-9207-43C4-B961-E748819E194E}" type="presParOf" srcId="{398511F4-6AB1-40A0-9A68-A511AE7D920F}" destId="{4CD2FCF9-7056-4832-844C-20C79FA301C0}" srcOrd="1" destOrd="0" presId="urn:microsoft.com/office/officeart/2005/8/layout/hierarchy1"/>
    <dgm:cxn modelId="{4E658618-A7C6-41D9-87A8-6E5F6E571F29}" type="presParOf" srcId="{9BDC5B99-3545-4E63-873E-B544DD5F9357}" destId="{30D48FE6-0BE5-41E6-A1F7-E2228F87550C}" srcOrd="1" destOrd="0" presId="urn:microsoft.com/office/officeart/2005/8/layout/hierarchy1"/>
    <dgm:cxn modelId="{42C55D75-7D79-46C8-B8FF-2D8356147ECB}" type="presParOf" srcId="{2FD911D0-25DD-4983-8923-07F5FEDC0760}" destId="{AD4E1B12-C6A7-4F9E-81FC-8CE167FA8806}" srcOrd="2" destOrd="0" presId="urn:microsoft.com/office/officeart/2005/8/layout/hierarchy1"/>
    <dgm:cxn modelId="{294B6770-B06F-4CAF-96BD-978B5811C54B}" type="presParOf" srcId="{AD4E1B12-C6A7-4F9E-81FC-8CE167FA8806}" destId="{FE87B67D-640F-4E51-AC3F-DAF028F24CA5}" srcOrd="0" destOrd="0" presId="urn:microsoft.com/office/officeart/2005/8/layout/hierarchy1"/>
    <dgm:cxn modelId="{B471AB45-24D4-4594-8A3C-DEDBD13C2C7B}" type="presParOf" srcId="{FE87B67D-640F-4E51-AC3F-DAF028F24CA5}" destId="{5C5C00E8-C28B-4360-8A96-6FF62D98B920}" srcOrd="0" destOrd="0" presId="urn:microsoft.com/office/officeart/2005/8/layout/hierarchy1"/>
    <dgm:cxn modelId="{6B7936AD-4786-4177-95FE-491DC9014399}" type="presParOf" srcId="{FE87B67D-640F-4E51-AC3F-DAF028F24CA5}" destId="{F4F9E688-E6E9-4998-90C0-FABF57682180}" srcOrd="1" destOrd="0" presId="urn:microsoft.com/office/officeart/2005/8/layout/hierarchy1"/>
    <dgm:cxn modelId="{370F0823-F9C7-4212-A55D-A39268E5084B}" type="presParOf" srcId="{AD4E1B12-C6A7-4F9E-81FC-8CE167FA8806}" destId="{7F552B56-C1BE-4D16-B069-C0D468ED695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5CB70B-B651-48C6-98E9-5F73BD0CB7AF}"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E3BA6806-1C87-481E-8C64-09DAB1EE37C0}">
      <dgm:prSet/>
      <dgm:spPr/>
      <dgm:t>
        <a:bodyPr/>
        <a:lstStyle/>
        <a:p>
          <a:r>
            <a:rPr lang="en-US"/>
            <a:t>APFS – Apple’s new standard, fast and secure</a:t>
          </a:r>
          <a:endParaRPr lang="en-US" dirty="0"/>
        </a:p>
      </dgm:t>
    </dgm:pt>
    <dgm:pt modelId="{2A83913D-E82E-4AF0-A294-6B3AF39DA71C}" type="parTrans" cxnId="{E01973A7-7961-4BE7-9C1B-A6DA7F4AE145}">
      <dgm:prSet/>
      <dgm:spPr/>
      <dgm:t>
        <a:bodyPr/>
        <a:lstStyle/>
        <a:p>
          <a:endParaRPr lang="en-US"/>
        </a:p>
      </dgm:t>
    </dgm:pt>
    <dgm:pt modelId="{AAC4F739-27B8-4C4E-8432-7EBD36D4BEF2}" type="sibTrans" cxnId="{E01973A7-7961-4BE7-9C1B-A6DA7F4AE145}">
      <dgm:prSet/>
      <dgm:spPr/>
      <dgm:t>
        <a:bodyPr/>
        <a:lstStyle/>
        <a:p>
          <a:endParaRPr lang="en-US"/>
        </a:p>
      </dgm:t>
    </dgm:pt>
    <dgm:pt modelId="{1537A1A6-C77C-48A5-B531-F07C8BEEFE49}">
      <dgm:prSet/>
      <dgm:spPr/>
      <dgm:t>
        <a:bodyPr/>
        <a:lstStyle/>
        <a:p>
          <a:r>
            <a:rPr lang="en-US" dirty="0"/>
            <a:t>HFS+ – Older format, still supported</a:t>
          </a:r>
        </a:p>
      </dgm:t>
    </dgm:pt>
    <dgm:pt modelId="{46C3C0CE-4B40-4AAA-9760-30807BEF55E8}" type="parTrans" cxnId="{9734BD27-1C13-42B6-9F07-49D86A72BA32}">
      <dgm:prSet/>
      <dgm:spPr/>
      <dgm:t>
        <a:bodyPr/>
        <a:lstStyle/>
        <a:p>
          <a:endParaRPr lang="en-US"/>
        </a:p>
      </dgm:t>
    </dgm:pt>
    <dgm:pt modelId="{AAF030B7-C229-49E8-BB39-8078BD62CC62}" type="sibTrans" cxnId="{9734BD27-1C13-42B6-9F07-49D86A72BA32}">
      <dgm:prSet/>
      <dgm:spPr/>
      <dgm:t>
        <a:bodyPr/>
        <a:lstStyle/>
        <a:p>
          <a:endParaRPr lang="en-US"/>
        </a:p>
      </dgm:t>
    </dgm:pt>
    <dgm:pt modelId="{2FD911D0-25DD-4983-8923-07F5FEDC0760}" type="pres">
      <dgm:prSet presAssocID="{285CB70B-B651-48C6-98E9-5F73BD0CB7AF}" presName="hierChild1" presStyleCnt="0">
        <dgm:presLayoutVars>
          <dgm:chPref val="1"/>
          <dgm:dir/>
          <dgm:animOne val="branch"/>
          <dgm:animLvl val="lvl"/>
          <dgm:resizeHandles/>
        </dgm:presLayoutVars>
      </dgm:prSet>
      <dgm:spPr/>
    </dgm:pt>
    <dgm:pt modelId="{5ACEA92A-9C9B-44EC-9428-68E62AB51899}" type="pres">
      <dgm:prSet presAssocID="{E3BA6806-1C87-481E-8C64-09DAB1EE37C0}" presName="hierRoot1" presStyleCnt="0"/>
      <dgm:spPr/>
    </dgm:pt>
    <dgm:pt modelId="{99204F1F-1C9A-43FB-9315-B981723CB6D2}" type="pres">
      <dgm:prSet presAssocID="{E3BA6806-1C87-481E-8C64-09DAB1EE37C0}" presName="composite" presStyleCnt="0"/>
      <dgm:spPr/>
    </dgm:pt>
    <dgm:pt modelId="{492C8406-C5B4-4CBB-814F-D95F88D4261C}" type="pres">
      <dgm:prSet presAssocID="{E3BA6806-1C87-481E-8C64-09DAB1EE37C0}" presName="background" presStyleLbl="node0" presStyleIdx="0" presStyleCnt="2"/>
      <dgm:spPr/>
    </dgm:pt>
    <dgm:pt modelId="{0305543F-3FB1-44DB-B582-7DC4AAC54B40}" type="pres">
      <dgm:prSet presAssocID="{E3BA6806-1C87-481E-8C64-09DAB1EE37C0}" presName="text" presStyleLbl="fgAcc0" presStyleIdx="0" presStyleCnt="2">
        <dgm:presLayoutVars>
          <dgm:chPref val="3"/>
        </dgm:presLayoutVars>
      </dgm:prSet>
      <dgm:spPr/>
    </dgm:pt>
    <dgm:pt modelId="{DB2CF6B6-84AF-4E59-9529-9292862228F1}" type="pres">
      <dgm:prSet presAssocID="{E3BA6806-1C87-481E-8C64-09DAB1EE37C0}" presName="hierChild2" presStyleCnt="0"/>
      <dgm:spPr/>
    </dgm:pt>
    <dgm:pt modelId="{1ABAF761-B241-4003-91EF-7EB47A6C49DB}" type="pres">
      <dgm:prSet presAssocID="{1537A1A6-C77C-48A5-B531-F07C8BEEFE49}" presName="hierRoot1" presStyleCnt="0"/>
      <dgm:spPr/>
    </dgm:pt>
    <dgm:pt modelId="{426A0BE5-1B3D-46E6-8D65-4A973D8F8E7E}" type="pres">
      <dgm:prSet presAssocID="{1537A1A6-C77C-48A5-B531-F07C8BEEFE49}" presName="composite" presStyleCnt="0"/>
      <dgm:spPr/>
    </dgm:pt>
    <dgm:pt modelId="{0C8E210E-3393-4755-A45E-EF5F6CEDE51C}" type="pres">
      <dgm:prSet presAssocID="{1537A1A6-C77C-48A5-B531-F07C8BEEFE49}" presName="background" presStyleLbl="node0" presStyleIdx="1" presStyleCnt="2"/>
      <dgm:spPr/>
    </dgm:pt>
    <dgm:pt modelId="{E3DC3B9C-291B-4E88-9F03-2682A97B0BCF}" type="pres">
      <dgm:prSet presAssocID="{1537A1A6-C77C-48A5-B531-F07C8BEEFE49}" presName="text" presStyleLbl="fgAcc0" presStyleIdx="1" presStyleCnt="2">
        <dgm:presLayoutVars>
          <dgm:chPref val="3"/>
        </dgm:presLayoutVars>
      </dgm:prSet>
      <dgm:spPr/>
    </dgm:pt>
    <dgm:pt modelId="{0C2A856F-30D9-46F8-AD91-B0B2D37C85B5}" type="pres">
      <dgm:prSet presAssocID="{1537A1A6-C77C-48A5-B531-F07C8BEEFE49}" presName="hierChild2" presStyleCnt="0"/>
      <dgm:spPr/>
    </dgm:pt>
  </dgm:ptLst>
  <dgm:cxnLst>
    <dgm:cxn modelId="{9734BD27-1C13-42B6-9F07-49D86A72BA32}" srcId="{285CB70B-B651-48C6-98E9-5F73BD0CB7AF}" destId="{1537A1A6-C77C-48A5-B531-F07C8BEEFE49}" srcOrd="1" destOrd="0" parTransId="{46C3C0CE-4B40-4AAA-9760-30807BEF55E8}" sibTransId="{AAF030B7-C229-49E8-BB39-8078BD62CC62}"/>
    <dgm:cxn modelId="{CF261B78-FF8F-4285-AE9D-72E73303820F}" type="presOf" srcId="{285CB70B-B651-48C6-98E9-5F73BD0CB7AF}" destId="{2FD911D0-25DD-4983-8923-07F5FEDC0760}" srcOrd="0" destOrd="0" presId="urn:microsoft.com/office/officeart/2005/8/layout/hierarchy1"/>
    <dgm:cxn modelId="{4BFC3086-B153-4F51-A8EC-62909204B91A}" type="presOf" srcId="{1537A1A6-C77C-48A5-B531-F07C8BEEFE49}" destId="{E3DC3B9C-291B-4E88-9F03-2682A97B0BCF}" srcOrd="0" destOrd="0" presId="urn:microsoft.com/office/officeart/2005/8/layout/hierarchy1"/>
    <dgm:cxn modelId="{E01973A7-7961-4BE7-9C1B-A6DA7F4AE145}" srcId="{285CB70B-B651-48C6-98E9-5F73BD0CB7AF}" destId="{E3BA6806-1C87-481E-8C64-09DAB1EE37C0}" srcOrd="0" destOrd="0" parTransId="{2A83913D-E82E-4AF0-A294-6B3AF39DA71C}" sibTransId="{AAC4F739-27B8-4C4E-8432-7EBD36D4BEF2}"/>
    <dgm:cxn modelId="{3059A1D7-1EB3-49E2-B8A9-097253FA9FDA}" type="presOf" srcId="{E3BA6806-1C87-481E-8C64-09DAB1EE37C0}" destId="{0305543F-3FB1-44DB-B582-7DC4AAC54B40}" srcOrd="0" destOrd="0" presId="urn:microsoft.com/office/officeart/2005/8/layout/hierarchy1"/>
    <dgm:cxn modelId="{7254FC5C-A290-486D-9242-0E54515D01B2}" type="presParOf" srcId="{2FD911D0-25DD-4983-8923-07F5FEDC0760}" destId="{5ACEA92A-9C9B-44EC-9428-68E62AB51899}" srcOrd="0" destOrd="0" presId="urn:microsoft.com/office/officeart/2005/8/layout/hierarchy1"/>
    <dgm:cxn modelId="{64815D92-7011-4383-9F34-4EB25551A670}" type="presParOf" srcId="{5ACEA92A-9C9B-44EC-9428-68E62AB51899}" destId="{99204F1F-1C9A-43FB-9315-B981723CB6D2}" srcOrd="0" destOrd="0" presId="urn:microsoft.com/office/officeart/2005/8/layout/hierarchy1"/>
    <dgm:cxn modelId="{6B29570A-D1BE-405E-AD3E-9A79175E02AE}" type="presParOf" srcId="{99204F1F-1C9A-43FB-9315-B981723CB6D2}" destId="{492C8406-C5B4-4CBB-814F-D95F88D4261C}" srcOrd="0" destOrd="0" presId="urn:microsoft.com/office/officeart/2005/8/layout/hierarchy1"/>
    <dgm:cxn modelId="{A1B66BE1-536A-46BC-9F11-6C9D46877FCF}" type="presParOf" srcId="{99204F1F-1C9A-43FB-9315-B981723CB6D2}" destId="{0305543F-3FB1-44DB-B582-7DC4AAC54B40}" srcOrd="1" destOrd="0" presId="urn:microsoft.com/office/officeart/2005/8/layout/hierarchy1"/>
    <dgm:cxn modelId="{AE9EF060-ED27-4609-9FF7-DE9667EC9AD4}" type="presParOf" srcId="{5ACEA92A-9C9B-44EC-9428-68E62AB51899}" destId="{DB2CF6B6-84AF-4E59-9529-9292862228F1}" srcOrd="1" destOrd="0" presId="urn:microsoft.com/office/officeart/2005/8/layout/hierarchy1"/>
    <dgm:cxn modelId="{9D410AD4-90A9-47E4-B288-68D5289238D7}" type="presParOf" srcId="{2FD911D0-25DD-4983-8923-07F5FEDC0760}" destId="{1ABAF761-B241-4003-91EF-7EB47A6C49DB}" srcOrd="1" destOrd="0" presId="urn:microsoft.com/office/officeart/2005/8/layout/hierarchy1"/>
    <dgm:cxn modelId="{99D8389D-0578-48BF-AF79-734A59CF7FBF}" type="presParOf" srcId="{1ABAF761-B241-4003-91EF-7EB47A6C49DB}" destId="{426A0BE5-1B3D-46E6-8D65-4A973D8F8E7E}" srcOrd="0" destOrd="0" presId="urn:microsoft.com/office/officeart/2005/8/layout/hierarchy1"/>
    <dgm:cxn modelId="{D95D9E76-802D-4109-B01C-64B3AAC9505A}" type="presParOf" srcId="{426A0BE5-1B3D-46E6-8D65-4A973D8F8E7E}" destId="{0C8E210E-3393-4755-A45E-EF5F6CEDE51C}" srcOrd="0" destOrd="0" presId="urn:microsoft.com/office/officeart/2005/8/layout/hierarchy1"/>
    <dgm:cxn modelId="{6D411823-DD00-4A39-A2BB-B740ADE3C9D9}" type="presParOf" srcId="{426A0BE5-1B3D-46E6-8D65-4A973D8F8E7E}" destId="{E3DC3B9C-291B-4E88-9F03-2682A97B0BCF}" srcOrd="1" destOrd="0" presId="urn:microsoft.com/office/officeart/2005/8/layout/hierarchy1"/>
    <dgm:cxn modelId="{39080698-0FB0-4009-8DE5-E373F2AB530F}" type="presParOf" srcId="{1ABAF761-B241-4003-91EF-7EB47A6C49DB}" destId="{0C2A856F-30D9-46F8-AD91-B0B2D37C85B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77D91B-FC56-4A41-8306-9E4126D0D58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CA2EABB-E393-4BC8-92E9-DAD0AE20345E}">
      <dgm:prSet/>
      <dgm:spPr/>
      <dgm:t>
        <a:bodyPr/>
        <a:lstStyle/>
        <a:p>
          <a:r>
            <a:rPr lang="en-US"/>
            <a:t>Use NTFS for internal Windows drives</a:t>
          </a:r>
        </a:p>
      </dgm:t>
    </dgm:pt>
    <dgm:pt modelId="{3669C809-25D6-467C-A4D7-0B3BDC4D9ECB}" type="parTrans" cxnId="{7B081A9A-E955-46BD-BE57-897C36B763FC}">
      <dgm:prSet/>
      <dgm:spPr/>
      <dgm:t>
        <a:bodyPr/>
        <a:lstStyle/>
        <a:p>
          <a:endParaRPr lang="en-US"/>
        </a:p>
      </dgm:t>
    </dgm:pt>
    <dgm:pt modelId="{4F4C85BE-DD01-4E73-90EC-CB1E78D7D1FD}" type="sibTrans" cxnId="{7B081A9A-E955-46BD-BE57-897C36B763FC}">
      <dgm:prSet/>
      <dgm:spPr/>
      <dgm:t>
        <a:bodyPr/>
        <a:lstStyle/>
        <a:p>
          <a:endParaRPr lang="en-US"/>
        </a:p>
      </dgm:t>
    </dgm:pt>
    <dgm:pt modelId="{7281A66A-39B8-4BBD-904B-D945450424EE}">
      <dgm:prSet/>
      <dgm:spPr/>
      <dgm:t>
        <a:bodyPr/>
        <a:lstStyle/>
        <a:p>
          <a:r>
            <a:rPr lang="en-US"/>
            <a:t>Use exFAT for USBs shared across systems</a:t>
          </a:r>
        </a:p>
      </dgm:t>
    </dgm:pt>
    <dgm:pt modelId="{99FF5BFD-AE03-407D-8CDB-8690FA3A686D}" type="parTrans" cxnId="{636CAFBB-BDE9-4A53-A7E9-7E56B38CF536}">
      <dgm:prSet/>
      <dgm:spPr/>
      <dgm:t>
        <a:bodyPr/>
        <a:lstStyle/>
        <a:p>
          <a:endParaRPr lang="en-US"/>
        </a:p>
      </dgm:t>
    </dgm:pt>
    <dgm:pt modelId="{096F6816-17A8-4CCE-806B-6D174CB06549}" type="sibTrans" cxnId="{636CAFBB-BDE9-4A53-A7E9-7E56B38CF536}">
      <dgm:prSet/>
      <dgm:spPr/>
      <dgm:t>
        <a:bodyPr/>
        <a:lstStyle/>
        <a:p>
          <a:endParaRPr lang="en-US"/>
        </a:p>
      </dgm:t>
    </dgm:pt>
    <dgm:pt modelId="{568CE333-BA23-484A-AE6A-4D6E6E544A97}">
      <dgm:prSet/>
      <dgm:spPr/>
      <dgm:t>
        <a:bodyPr/>
        <a:lstStyle/>
        <a:p>
          <a:r>
            <a:rPr lang="en-US"/>
            <a:t>Use EXT4 for Linux web servers</a:t>
          </a:r>
        </a:p>
      </dgm:t>
    </dgm:pt>
    <dgm:pt modelId="{F00160DA-1381-4B17-9DA0-9676CAF48B79}" type="parTrans" cxnId="{8AA796DC-A0DA-488E-932E-75025958BCF3}">
      <dgm:prSet/>
      <dgm:spPr/>
      <dgm:t>
        <a:bodyPr/>
        <a:lstStyle/>
        <a:p>
          <a:endParaRPr lang="en-US"/>
        </a:p>
      </dgm:t>
    </dgm:pt>
    <dgm:pt modelId="{32981505-821C-401A-9187-41737B1812A9}" type="sibTrans" cxnId="{8AA796DC-A0DA-488E-932E-75025958BCF3}">
      <dgm:prSet/>
      <dgm:spPr/>
      <dgm:t>
        <a:bodyPr/>
        <a:lstStyle/>
        <a:p>
          <a:endParaRPr lang="en-US"/>
        </a:p>
      </dgm:t>
    </dgm:pt>
    <dgm:pt modelId="{0CCB1C1E-4378-4EB3-A329-4EA9A531C4F7}">
      <dgm:prSet/>
      <dgm:spPr/>
      <dgm:t>
        <a:bodyPr/>
        <a:lstStyle/>
        <a:p>
          <a:r>
            <a:rPr lang="en-US"/>
            <a:t>Use APFS for macOS and iOS backups</a:t>
          </a:r>
        </a:p>
      </dgm:t>
    </dgm:pt>
    <dgm:pt modelId="{84756404-C2FA-4BF3-ACD3-3C83F4ABA55D}" type="parTrans" cxnId="{F46F8818-EBBF-4F3B-806B-139C587BAF52}">
      <dgm:prSet/>
      <dgm:spPr/>
      <dgm:t>
        <a:bodyPr/>
        <a:lstStyle/>
        <a:p>
          <a:endParaRPr lang="en-US"/>
        </a:p>
      </dgm:t>
    </dgm:pt>
    <dgm:pt modelId="{0898629F-4AB9-48D7-B85F-DB5BDBEE12B6}" type="sibTrans" cxnId="{F46F8818-EBBF-4F3B-806B-139C587BAF52}">
      <dgm:prSet/>
      <dgm:spPr/>
      <dgm:t>
        <a:bodyPr/>
        <a:lstStyle/>
        <a:p>
          <a:endParaRPr lang="en-US"/>
        </a:p>
      </dgm:t>
    </dgm:pt>
    <dgm:pt modelId="{3A472FA8-D837-43FB-BE4E-25833E0B3D44}" type="pres">
      <dgm:prSet presAssocID="{C377D91B-FC56-4A41-8306-9E4126D0D58C}" presName="root" presStyleCnt="0">
        <dgm:presLayoutVars>
          <dgm:dir/>
          <dgm:resizeHandles val="exact"/>
        </dgm:presLayoutVars>
      </dgm:prSet>
      <dgm:spPr/>
    </dgm:pt>
    <dgm:pt modelId="{07869A93-2DCD-4D72-94A7-BC788E1743F0}" type="pres">
      <dgm:prSet presAssocID="{4CA2EABB-E393-4BC8-92E9-DAD0AE20345E}" presName="compNode" presStyleCnt="0"/>
      <dgm:spPr/>
    </dgm:pt>
    <dgm:pt modelId="{DCE42716-5B1B-4723-A892-240C38F06CBA}" type="pres">
      <dgm:prSet presAssocID="{4CA2EABB-E393-4BC8-92E9-DAD0AE20345E}" presName="bgRect" presStyleLbl="bgShp" presStyleIdx="0" presStyleCnt="4"/>
      <dgm:spPr/>
    </dgm:pt>
    <dgm:pt modelId="{51F1D53F-7C6A-47DC-BB99-6A1AFA808F06}" type="pres">
      <dgm:prSet presAssocID="{4CA2EABB-E393-4BC8-92E9-DAD0AE20345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8A34E501-67D3-4EAD-8C1B-C7BCCF61889C}" type="pres">
      <dgm:prSet presAssocID="{4CA2EABB-E393-4BC8-92E9-DAD0AE20345E}" presName="spaceRect" presStyleCnt="0"/>
      <dgm:spPr/>
    </dgm:pt>
    <dgm:pt modelId="{C056D3DF-6EBA-4F17-BE98-28F7EF3354DE}" type="pres">
      <dgm:prSet presAssocID="{4CA2EABB-E393-4BC8-92E9-DAD0AE20345E}" presName="parTx" presStyleLbl="revTx" presStyleIdx="0" presStyleCnt="4">
        <dgm:presLayoutVars>
          <dgm:chMax val="0"/>
          <dgm:chPref val="0"/>
        </dgm:presLayoutVars>
      </dgm:prSet>
      <dgm:spPr/>
    </dgm:pt>
    <dgm:pt modelId="{E6D03E73-8690-454B-964B-40D0BE8539DD}" type="pres">
      <dgm:prSet presAssocID="{4F4C85BE-DD01-4E73-90EC-CB1E78D7D1FD}" presName="sibTrans" presStyleCnt="0"/>
      <dgm:spPr/>
    </dgm:pt>
    <dgm:pt modelId="{DA7AA40E-3B6E-4241-A918-7240C104B408}" type="pres">
      <dgm:prSet presAssocID="{7281A66A-39B8-4BBD-904B-D945450424EE}" presName="compNode" presStyleCnt="0"/>
      <dgm:spPr/>
    </dgm:pt>
    <dgm:pt modelId="{2FCD7C79-1550-43FC-AF80-A4F75E00DA16}" type="pres">
      <dgm:prSet presAssocID="{7281A66A-39B8-4BBD-904B-D945450424EE}" presName="bgRect" presStyleLbl="bgShp" presStyleIdx="1" presStyleCnt="4"/>
      <dgm:spPr/>
    </dgm:pt>
    <dgm:pt modelId="{CA5129FE-DCC0-4AA7-8D26-303950002E33}" type="pres">
      <dgm:prSet presAssocID="{7281A66A-39B8-4BBD-904B-D945450424E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99990596-BFC7-4390-850E-80814C1F74A7}" type="pres">
      <dgm:prSet presAssocID="{7281A66A-39B8-4BBD-904B-D945450424EE}" presName="spaceRect" presStyleCnt="0"/>
      <dgm:spPr/>
    </dgm:pt>
    <dgm:pt modelId="{6E2669EE-CEC4-4486-8EA3-AA31453B533A}" type="pres">
      <dgm:prSet presAssocID="{7281A66A-39B8-4BBD-904B-D945450424EE}" presName="parTx" presStyleLbl="revTx" presStyleIdx="1" presStyleCnt="4">
        <dgm:presLayoutVars>
          <dgm:chMax val="0"/>
          <dgm:chPref val="0"/>
        </dgm:presLayoutVars>
      </dgm:prSet>
      <dgm:spPr/>
    </dgm:pt>
    <dgm:pt modelId="{F3CE0302-9484-44FA-A6EE-A6AC3495938C}" type="pres">
      <dgm:prSet presAssocID="{096F6816-17A8-4CCE-806B-6D174CB06549}" presName="sibTrans" presStyleCnt="0"/>
      <dgm:spPr/>
    </dgm:pt>
    <dgm:pt modelId="{E2F1A2BE-1DC1-4923-A5F0-C1B954B904DA}" type="pres">
      <dgm:prSet presAssocID="{568CE333-BA23-484A-AE6A-4D6E6E544A97}" presName="compNode" presStyleCnt="0"/>
      <dgm:spPr/>
    </dgm:pt>
    <dgm:pt modelId="{680755C8-6AEB-439F-823F-50C1400D8F21}" type="pres">
      <dgm:prSet presAssocID="{568CE333-BA23-484A-AE6A-4D6E6E544A97}" presName="bgRect" presStyleLbl="bgShp" presStyleIdx="2" presStyleCnt="4"/>
      <dgm:spPr/>
    </dgm:pt>
    <dgm:pt modelId="{EC1F922F-1D1F-4335-A433-5BC8523B0189}" type="pres">
      <dgm:prSet presAssocID="{568CE333-BA23-484A-AE6A-4D6E6E544A9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0C5336B4-1DE2-4257-A109-B624A4D99C59}" type="pres">
      <dgm:prSet presAssocID="{568CE333-BA23-484A-AE6A-4D6E6E544A97}" presName="spaceRect" presStyleCnt="0"/>
      <dgm:spPr/>
    </dgm:pt>
    <dgm:pt modelId="{0E8C3C01-32EB-4052-86DB-3BDD62E74E65}" type="pres">
      <dgm:prSet presAssocID="{568CE333-BA23-484A-AE6A-4D6E6E544A97}" presName="parTx" presStyleLbl="revTx" presStyleIdx="2" presStyleCnt="4">
        <dgm:presLayoutVars>
          <dgm:chMax val="0"/>
          <dgm:chPref val="0"/>
        </dgm:presLayoutVars>
      </dgm:prSet>
      <dgm:spPr/>
    </dgm:pt>
    <dgm:pt modelId="{7181A4AC-A1E2-44B9-A191-EB857517C1FC}" type="pres">
      <dgm:prSet presAssocID="{32981505-821C-401A-9187-41737B1812A9}" presName="sibTrans" presStyleCnt="0"/>
      <dgm:spPr/>
    </dgm:pt>
    <dgm:pt modelId="{5DD385F5-6A7C-4F88-94E3-5B2F4BAB88BD}" type="pres">
      <dgm:prSet presAssocID="{0CCB1C1E-4378-4EB3-A329-4EA9A531C4F7}" presName="compNode" presStyleCnt="0"/>
      <dgm:spPr/>
    </dgm:pt>
    <dgm:pt modelId="{2B88E8DA-70F8-46CB-9C85-7713235ACF54}" type="pres">
      <dgm:prSet presAssocID="{0CCB1C1E-4378-4EB3-A329-4EA9A531C4F7}" presName="bgRect" presStyleLbl="bgShp" presStyleIdx="3" presStyleCnt="4"/>
      <dgm:spPr/>
    </dgm:pt>
    <dgm:pt modelId="{4953E930-EE75-4430-B991-383CCD15AEE2}" type="pres">
      <dgm:prSet presAssocID="{0CCB1C1E-4378-4EB3-A329-4EA9A531C4F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238ADB6A-8251-41A4-9E08-FD5EC45B5E7E}" type="pres">
      <dgm:prSet presAssocID="{0CCB1C1E-4378-4EB3-A329-4EA9A531C4F7}" presName="spaceRect" presStyleCnt="0"/>
      <dgm:spPr/>
    </dgm:pt>
    <dgm:pt modelId="{2BD013EA-F14A-4943-9418-5E4E328AF060}" type="pres">
      <dgm:prSet presAssocID="{0CCB1C1E-4378-4EB3-A329-4EA9A531C4F7}" presName="parTx" presStyleLbl="revTx" presStyleIdx="3" presStyleCnt="4">
        <dgm:presLayoutVars>
          <dgm:chMax val="0"/>
          <dgm:chPref val="0"/>
        </dgm:presLayoutVars>
      </dgm:prSet>
      <dgm:spPr/>
    </dgm:pt>
  </dgm:ptLst>
  <dgm:cxnLst>
    <dgm:cxn modelId="{F46F8818-EBBF-4F3B-806B-139C587BAF52}" srcId="{C377D91B-FC56-4A41-8306-9E4126D0D58C}" destId="{0CCB1C1E-4378-4EB3-A329-4EA9A531C4F7}" srcOrd="3" destOrd="0" parTransId="{84756404-C2FA-4BF3-ACD3-3C83F4ABA55D}" sibTransId="{0898629F-4AB9-48D7-B85F-DB5BDBEE12B6}"/>
    <dgm:cxn modelId="{1B59DA27-02FF-47AB-BC7C-B9A1A44A960B}" type="presOf" srcId="{4CA2EABB-E393-4BC8-92E9-DAD0AE20345E}" destId="{C056D3DF-6EBA-4F17-BE98-28F7EF3354DE}" srcOrd="0" destOrd="0" presId="urn:microsoft.com/office/officeart/2018/2/layout/IconVerticalSolidList"/>
    <dgm:cxn modelId="{C46B912C-A404-49FB-9454-75E8AD876F3D}" type="presOf" srcId="{568CE333-BA23-484A-AE6A-4D6E6E544A97}" destId="{0E8C3C01-32EB-4052-86DB-3BDD62E74E65}" srcOrd="0" destOrd="0" presId="urn:microsoft.com/office/officeart/2018/2/layout/IconVerticalSolidList"/>
    <dgm:cxn modelId="{3506B55E-8D6E-4575-ACB0-EF369069B0E1}" type="presOf" srcId="{7281A66A-39B8-4BBD-904B-D945450424EE}" destId="{6E2669EE-CEC4-4486-8EA3-AA31453B533A}" srcOrd="0" destOrd="0" presId="urn:microsoft.com/office/officeart/2018/2/layout/IconVerticalSolidList"/>
    <dgm:cxn modelId="{7B081A9A-E955-46BD-BE57-897C36B763FC}" srcId="{C377D91B-FC56-4A41-8306-9E4126D0D58C}" destId="{4CA2EABB-E393-4BC8-92E9-DAD0AE20345E}" srcOrd="0" destOrd="0" parTransId="{3669C809-25D6-467C-A4D7-0B3BDC4D9ECB}" sibTransId="{4F4C85BE-DD01-4E73-90EC-CB1E78D7D1FD}"/>
    <dgm:cxn modelId="{F0D3E4AE-2D2E-4502-BB6E-8A8193B1ED69}" type="presOf" srcId="{C377D91B-FC56-4A41-8306-9E4126D0D58C}" destId="{3A472FA8-D837-43FB-BE4E-25833E0B3D44}" srcOrd="0" destOrd="0" presId="urn:microsoft.com/office/officeart/2018/2/layout/IconVerticalSolidList"/>
    <dgm:cxn modelId="{636CAFBB-BDE9-4A53-A7E9-7E56B38CF536}" srcId="{C377D91B-FC56-4A41-8306-9E4126D0D58C}" destId="{7281A66A-39B8-4BBD-904B-D945450424EE}" srcOrd="1" destOrd="0" parTransId="{99FF5BFD-AE03-407D-8CDB-8690FA3A686D}" sibTransId="{096F6816-17A8-4CCE-806B-6D174CB06549}"/>
    <dgm:cxn modelId="{48BE3AC6-424F-481E-B035-2596F4C9D382}" type="presOf" srcId="{0CCB1C1E-4378-4EB3-A329-4EA9A531C4F7}" destId="{2BD013EA-F14A-4943-9418-5E4E328AF060}" srcOrd="0" destOrd="0" presId="urn:microsoft.com/office/officeart/2018/2/layout/IconVerticalSolidList"/>
    <dgm:cxn modelId="{8AA796DC-A0DA-488E-932E-75025958BCF3}" srcId="{C377D91B-FC56-4A41-8306-9E4126D0D58C}" destId="{568CE333-BA23-484A-AE6A-4D6E6E544A97}" srcOrd="2" destOrd="0" parTransId="{F00160DA-1381-4B17-9DA0-9676CAF48B79}" sibTransId="{32981505-821C-401A-9187-41737B1812A9}"/>
    <dgm:cxn modelId="{DDD7B100-FF00-45ED-9A3D-4EEA3029FCC9}" type="presParOf" srcId="{3A472FA8-D837-43FB-BE4E-25833E0B3D44}" destId="{07869A93-2DCD-4D72-94A7-BC788E1743F0}" srcOrd="0" destOrd="0" presId="urn:microsoft.com/office/officeart/2018/2/layout/IconVerticalSolidList"/>
    <dgm:cxn modelId="{A7721803-1A6E-42D6-BB73-F84F4CE1C6DE}" type="presParOf" srcId="{07869A93-2DCD-4D72-94A7-BC788E1743F0}" destId="{DCE42716-5B1B-4723-A892-240C38F06CBA}" srcOrd="0" destOrd="0" presId="urn:microsoft.com/office/officeart/2018/2/layout/IconVerticalSolidList"/>
    <dgm:cxn modelId="{D5D26C17-D2E0-4D7B-84F3-47AD5E0F2D2E}" type="presParOf" srcId="{07869A93-2DCD-4D72-94A7-BC788E1743F0}" destId="{51F1D53F-7C6A-47DC-BB99-6A1AFA808F06}" srcOrd="1" destOrd="0" presId="urn:microsoft.com/office/officeart/2018/2/layout/IconVerticalSolidList"/>
    <dgm:cxn modelId="{7ACEA473-4521-494E-B14A-6B47D6C8222F}" type="presParOf" srcId="{07869A93-2DCD-4D72-94A7-BC788E1743F0}" destId="{8A34E501-67D3-4EAD-8C1B-C7BCCF61889C}" srcOrd="2" destOrd="0" presId="urn:microsoft.com/office/officeart/2018/2/layout/IconVerticalSolidList"/>
    <dgm:cxn modelId="{EF95C07C-215F-489A-9B6B-6F1E0D09E6FF}" type="presParOf" srcId="{07869A93-2DCD-4D72-94A7-BC788E1743F0}" destId="{C056D3DF-6EBA-4F17-BE98-28F7EF3354DE}" srcOrd="3" destOrd="0" presId="urn:microsoft.com/office/officeart/2018/2/layout/IconVerticalSolidList"/>
    <dgm:cxn modelId="{0AB6059D-1C31-4725-9AEA-61935D833005}" type="presParOf" srcId="{3A472FA8-D837-43FB-BE4E-25833E0B3D44}" destId="{E6D03E73-8690-454B-964B-40D0BE8539DD}" srcOrd="1" destOrd="0" presId="urn:microsoft.com/office/officeart/2018/2/layout/IconVerticalSolidList"/>
    <dgm:cxn modelId="{E6C3C6C9-2AF4-4DDE-84A3-010ADF0509D8}" type="presParOf" srcId="{3A472FA8-D837-43FB-BE4E-25833E0B3D44}" destId="{DA7AA40E-3B6E-4241-A918-7240C104B408}" srcOrd="2" destOrd="0" presId="urn:microsoft.com/office/officeart/2018/2/layout/IconVerticalSolidList"/>
    <dgm:cxn modelId="{8BCFC7C2-141E-4EA1-8C3B-3E8CC5B132CF}" type="presParOf" srcId="{DA7AA40E-3B6E-4241-A918-7240C104B408}" destId="{2FCD7C79-1550-43FC-AF80-A4F75E00DA16}" srcOrd="0" destOrd="0" presId="urn:microsoft.com/office/officeart/2018/2/layout/IconVerticalSolidList"/>
    <dgm:cxn modelId="{15F02D14-5C8E-48BD-92EC-FC4F4D5320AB}" type="presParOf" srcId="{DA7AA40E-3B6E-4241-A918-7240C104B408}" destId="{CA5129FE-DCC0-4AA7-8D26-303950002E33}" srcOrd="1" destOrd="0" presId="urn:microsoft.com/office/officeart/2018/2/layout/IconVerticalSolidList"/>
    <dgm:cxn modelId="{0422D597-C8AA-43E5-8EB0-401160A3F1AB}" type="presParOf" srcId="{DA7AA40E-3B6E-4241-A918-7240C104B408}" destId="{99990596-BFC7-4390-850E-80814C1F74A7}" srcOrd="2" destOrd="0" presId="urn:microsoft.com/office/officeart/2018/2/layout/IconVerticalSolidList"/>
    <dgm:cxn modelId="{EC5C0699-AE23-41FE-87C3-31D349EDC64B}" type="presParOf" srcId="{DA7AA40E-3B6E-4241-A918-7240C104B408}" destId="{6E2669EE-CEC4-4486-8EA3-AA31453B533A}" srcOrd="3" destOrd="0" presId="urn:microsoft.com/office/officeart/2018/2/layout/IconVerticalSolidList"/>
    <dgm:cxn modelId="{246194EE-E611-49A3-B88A-345655F7DCE7}" type="presParOf" srcId="{3A472FA8-D837-43FB-BE4E-25833E0B3D44}" destId="{F3CE0302-9484-44FA-A6EE-A6AC3495938C}" srcOrd="3" destOrd="0" presId="urn:microsoft.com/office/officeart/2018/2/layout/IconVerticalSolidList"/>
    <dgm:cxn modelId="{4B65580F-E544-4444-AED7-2D40FA488CAD}" type="presParOf" srcId="{3A472FA8-D837-43FB-BE4E-25833E0B3D44}" destId="{E2F1A2BE-1DC1-4923-A5F0-C1B954B904DA}" srcOrd="4" destOrd="0" presId="urn:microsoft.com/office/officeart/2018/2/layout/IconVerticalSolidList"/>
    <dgm:cxn modelId="{D8DF739B-3C60-4E7E-A721-E977E263584E}" type="presParOf" srcId="{E2F1A2BE-1DC1-4923-A5F0-C1B954B904DA}" destId="{680755C8-6AEB-439F-823F-50C1400D8F21}" srcOrd="0" destOrd="0" presId="urn:microsoft.com/office/officeart/2018/2/layout/IconVerticalSolidList"/>
    <dgm:cxn modelId="{0690FC5B-A964-4258-85E8-EC8FF7429676}" type="presParOf" srcId="{E2F1A2BE-1DC1-4923-A5F0-C1B954B904DA}" destId="{EC1F922F-1D1F-4335-A433-5BC8523B0189}" srcOrd="1" destOrd="0" presId="urn:microsoft.com/office/officeart/2018/2/layout/IconVerticalSolidList"/>
    <dgm:cxn modelId="{FBAF4C49-478F-46D8-BBD6-7F003B5DFD85}" type="presParOf" srcId="{E2F1A2BE-1DC1-4923-A5F0-C1B954B904DA}" destId="{0C5336B4-1DE2-4257-A109-B624A4D99C59}" srcOrd="2" destOrd="0" presId="urn:microsoft.com/office/officeart/2018/2/layout/IconVerticalSolidList"/>
    <dgm:cxn modelId="{26AC7359-1B31-4E01-BB93-865EF4CB2186}" type="presParOf" srcId="{E2F1A2BE-1DC1-4923-A5F0-C1B954B904DA}" destId="{0E8C3C01-32EB-4052-86DB-3BDD62E74E65}" srcOrd="3" destOrd="0" presId="urn:microsoft.com/office/officeart/2018/2/layout/IconVerticalSolidList"/>
    <dgm:cxn modelId="{0209BD61-0CE4-49FD-A585-0E2BAA6C8ADE}" type="presParOf" srcId="{3A472FA8-D837-43FB-BE4E-25833E0B3D44}" destId="{7181A4AC-A1E2-44B9-A191-EB857517C1FC}" srcOrd="5" destOrd="0" presId="urn:microsoft.com/office/officeart/2018/2/layout/IconVerticalSolidList"/>
    <dgm:cxn modelId="{59D716F8-67A6-42ED-9570-3756C2D6ADD6}" type="presParOf" srcId="{3A472FA8-D837-43FB-BE4E-25833E0B3D44}" destId="{5DD385F5-6A7C-4F88-94E3-5B2F4BAB88BD}" srcOrd="6" destOrd="0" presId="urn:microsoft.com/office/officeart/2018/2/layout/IconVerticalSolidList"/>
    <dgm:cxn modelId="{95B84BAB-E0EA-45FE-BFED-9B3D15F9D6D9}" type="presParOf" srcId="{5DD385F5-6A7C-4F88-94E3-5B2F4BAB88BD}" destId="{2B88E8DA-70F8-46CB-9C85-7713235ACF54}" srcOrd="0" destOrd="0" presId="urn:microsoft.com/office/officeart/2018/2/layout/IconVerticalSolidList"/>
    <dgm:cxn modelId="{AB7C9077-D1F1-4CED-BE08-B1EAC4F7BFCB}" type="presParOf" srcId="{5DD385F5-6A7C-4F88-94E3-5B2F4BAB88BD}" destId="{4953E930-EE75-4430-B991-383CCD15AEE2}" srcOrd="1" destOrd="0" presId="urn:microsoft.com/office/officeart/2018/2/layout/IconVerticalSolidList"/>
    <dgm:cxn modelId="{B2D2C30E-7B59-47FC-8463-39EE6BBF2E83}" type="presParOf" srcId="{5DD385F5-6A7C-4F88-94E3-5B2F4BAB88BD}" destId="{238ADB6A-8251-41A4-9E08-FD5EC45B5E7E}" srcOrd="2" destOrd="0" presId="urn:microsoft.com/office/officeart/2018/2/layout/IconVerticalSolidList"/>
    <dgm:cxn modelId="{0ABBDFF1-EE26-4BD0-A54A-A286A8A55DF7}" type="presParOf" srcId="{5DD385F5-6A7C-4F88-94E3-5B2F4BAB88BD}" destId="{2BD013EA-F14A-4943-9418-5E4E328AF06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5D526-9BB9-481B-A2EC-4026ED76CB23}">
      <dsp:nvSpPr>
        <dsp:cNvPr id="0" name=""/>
        <dsp:cNvSpPr/>
      </dsp:nvSpPr>
      <dsp:spPr>
        <a:xfrm>
          <a:off x="0" y="1805"/>
          <a:ext cx="11215234"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BA4496-0D80-46D5-9117-5B69F24EE919}">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7F1D63-B3CC-4C32-A181-7517D295A34F}">
      <dsp:nvSpPr>
        <dsp:cNvPr id="0" name=""/>
        <dsp:cNvSpPr/>
      </dsp:nvSpPr>
      <dsp:spPr>
        <a:xfrm>
          <a:off x="1057183" y="1805"/>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Define what a file system is.</a:t>
          </a:r>
        </a:p>
      </dsp:txBody>
      <dsp:txXfrm>
        <a:off x="1057183" y="1805"/>
        <a:ext cx="10158051" cy="915310"/>
      </dsp:txXfrm>
    </dsp:sp>
    <dsp:sp modelId="{9875AD29-6D29-4594-8876-12E03F3B61C2}">
      <dsp:nvSpPr>
        <dsp:cNvPr id="0" name=""/>
        <dsp:cNvSpPr/>
      </dsp:nvSpPr>
      <dsp:spPr>
        <a:xfrm>
          <a:off x="0" y="1145944"/>
          <a:ext cx="11215234"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3B8D24-D9D9-4041-9443-EA19E2EF294D}">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A70EF7-A940-4B72-A6DC-62FCFFB18418}">
      <dsp:nvSpPr>
        <dsp:cNvPr id="0" name=""/>
        <dsp:cNvSpPr/>
      </dsp:nvSpPr>
      <dsp:spPr>
        <a:xfrm>
          <a:off x="1057183" y="1145944"/>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Differentiate between major file system types.</a:t>
          </a:r>
        </a:p>
      </dsp:txBody>
      <dsp:txXfrm>
        <a:off x="1057183" y="1145944"/>
        <a:ext cx="10158051" cy="915310"/>
      </dsp:txXfrm>
    </dsp:sp>
    <dsp:sp modelId="{EF836A8D-9BBB-4E84-AAAF-F76D0A7D346F}">
      <dsp:nvSpPr>
        <dsp:cNvPr id="0" name=""/>
        <dsp:cNvSpPr/>
      </dsp:nvSpPr>
      <dsp:spPr>
        <a:xfrm>
          <a:off x="0" y="2290082"/>
          <a:ext cx="11215234"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EA4FAA-D02C-464F-9AC5-237F711413DE}">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5E0F31-554B-41D1-8CA1-995B1243D3FB}">
      <dsp:nvSpPr>
        <dsp:cNvPr id="0" name=""/>
        <dsp:cNvSpPr/>
      </dsp:nvSpPr>
      <dsp:spPr>
        <a:xfrm>
          <a:off x="1057183" y="2290082"/>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Identify file system structures used by Windows, Linux, and macOS.</a:t>
          </a:r>
        </a:p>
      </dsp:txBody>
      <dsp:txXfrm>
        <a:off x="1057183" y="2290082"/>
        <a:ext cx="10158051" cy="915310"/>
      </dsp:txXfrm>
    </dsp:sp>
    <dsp:sp modelId="{44430C42-EB45-4EEC-835E-6CAD33FFDAA2}">
      <dsp:nvSpPr>
        <dsp:cNvPr id="0" name=""/>
        <dsp:cNvSpPr/>
      </dsp:nvSpPr>
      <dsp:spPr>
        <a:xfrm>
          <a:off x="0" y="3434221"/>
          <a:ext cx="11215234"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49E17C-E1D8-4B0B-8242-1D61344198ED}">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909075-0B96-4D2E-B05E-0A1018260C2E}">
      <dsp:nvSpPr>
        <dsp:cNvPr id="0" name=""/>
        <dsp:cNvSpPr/>
      </dsp:nvSpPr>
      <dsp:spPr>
        <a:xfrm>
          <a:off x="1057183" y="3434221"/>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dirty="0"/>
            <a:t>Understand the role of file systems in organizing data.</a:t>
          </a:r>
        </a:p>
      </dsp:txBody>
      <dsp:txXfrm>
        <a:off x="1057183" y="3434221"/>
        <a:ext cx="10158051"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C8406-C5B4-4CBB-814F-D95F88D4261C}">
      <dsp:nvSpPr>
        <dsp:cNvPr id="0" name=""/>
        <dsp:cNvSpPr/>
      </dsp:nvSpPr>
      <dsp:spPr>
        <a:xfrm>
          <a:off x="0"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305543F-3FB1-44DB-B582-7DC4AAC54B40}">
      <dsp:nvSpPr>
        <dsp:cNvPr id="0" name=""/>
        <dsp:cNvSpPr/>
      </dsp:nvSpPr>
      <dsp:spPr>
        <a:xfrm>
          <a:off x="350476"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NTFS – Secure, supports large files, used in modern Windows</a:t>
          </a:r>
        </a:p>
      </dsp:txBody>
      <dsp:txXfrm>
        <a:off x="409141" y="1399324"/>
        <a:ext cx="3036954" cy="1885640"/>
      </dsp:txXfrm>
    </dsp:sp>
    <dsp:sp modelId="{D9CF1CC2-1C5A-448B-85E5-C1F8C9A49E25}">
      <dsp:nvSpPr>
        <dsp:cNvPr id="0" name=""/>
        <dsp:cNvSpPr/>
      </dsp:nvSpPr>
      <dsp:spPr>
        <a:xfrm>
          <a:off x="3855237"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2A45948-0798-433D-934B-BBA43606DAFB}">
      <dsp:nvSpPr>
        <dsp:cNvPr id="0" name=""/>
        <dsp:cNvSpPr/>
      </dsp:nvSpPr>
      <dsp:spPr>
        <a:xfrm>
          <a:off x="4205713"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FAT32 – Older, limited to 4GB files, compatible with many devices</a:t>
          </a:r>
        </a:p>
      </dsp:txBody>
      <dsp:txXfrm>
        <a:off x="4264378" y="1399324"/>
        <a:ext cx="3036954" cy="1885640"/>
      </dsp:txXfrm>
    </dsp:sp>
    <dsp:sp modelId="{69F864DF-65EF-4DCF-BB71-E13E48530517}">
      <dsp:nvSpPr>
        <dsp:cNvPr id="0" name=""/>
        <dsp:cNvSpPr/>
      </dsp:nvSpPr>
      <dsp:spPr>
        <a:xfrm>
          <a:off x="7710474"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628BBDA-0BBD-4B91-9644-1E1DB28B8DD2}">
      <dsp:nvSpPr>
        <dsp:cNvPr id="0" name=""/>
        <dsp:cNvSpPr/>
      </dsp:nvSpPr>
      <dsp:spPr>
        <a:xfrm>
          <a:off x="8060950"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exFAT – Supports large files, ideal for USB and SD cards</a:t>
          </a:r>
        </a:p>
      </dsp:txBody>
      <dsp:txXfrm>
        <a:off x="8119615" y="1399324"/>
        <a:ext cx="3036954" cy="1885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C8406-C5B4-4CBB-814F-D95F88D4261C}">
      <dsp:nvSpPr>
        <dsp:cNvPr id="0" name=""/>
        <dsp:cNvSpPr/>
      </dsp:nvSpPr>
      <dsp:spPr>
        <a:xfrm>
          <a:off x="0"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305543F-3FB1-44DB-B582-7DC4AAC54B40}">
      <dsp:nvSpPr>
        <dsp:cNvPr id="0" name=""/>
        <dsp:cNvSpPr/>
      </dsp:nvSpPr>
      <dsp:spPr>
        <a:xfrm>
          <a:off x="350476"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EXT4 – Default for many distros, stable and reliable</a:t>
          </a:r>
        </a:p>
      </dsp:txBody>
      <dsp:txXfrm>
        <a:off x="409141" y="1399324"/>
        <a:ext cx="3036954" cy="1885640"/>
      </dsp:txXfrm>
    </dsp:sp>
    <dsp:sp modelId="{623CEE99-F3C4-43C8-97A3-2F3AEEE7C18A}">
      <dsp:nvSpPr>
        <dsp:cNvPr id="0" name=""/>
        <dsp:cNvSpPr/>
      </dsp:nvSpPr>
      <dsp:spPr>
        <a:xfrm>
          <a:off x="3855237"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CD2FCF9-7056-4832-844C-20C79FA301C0}">
      <dsp:nvSpPr>
        <dsp:cNvPr id="0" name=""/>
        <dsp:cNvSpPr/>
      </dsp:nvSpPr>
      <dsp:spPr>
        <a:xfrm>
          <a:off x="4205713"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XFS – Great for large files and servers</a:t>
          </a:r>
        </a:p>
      </dsp:txBody>
      <dsp:txXfrm>
        <a:off x="4264378" y="1399324"/>
        <a:ext cx="3036954" cy="1885640"/>
      </dsp:txXfrm>
    </dsp:sp>
    <dsp:sp modelId="{5C5C00E8-C28B-4360-8A96-6FF62D98B920}">
      <dsp:nvSpPr>
        <dsp:cNvPr id="0" name=""/>
        <dsp:cNvSpPr/>
      </dsp:nvSpPr>
      <dsp:spPr>
        <a:xfrm>
          <a:off x="7710474"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4F9E688-E6E9-4998-90C0-FABF57682180}">
      <dsp:nvSpPr>
        <dsp:cNvPr id="0" name=""/>
        <dsp:cNvSpPr/>
      </dsp:nvSpPr>
      <dsp:spPr>
        <a:xfrm>
          <a:off x="8060950"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BTRFS – Advanced, supports snapshots and backups</a:t>
          </a:r>
        </a:p>
      </dsp:txBody>
      <dsp:txXfrm>
        <a:off x="8119615" y="1399324"/>
        <a:ext cx="3036954" cy="18856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C8406-C5B4-4CBB-814F-D95F88D4261C}">
      <dsp:nvSpPr>
        <dsp:cNvPr id="0" name=""/>
        <dsp:cNvSpPr/>
      </dsp:nvSpPr>
      <dsp:spPr>
        <a:xfrm>
          <a:off x="1369" y="396352"/>
          <a:ext cx="4805355" cy="30514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305543F-3FB1-44DB-B582-7DC4AAC54B40}">
      <dsp:nvSpPr>
        <dsp:cNvPr id="0" name=""/>
        <dsp:cNvSpPr/>
      </dsp:nvSpPr>
      <dsp:spPr>
        <a:xfrm>
          <a:off x="535297" y="903584"/>
          <a:ext cx="4805355" cy="30514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a:t>APFS – Apple’s new standard, fast and secure</a:t>
          </a:r>
          <a:endParaRPr lang="en-US" sz="4800" kern="1200" dirty="0"/>
        </a:p>
      </dsp:txBody>
      <dsp:txXfrm>
        <a:off x="624669" y="992956"/>
        <a:ext cx="4626611" cy="2872656"/>
      </dsp:txXfrm>
    </dsp:sp>
    <dsp:sp modelId="{0C8E210E-3393-4755-A45E-EF5F6CEDE51C}">
      <dsp:nvSpPr>
        <dsp:cNvPr id="0" name=""/>
        <dsp:cNvSpPr/>
      </dsp:nvSpPr>
      <dsp:spPr>
        <a:xfrm>
          <a:off x="5874581" y="396352"/>
          <a:ext cx="4805355" cy="30514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3DC3B9C-291B-4E88-9F03-2682A97B0BCF}">
      <dsp:nvSpPr>
        <dsp:cNvPr id="0" name=""/>
        <dsp:cNvSpPr/>
      </dsp:nvSpPr>
      <dsp:spPr>
        <a:xfrm>
          <a:off x="6408510" y="903584"/>
          <a:ext cx="4805355" cy="30514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t>HFS+ – Older format, still supported</a:t>
          </a:r>
        </a:p>
      </dsp:txBody>
      <dsp:txXfrm>
        <a:off x="6497882" y="992956"/>
        <a:ext cx="4626611" cy="28726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42716-5B1B-4723-A892-240C38F06CBA}">
      <dsp:nvSpPr>
        <dsp:cNvPr id="0" name=""/>
        <dsp:cNvSpPr/>
      </dsp:nvSpPr>
      <dsp:spPr>
        <a:xfrm>
          <a:off x="0" y="1805"/>
          <a:ext cx="11215234"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F1D53F-7C6A-47DC-BB99-6A1AFA808F06}">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56D3DF-6EBA-4F17-BE98-28F7EF3354DE}">
      <dsp:nvSpPr>
        <dsp:cNvPr id="0" name=""/>
        <dsp:cNvSpPr/>
      </dsp:nvSpPr>
      <dsp:spPr>
        <a:xfrm>
          <a:off x="1057183" y="1805"/>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Use NTFS for internal Windows drives</a:t>
          </a:r>
        </a:p>
      </dsp:txBody>
      <dsp:txXfrm>
        <a:off x="1057183" y="1805"/>
        <a:ext cx="10158051" cy="915310"/>
      </dsp:txXfrm>
    </dsp:sp>
    <dsp:sp modelId="{2FCD7C79-1550-43FC-AF80-A4F75E00DA16}">
      <dsp:nvSpPr>
        <dsp:cNvPr id="0" name=""/>
        <dsp:cNvSpPr/>
      </dsp:nvSpPr>
      <dsp:spPr>
        <a:xfrm>
          <a:off x="0" y="1145944"/>
          <a:ext cx="11215234"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5129FE-DCC0-4AA7-8D26-303950002E33}">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2669EE-CEC4-4486-8EA3-AA31453B533A}">
      <dsp:nvSpPr>
        <dsp:cNvPr id="0" name=""/>
        <dsp:cNvSpPr/>
      </dsp:nvSpPr>
      <dsp:spPr>
        <a:xfrm>
          <a:off x="1057183" y="1145944"/>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Use exFAT for USBs shared across systems</a:t>
          </a:r>
        </a:p>
      </dsp:txBody>
      <dsp:txXfrm>
        <a:off x="1057183" y="1145944"/>
        <a:ext cx="10158051" cy="915310"/>
      </dsp:txXfrm>
    </dsp:sp>
    <dsp:sp modelId="{680755C8-6AEB-439F-823F-50C1400D8F21}">
      <dsp:nvSpPr>
        <dsp:cNvPr id="0" name=""/>
        <dsp:cNvSpPr/>
      </dsp:nvSpPr>
      <dsp:spPr>
        <a:xfrm>
          <a:off x="0" y="2290082"/>
          <a:ext cx="11215234"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1F922F-1D1F-4335-A433-5BC8523B0189}">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8C3C01-32EB-4052-86DB-3BDD62E74E65}">
      <dsp:nvSpPr>
        <dsp:cNvPr id="0" name=""/>
        <dsp:cNvSpPr/>
      </dsp:nvSpPr>
      <dsp:spPr>
        <a:xfrm>
          <a:off x="1057183" y="2290082"/>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Use EXT4 for Linux web servers</a:t>
          </a:r>
        </a:p>
      </dsp:txBody>
      <dsp:txXfrm>
        <a:off x="1057183" y="2290082"/>
        <a:ext cx="10158051" cy="915310"/>
      </dsp:txXfrm>
    </dsp:sp>
    <dsp:sp modelId="{2B88E8DA-70F8-46CB-9C85-7713235ACF54}">
      <dsp:nvSpPr>
        <dsp:cNvPr id="0" name=""/>
        <dsp:cNvSpPr/>
      </dsp:nvSpPr>
      <dsp:spPr>
        <a:xfrm>
          <a:off x="0" y="3434221"/>
          <a:ext cx="11215234"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53E930-EE75-4430-B991-383CCD15AEE2}">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D013EA-F14A-4943-9418-5E4E328AF060}">
      <dsp:nvSpPr>
        <dsp:cNvPr id="0" name=""/>
        <dsp:cNvSpPr/>
      </dsp:nvSpPr>
      <dsp:spPr>
        <a:xfrm>
          <a:off x="1057183" y="3434221"/>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Use APFS for macOS and iOS backups</a:t>
          </a:r>
        </a:p>
      </dsp:txBody>
      <dsp:txXfrm>
        <a:off x="1057183" y="3434221"/>
        <a:ext cx="10158051"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8/7/2025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8/7/2025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function ensures efficient data handling. For example, when you save a Word file, the OS uses the file system to know where on the disk to write the data, how to name it, who can access it, and where to find it later. It also keeps track of empty and used storage areas to avoid overwriting.</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3</a:t>
            </a:fld>
            <a:endParaRPr lang="en-US" noProof="0" dirty="0"/>
          </a:p>
        </p:txBody>
      </p:sp>
    </p:spTree>
    <p:extLst>
      <p:ext uri="{BB962C8B-B14F-4D97-AF65-F5344CB8AC3E}">
        <p14:creationId xmlns:p14="http://schemas.microsoft.com/office/powerpoint/2010/main" val="1064315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Choosing the right file system is practical. If you're setting up a Linux server, EXT4 or XFS is ideal. If you’re formatting a USB drive that works on both Windows and macOS, </a:t>
            </a:r>
            <a:r>
              <a:rPr lang="en-US" dirty="0" err="1"/>
              <a:t>exFAT</a:t>
            </a:r>
            <a:r>
              <a:rPr lang="en-US" dirty="0"/>
              <a:t> is best. Mac users benefit from APFS especially when working with SSDs and encrypted backups.</a:t>
            </a:r>
          </a:p>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12</a:t>
            </a:fld>
            <a:endParaRPr lang="en-US" noProof="0" dirty="0"/>
          </a:p>
        </p:txBody>
      </p:sp>
    </p:spTree>
    <p:extLst>
      <p:ext uri="{BB962C8B-B14F-4D97-AF65-F5344CB8AC3E}">
        <p14:creationId xmlns:p14="http://schemas.microsoft.com/office/powerpoint/2010/main" val="2711479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2B613-56FB-6AB2-3EED-C7DA3A02E0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8EFD13-25A5-01B4-B290-CA25F22214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1667F7-E8F5-C13C-371F-DF82CDFE7E21}"/>
              </a:ext>
            </a:extLst>
          </p:cNvPr>
          <p:cNvSpPr>
            <a:spLocks noGrp="1"/>
          </p:cNvSpPr>
          <p:nvPr>
            <p:ph type="body" idx="1"/>
          </p:nvPr>
        </p:nvSpPr>
        <p:spPr/>
        <p:txBody>
          <a:bodyPr/>
          <a:lstStyle/>
          <a:p>
            <a:r>
              <a:rPr lang="en-US" dirty="0"/>
              <a:t>Choosing the right file system is practical. If you're setting up a Linux server, EXT4 or XFS is ideal. If you’re formatting a USB drive that works on both Windows and macOS, </a:t>
            </a:r>
            <a:r>
              <a:rPr lang="en-US" dirty="0" err="1"/>
              <a:t>exFAT</a:t>
            </a:r>
            <a:r>
              <a:rPr lang="en-US" dirty="0"/>
              <a:t> is best. Mac users benefit from APFS especially when working with SSDs and encrypted backups.</a:t>
            </a:r>
          </a:p>
        </p:txBody>
      </p:sp>
      <p:sp>
        <p:nvSpPr>
          <p:cNvPr id="4" name="Slide Number Placeholder 3">
            <a:extLst>
              <a:ext uri="{FF2B5EF4-FFF2-40B4-BE49-F238E27FC236}">
                <a16:creationId xmlns:a16="http://schemas.microsoft.com/office/drawing/2014/main" id="{07DEF6CE-6579-61BD-B719-6774E54D3469}"/>
              </a:ext>
            </a:extLst>
          </p:cNvPr>
          <p:cNvSpPr>
            <a:spLocks noGrp="1"/>
          </p:cNvSpPr>
          <p:nvPr>
            <p:ph type="sldNum" sz="quarter" idx="5"/>
          </p:nvPr>
        </p:nvSpPr>
        <p:spPr/>
        <p:txBody>
          <a:bodyPr/>
          <a:lstStyle/>
          <a:p>
            <a:fld id="{1734D747-9380-41EE-9946-EC9EC0CA5D1E}" type="slidenum">
              <a:rPr lang="en-US" noProof="0" smtClean="0"/>
              <a:t>13</a:t>
            </a:fld>
            <a:endParaRPr lang="en-US" noProof="0" dirty="0"/>
          </a:p>
        </p:txBody>
      </p:sp>
    </p:spTree>
    <p:extLst>
      <p:ext uri="{BB962C8B-B14F-4D97-AF65-F5344CB8AC3E}">
        <p14:creationId xmlns:p14="http://schemas.microsoft.com/office/powerpoint/2010/main" val="3486263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C092E-EBA0-82B4-DF61-1C02659EC0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F04711-8C51-450B-83F1-F587ACAFD9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7A83C9-EC49-99B9-FC8B-2E35D1219D6F}"/>
              </a:ext>
            </a:extLst>
          </p:cNvPr>
          <p:cNvSpPr>
            <a:spLocks noGrp="1"/>
          </p:cNvSpPr>
          <p:nvPr>
            <p:ph type="body" idx="1"/>
          </p:nvPr>
        </p:nvSpPr>
        <p:spPr/>
        <p:txBody>
          <a:bodyPr/>
          <a:lstStyle/>
          <a:p>
            <a:r>
              <a:rPr lang="en-US" dirty="0"/>
              <a:t>Let’s apply what we’ve learned. Checking your system’s file system helps you understand how your OS manages files. In Windows, it’s graphical; in Linux/macOS, we use terminal commands to inspect mounted drives and their file system types.</a:t>
            </a:r>
          </a:p>
        </p:txBody>
      </p:sp>
      <p:sp>
        <p:nvSpPr>
          <p:cNvPr id="4" name="Slide Number Placeholder 3">
            <a:extLst>
              <a:ext uri="{FF2B5EF4-FFF2-40B4-BE49-F238E27FC236}">
                <a16:creationId xmlns:a16="http://schemas.microsoft.com/office/drawing/2014/main" id="{90B85FC9-5EDB-51D2-F3A6-7FAB732E1EB6}"/>
              </a:ext>
            </a:extLst>
          </p:cNvPr>
          <p:cNvSpPr>
            <a:spLocks noGrp="1"/>
          </p:cNvSpPr>
          <p:nvPr>
            <p:ph type="sldNum" sz="quarter" idx="5"/>
          </p:nvPr>
        </p:nvSpPr>
        <p:spPr/>
        <p:txBody>
          <a:bodyPr/>
          <a:lstStyle/>
          <a:p>
            <a:fld id="{1734D747-9380-41EE-9946-EC9EC0CA5D1E}" type="slidenum">
              <a:rPr lang="en-US" noProof="0" smtClean="0"/>
              <a:t>14</a:t>
            </a:fld>
            <a:endParaRPr lang="en-US" noProof="0" dirty="0"/>
          </a:p>
        </p:txBody>
      </p:sp>
    </p:spTree>
    <p:extLst>
      <p:ext uri="{BB962C8B-B14F-4D97-AF65-F5344CB8AC3E}">
        <p14:creationId xmlns:p14="http://schemas.microsoft.com/office/powerpoint/2010/main" val="2177168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4CBE2-A94B-B8A4-8774-3DD3F12126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015675-2AE4-4C4A-7B21-215AF6D7A6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75F89C-BD1A-490C-CD21-251F9DC1B0AD}"/>
              </a:ext>
            </a:extLst>
          </p:cNvPr>
          <p:cNvSpPr>
            <a:spLocks noGrp="1"/>
          </p:cNvSpPr>
          <p:nvPr>
            <p:ph type="body" idx="1"/>
          </p:nvPr>
        </p:nvSpPr>
        <p:spPr/>
        <p:txBody>
          <a:bodyPr/>
          <a:lstStyle/>
          <a:p>
            <a:r>
              <a:rPr lang="en-US" dirty="0"/>
              <a:t>Let’s apply what we’ve learned. Checking your system’s file system helps you understand how your OS manages files. In Windows, it’s graphical; in Linux/macOS, we use terminal commands to inspect mounted drives and their file system types.</a:t>
            </a:r>
          </a:p>
        </p:txBody>
      </p:sp>
      <p:sp>
        <p:nvSpPr>
          <p:cNvPr id="4" name="Slide Number Placeholder 3">
            <a:extLst>
              <a:ext uri="{FF2B5EF4-FFF2-40B4-BE49-F238E27FC236}">
                <a16:creationId xmlns:a16="http://schemas.microsoft.com/office/drawing/2014/main" id="{FA778BA4-DEAB-7C10-18E1-7B4AFB9BBFFD}"/>
              </a:ext>
            </a:extLst>
          </p:cNvPr>
          <p:cNvSpPr>
            <a:spLocks noGrp="1"/>
          </p:cNvSpPr>
          <p:nvPr>
            <p:ph type="sldNum" sz="quarter" idx="5"/>
          </p:nvPr>
        </p:nvSpPr>
        <p:spPr/>
        <p:txBody>
          <a:bodyPr/>
          <a:lstStyle/>
          <a:p>
            <a:fld id="{1734D747-9380-41EE-9946-EC9EC0CA5D1E}" type="slidenum">
              <a:rPr lang="en-US" noProof="0" smtClean="0"/>
              <a:t>15</a:t>
            </a:fld>
            <a:endParaRPr lang="en-US" noProof="0" dirty="0"/>
          </a:p>
        </p:txBody>
      </p:sp>
    </p:spTree>
    <p:extLst>
      <p:ext uri="{BB962C8B-B14F-4D97-AF65-F5344CB8AC3E}">
        <p14:creationId xmlns:p14="http://schemas.microsoft.com/office/powerpoint/2010/main" val="3099911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16</a:t>
            </a:fld>
            <a:endParaRPr lang="en-US" noProof="0" dirty="0"/>
          </a:p>
        </p:txBody>
      </p:sp>
    </p:spTree>
    <p:extLst>
      <p:ext uri="{BB962C8B-B14F-4D97-AF65-F5344CB8AC3E}">
        <p14:creationId xmlns:p14="http://schemas.microsoft.com/office/powerpoint/2010/main" val="3578297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48C42-616C-9E0B-EA16-CD9800950D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622FFF-9BEE-475A-878B-2C416F149A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0615AC-EFFD-74FA-EA51-07A6A7C4257B}"/>
              </a:ext>
            </a:extLst>
          </p:cNvPr>
          <p:cNvSpPr>
            <a:spLocks noGrp="1"/>
          </p:cNvSpPr>
          <p:nvPr>
            <p:ph type="body" idx="1"/>
          </p:nvPr>
        </p:nvSpPr>
        <p:spPr/>
        <p:txBody>
          <a:bodyPr/>
          <a:lstStyle/>
          <a:p>
            <a:r>
              <a:rPr lang="en-US" dirty="0"/>
              <a:t>Each function ensures efficient data handling. For example, when you save a Word file, the OS uses the file system to know where on the disk to write the data, how to name it, who can access it, and where to find it later. It also keeps track of empty and used storage areas to avoid overwriting.</a:t>
            </a:r>
          </a:p>
        </p:txBody>
      </p:sp>
      <p:sp>
        <p:nvSpPr>
          <p:cNvPr id="4" name="Slide Number Placeholder 3">
            <a:extLst>
              <a:ext uri="{FF2B5EF4-FFF2-40B4-BE49-F238E27FC236}">
                <a16:creationId xmlns:a16="http://schemas.microsoft.com/office/drawing/2014/main" id="{B3F4EC5D-D9ED-292D-861A-753FFE05C0A6}"/>
              </a:ext>
            </a:extLst>
          </p:cNvPr>
          <p:cNvSpPr>
            <a:spLocks noGrp="1"/>
          </p:cNvSpPr>
          <p:nvPr>
            <p:ph type="sldNum" sz="quarter" idx="5"/>
          </p:nvPr>
        </p:nvSpPr>
        <p:spPr/>
        <p:txBody>
          <a:bodyPr/>
          <a:lstStyle/>
          <a:p>
            <a:fld id="{1734D747-9380-41EE-9946-EC9EC0CA5D1E}" type="slidenum">
              <a:rPr lang="en-US" noProof="0" smtClean="0"/>
              <a:t>4</a:t>
            </a:fld>
            <a:endParaRPr lang="en-US" noProof="0" dirty="0"/>
          </a:p>
        </p:txBody>
      </p:sp>
    </p:spTree>
    <p:extLst>
      <p:ext uri="{BB962C8B-B14F-4D97-AF65-F5344CB8AC3E}">
        <p14:creationId xmlns:p14="http://schemas.microsoft.com/office/powerpoint/2010/main" val="3798648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NTFS (New Technology File System) is the most powerful among the three—used in system drives. FAT32 is highly compatible, found in older devices or USBs but limited in file size. </a:t>
            </a:r>
            <a:r>
              <a:rPr lang="en-US" dirty="0" err="1"/>
              <a:t>exFAT</a:t>
            </a:r>
            <a:r>
              <a:rPr lang="en-US" dirty="0"/>
              <a:t> is like an improved FAT32—commonly used for portable storage devices to move large files between Windows, Linux, and macOS.</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5</a:t>
            </a:fld>
            <a:endParaRPr lang="en-US" noProof="0" dirty="0"/>
          </a:p>
        </p:txBody>
      </p:sp>
    </p:spTree>
    <p:extLst>
      <p:ext uri="{BB962C8B-B14F-4D97-AF65-F5344CB8AC3E}">
        <p14:creationId xmlns:p14="http://schemas.microsoft.com/office/powerpoint/2010/main" val="945298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A074C-761B-5FB1-A21C-B4C2225299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39ACCB-3F58-9356-3F52-01B73C7683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FC7799-95B6-5B8B-0E2A-C9BCF76D55A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EXT4 is the standard for Ubuntu and most Linux distributions. It balances speed, stability, and features. XFS performs well on servers where large file throughput is important. BTRFS is more modern, with features like data integrity checking and easy rollbacks, useful for systems requiring high reliability.</a:t>
            </a:r>
          </a:p>
          <a:p>
            <a:endParaRPr lang="en-US" dirty="0"/>
          </a:p>
        </p:txBody>
      </p:sp>
      <p:sp>
        <p:nvSpPr>
          <p:cNvPr id="4" name="Slide Number Placeholder 3">
            <a:extLst>
              <a:ext uri="{FF2B5EF4-FFF2-40B4-BE49-F238E27FC236}">
                <a16:creationId xmlns:a16="http://schemas.microsoft.com/office/drawing/2014/main" id="{957A8726-BFF7-F8E2-A691-7068735D77B5}"/>
              </a:ext>
            </a:extLst>
          </p:cNvPr>
          <p:cNvSpPr>
            <a:spLocks noGrp="1"/>
          </p:cNvSpPr>
          <p:nvPr>
            <p:ph type="sldNum" sz="quarter" idx="5"/>
          </p:nvPr>
        </p:nvSpPr>
        <p:spPr/>
        <p:txBody>
          <a:bodyPr/>
          <a:lstStyle/>
          <a:p>
            <a:fld id="{1734D747-9380-41EE-9946-EC9EC0CA5D1E}" type="slidenum">
              <a:rPr lang="en-US" noProof="0" smtClean="0"/>
              <a:t>6</a:t>
            </a:fld>
            <a:endParaRPr lang="en-US" noProof="0" dirty="0"/>
          </a:p>
        </p:txBody>
      </p:sp>
    </p:spTree>
    <p:extLst>
      <p:ext uri="{BB962C8B-B14F-4D97-AF65-F5344CB8AC3E}">
        <p14:creationId xmlns:p14="http://schemas.microsoft.com/office/powerpoint/2010/main" val="638415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86CA6-F563-9990-A58C-711D58E50B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54DB69-EB8E-5BF5-47B1-631D793DF8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C403FF-E86F-B05B-0D0E-5200CF4ECE33}"/>
              </a:ext>
            </a:extLst>
          </p:cNvPr>
          <p:cNvSpPr>
            <a:spLocks noGrp="1"/>
          </p:cNvSpPr>
          <p:nvPr>
            <p:ph type="body" idx="1"/>
          </p:nvPr>
        </p:nvSpPr>
        <p:spPr/>
        <p:txBody>
          <a:bodyPr/>
          <a:lstStyle/>
          <a:p>
            <a:r>
              <a:rPr lang="en-US" dirty="0"/>
              <a:t>Apple File System (APFS) is optimized for SSDs and modern Apple devices. It’s fast, secure, and supports cloning and snapshots. HFS+ is the older file system from macOS but is now being phased out. Unlike Windows or Linux, macOS is very restrictive—so its file systems are tightly integrated into the system design.</a:t>
            </a:r>
          </a:p>
        </p:txBody>
      </p:sp>
      <p:sp>
        <p:nvSpPr>
          <p:cNvPr id="4" name="Slide Number Placeholder 3">
            <a:extLst>
              <a:ext uri="{FF2B5EF4-FFF2-40B4-BE49-F238E27FC236}">
                <a16:creationId xmlns:a16="http://schemas.microsoft.com/office/drawing/2014/main" id="{725620A6-72A1-B293-C49F-03B4FD3C1E54}"/>
              </a:ext>
            </a:extLst>
          </p:cNvPr>
          <p:cNvSpPr>
            <a:spLocks noGrp="1"/>
          </p:cNvSpPr>
          <p:nvPr>
            <p:ph type="sldNum" sz="quarter" idx="5"/>
          </p:nvPr>
        </p:nvSpPr>
        <p:spPr/>
        <p:txBody>
          <a:bodyPr/>
          <a:lstStyle/>
          <a:p>
            <a:fld id="{1734D747-9380-41EE-9946-EC9EC0CA5D1E}" type="slidenum">
              <a:rPr lang="en-US" noProof="0" smtClean="0"/>
              <a:t>7</a:t>
            </a:fld>
            <a:endParaRPr lang="en-US" noProof="0" dirty="0"/>
          </a:p>
        </p:txBody>
      </p:sp>
    </p:spTree>
    <p:extLst>
      <p:ext uri="{BB962C8B-B14F-4D97-AF65-F5344CB8AC3E}">
        <p14:creationId xmlns:p14="http://schemas.microsoft.com/office/powerpoint/2010/main" val="1197798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BDEA5-7A8F-5C2C-3EB4-8D2C008A41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E1ABFD-0738-3EFE-A56E-0EDFF44DD9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11C423-7246-E06C-9F31-449518C472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1809416-8A6F-83CC-A685-ECA9E51B34EC}"/>
              </a:ext>
            </a:extLst>
          </p:cNvPr>
          <p:cNvSpPr>
            <a:spLocks noGrp="1"/>
          </p:cNvSpPr>
          <p:nvPr>
            <p:ph type="sldNum" sz="quarter" idx="5"/>
          </p:nvPr>
        </p:nvSpPr>
        <p:spPr/>
        <p:txBody>
          <a:bodyPr/>
          <a:lstStyle/>
          <a:p>
            <a:fld id="{1734D747-9380-41EE-9946-EC9EC0CA5D1E}" type="slidenum">
              <a:rPr lang="en-US" noProof="0" smtClean="0"/>
              <a:t>8</a:t>
            </a:fld>
            <a:endParaRPr lang="en-US" noProof="0" dirty="0"/>
          </a:p>
        </p:txBody>
      </p:sp>
    </p:spTree>
    <p:extLst>
      <p:ext uri="{BB962C8B-B14F-4D97-AF65-F5344CB8AC3E}">
        <p14:creationId xmlns:p14="http://schemas.microsoft.com/office/powerpoint/2010/main" val="2192581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F9743-C72F-56F0-DC4C-0437988FE4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88371F-B7E6-1986-D55F-D07E3287D6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E5CC69-C4B3-A053-F0B4-A8AFAC09A0F5}"/>
              </a:ext>
            </a:extLst>
          </p:cNvPr>
          <p:cNvSpPr>
            <a:spLocks noGrp="1"/>
          </p:cNvSpPr>
          <p:nvPr>
            <p:ph type="body" idx="1"/>
          </p:nvPr>
        </p:nvSpPr>
        <p:spPr/>
        <p:txBody>
          <a:bodyPr/>
          <a:lstStyle/>
          <a:p>
            <a:r>
              <a:rPr lang="en-US" b="1" dirty="0"/>
              <a:t>1. Quick Format</a:t>
            </a:r>
          </a:p>
          <a:p>
            <a:r>
              <a:rPr lang="en-US" dirty="0"/>
              <a:t>Quick format erases the </a:t>
            </a:r>
            <a:r>
              <a:rPr lang="en-US" b="1" dirty="0"/>
              <a:t>file system structure</a:t>
            </a:r>
            <a:r>
              <a:rPr lang="en-US" dirty="0"/>
              <a:t> (like file tables and directory entries) but does </a:t>
            </a:r>
            <a:r>
              <a:rPr lang="en-US" b="1" dirty="0"/>
              <a:t>not erase actual data</a:t>
            </a:r>
            <a:r>
              <a:rPr lang="en-US" dirty="0"/>
              <a:t> on the disk. It only marks the space as available for new data.</a:t>
            </a:r>
          </a:p>
          <a:p>
            <a:r>
              <a:rPr lang="en-US" dirty="0"/>
              <a:t>Fast and convenient</a:t>
            </a:r>
          </a:p>
          <a:p>
            <a:r>
              <a:rPr lang="en-US" dirty="0"/>
              <a:t>Old data can still be recovered with special tools</a:t>
            </a:r>
          </a:p>
          <a:p>
            <a:r>
              <a:rPr lang="en-US" dirty="0"/>
              <a:t>Used for reusing storage quickly</a:t>
            </a:r>
          </a:p>
          <a:p>
            <a:r>
              <a:rPr lang="en-US" b="1" dirty="0"/>
              <a:t>2. Full Format</a:t>
            </a:r>
          </a:p>
          <a:p>
            <a:r>
              <a:rPr lang="en-US" dirty="0"/>
              <a:t>Full format erases the </a:t>
            </a:r>
            <a:r>
              <a:rPr lang="en-US" b="1" dirty="0"/>
              <a:t>file system structure</a:t>
            </a:r>
            <a:r>
              <a:rPr lang="en-US" dirty="0"/>
              <a:t> </a:t>
            </a:r>
            <a:r>
              <a:rPr lang="en-US" b="1" dirty="0"/>
              <a:t>and scans the disk for bad sectors</a:t>
            </a:r>
            <a:r>
              <a:rPr lang="en-US" dirty="0"/>
              <a:t>. It also </a:t>
            </a:r>
            <a:r>
              <a:rPr lang="en-US" b="1" dirty="0"/>
              <a:t>overwrites data</a:t>
            </a:r>
            <a:r>
              <a:rPr lang="en-US" dirty="0"/>
              <a:t>, making it harder to recover.</a:t>
            </a:r>
          </a:p>
          <a:p>
            <a:r>
              <a:rPr lang="en-US" dirty="0"/>
              <a:t>Takes longer</a:t>
            </a:r>
          </a:p>
          <a:p>
            <a:r>
              <a:rPr lang="en-US" dirty="0"/>
              <a:t>More secure and thorough</a:t>
            </a:r>
          </a:p>
          <a:p>
            <a:r>
              <a:rPr lang="en-US" dirty="0"/>
              <a:t>Checks the disk health</a:t>
            </a:r>
          </a:p>
        </p:txBody>
      </p:sp>
      <p:sp>
        <p:nvSpPr>
          <p:cNvPr id="4" name="Slide Number Placeholder 3">
            <a:extLst>
              <a:ext uri="{FF2B5EF4-FFF2-40B4-BE49-F238E27FC236}">
                <a16:creationId xmlns:a16="http://schemas.microsoft.com/office/drawing/2014/main" id="{0D979914-F146-62B4-984C-F9373D71EB27}"/>
              </a:ext>
            </a:extLst>
          </p:cNvPr>
          <p:cNvSpPr>
            <a:spLocks noGrp="1"/>
          </p:cNvSpPr>
          <p:nvPr>
            <p:ph type="sldNum" sz="quarter" idx="5"/>
          </p:nvPr>
        </p:nvSpPr>
        <p:spPr/>
        <p:txBody>
          <a:bodyPr/>
          <a:lstStyle/>
          <a:p>
            <a:fld id="{1734D747-9380-41EE-9946-EC9EC0CA5D1E}" type="slidenum">
              <a:rPr lang="en-US" noProof="0" smtClean="0"/>
              <a:t>9</a:t>
            </a:fld>
            <a:endParaRPr lang="en-US" noProof="0" dirty="0"/>
          </a:p>
        </p:txBody>
      </p:sp>
    </p:spTree>
    <p:extLst>
      <p:ext uri="{BB962C8B-B14F-4D97-AF65-F5344CB8AC3E}">
        <p14:creationId xmlns:p14="http://schemas.microsoft.com/office/powerpoint/2010/main" val="613139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E9E05-8CA2-87B2-94ED-B8A71C385C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2BE87E-44BF-B3D4-D834-544424A6C2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EAD4ED-6BC4-2179-697B-0E09F695120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27A8123-B74C-12A4-C65B-CA4A4BB7B3E0}"/>
              </a:ext>
            </a:extLst>
          </p:cNvPr>
          <p:cNvSpPr>
            <a:spLocks noGrp="1"/>
          </p:cNvSpPr>
          <p:nvPr>
            <p:ph type="sldNum" sz="quarter" idx="5"/>
          </p:nvPr>
        </p:nvSpPr>
        <p:spPr/>
        <p:txBody>
          <a:bodyPr/>
          <a:lstStyle/>
          <a:p>
            <a:fld id="{1734D747-9380-41EE-9946-EC9EC0CA5D1E}" type="slidenum">
              <a:rPr lang="en-US" noProof="0" smtClean="0"/>
              <a:t>10</a:t>
            </a:fld>
            <a:endParaRPr lang="en-US" noProof="0" dirty="0"/>
          </a:p>
        </p:txBody>
      </p:sp>
    </p:spTree>
    <p:extLst>
      <p:ext uri="{BB962C8B-B14F-4D97-AF65-F5344CB8AC3E}">
        <p14:creationId xmlns:p14="http://schemas.microsoft.com/office/powerpoint/2010/main" val="3356673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file system has strengths. NTFS is versatile in Windows but not easily writable on macOS/Linux. EXT4 is reliable but less supported on Windows/macOS. APFS is fast and secure but exclusive to Apple. This table helps us choose based on compatibility, file size limits, and features needed.</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11</a:t>
            </a:fld>
            <a:endParaRPr lang="en-US" noProof="0" dirty="0"/>
          </a:p>
        </p:txBody>
      </p:sp>
    </p:spTree>
    <p:extLst>
      <p:ext uri="{BB962C8B-B14F-4D97-AF65-F5344CB8AC3E}">
        <p14:creationId xmlns:p14="http://schemas.microsoft.com/office/powerpoint/2010/main" val="1110796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395727"/>
            <a:ext cx="7646233" cy="1467355"/>
          </a:xfrm>
        </p:spPr>
        <p:txBody>
          <a:bodyPr/>
          <a:lstStyle/>
          <a:p>
            <a:pPr algn="ctr"/>
            <a:r>
              <a:rPr lang="en-US" dirty="0"/>
              <a:t>Different File Systems</a:t>
            </a:r>
          </a:p>
        </p:txBody>
      </p:sp>
      <p:sp>
        <p:nvSpPr>
          <p:cNvPr id="3" name="Title 1">
            <a:extLst>
              <a:ext uri="{FF2B5EF4-FFF2-40B4-BE49-F238E27FC236}">
                <a16:creationId xmlns:a16="http://schemas.microsoft.com/office/drawing/2014/main" id="{34C4C81C-54B5-74B1-843A-E48BBE0F8750}"/>
              </a:ext>
            </a:extLst>
          </p:cNvPr>
          <p:cNvSpPr txBox="1">
            <a:spLocks/>
          </p:cNvSpPr>
          <p:nvPr/>
        </p:nvSpPr>
        <p:spPr>
          <a:xfrm>
            <a:off x="5657087" y="1325367"/>
            <a:ext cx="1545097" cy="42980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GB" sz="6600" b="1" kern="1200" dirty="0">
                <a:solidFill>
                  <a:schemeClr val="accent2"/>
                </a:solidFill>
                <a:latin typeface="+mj-lt"/>
                <a:ea typeface="Tahoma" panose="020B0604030504040204" pitchFamily="34" charset="0"/>
                <a:cs typeface="Tahoma" panose="020B0604030504040204" pitchFamily="34" charset="0"/>
              </a:defRPr>
            </a:lvl1pPr>
          </a:lstStyle>
          <a:p>
            <a:pPr algn="ctr"/>
            <a:r>
              <a:rPr lang="en-US" sz="1400" dirty="0"/>
              <a:t>Chapter 2</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1F931-FE71-F2BD-5415-74DBA6F0C26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B1063A-209F-CA4C-0A87-F9214C2FA57E}"/>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10</a:t>
            </a:fld>
            <a:endParaRPr lang="en-US"/>
          </a:p>
        </p:txBody>
      </p:sp>
      <p:grpSp>
        <p:nvGrpSpPr>
          <p:cNvPr id="6" name="Group 5">
            <a:extLst>
              <a:ext uri="{FF2B5EF4-FFF2-40B4-BE49-F238E27FC236}">
                <a16:creationId xmlns:a16="http://schemas.microsoft.com/office/drawing/2014/main" id="{9C253E82-C17E-EE47-2161-A34B64775EB1}"/>
              </a:ext>
            </a:extLst>
          </p:cNvPr>
          <p:cNvGrpSpPr/>
          <p:nvPr/>
        </p:nvGrpSpPr>
        <p:grpSpPr>
          <a:xfrm>
            <a:off x="103740" y="1486436"/>
            <a:ext cx="9009438" cy="903688"/>
            <a:chOff x="175659" y="1928224"/>
            <a:chExt cx="9009438" cy="903688"/>
          </a:xfrm>
        </p:grpSpPr>
        <p:sp>
          <p:nvSpPr>
            <p:cNvPr id="3" name="Title 3">
              <a:extLst>
                <a:ext uri="{FF2B5EF4-FFF2-40B4-BE49-F238E27FC236}">
                  <a16:creationId xmlns:a16="http://schemas.microsoft.com/office/drawing/2014/main" id="{E1CE6677-E8CC-B1D9-DFF6-1B9A74ABD88B}"/>
                </a:ext>
              </a:extLst>
            </p:cNvPr>
            <p:cNvSpPr txBox="1">
              <a:spLocks/>
            </p:cNvSpPr>
            <p:nvPr/>
          </p:nvSpPr>
          <p:spPr>
            <a:xfrm>
              <a:off x="175659" y="1928224"/>
              <a:ext cx="1951092" cy="53553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200" dirty="0"/>
                <a:t>Directories</a:t>
              </a:r>
            </a:p>
          </p:txBody>
        </p:sp>
        <p:sp>
          <p:nvSpPr>
            <p:cNvPr id="5" name="Title 3">
              <a:extLst>
                <a:ext uri="{FF2B5EF4-FFF2-40B4-BE49-F238E27FC236}">
                  <a16:creationId xmlns:a16="http://schemas.microsoft.com/office/drawing/2014/main" id="{9D543A8A-3D34-D5AE-5720-4FB6F6A03CBA}"/>
                </a:ext>
              </a:extLst>
            </p:cNvPr>
            <p:cNvSpPr txBox="1">
              <a:spLocks/>
            </p:cNvSpPr>
            <p:nvPr/>
          </p:nvSpPr>
          <p:spPr>
            <a:xfrm>
              <a:off x="687655" y="2296381"/>
              <a:ext cx="8497442" cy="535531"/>
            </a:xfrm>
            <a:prstGeom prst="rect">
              <a:avLst/>
            </a:prstGeom>
          </p:spPr>
          <p:txBody>
            <a:bodyPr vert="horz" wrap="square" lIns="91440" tIns="45720" rIns="91440" bIns="45720" rtlCol="0" anchor="t">
              <a:normAutofit lnSpcReduction="10000"/>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800" b="0" dirty="0"/>
                <a:t>-also known as folder is a space on a storage device used to keep files and other directories organized.</a:t>
              </a:r>
            </a:p>
          </p:txBody>
        </p:sp>
      </p:grpSp>
      <p:grpSp>
        <p:nvGrpSpPr>
          <p:cNvPr id="13" name="Group 12">
            <a:extLst>
              <a:ext uri="{FF2B5EF4-FFF2-40B4-BE49-F238E27FC236}">
                <a16:creationId xmlns:a16="http://schemas.microsoft.com/office/drawing/2014/main" id="{B9B8780E-EE91-FAD9-4161-7A7C0C92313E}"/>
              </a:ext>
            </a:extLst>
          </p:cNvPr>
          <p:cNvGrpSpPr/>
          <p:nvPr/>
        </p:nvGrpSpPr>
        <p:grpSpPr>
          <a:xfrm>
            <a:off x="103740" y="2604606"/>
            <a:ext cx="9009438" cy="903688"/>
            <a:chOff x="175659" y="1928224"/>
            <a:chExt cx="9009438" cy="903688"/>
          </a:xfrm>
        </p:grpSpPr>
        <p:sp>
          <p:nvSpPr>
            <p:cNvPr id="14" name="Title 3">
              <a:extLst>
                <a:ext uri="{FF2B5EF4-FFF2-40B4-BE49-F238E27FC236}">
                  <a16:creationId xmlns:a16="http://schemas.microsoft.com/office/drawing/2014/main" id="{25626058-61CD-8308-A738-E113549F291D}"/>
                </a:ext>
              </a:extLst>
            </p:cNvPr>
            <p:cNvSpPr txBox="1">
              <a:spLocks/>
            </p:cNvSpPr>
            <p:nvPr/>
          </p:nvSpPr>
          <p:spPr>
            <a:xfrm>
              <a:off x="175659" y="1928224"/>
              <a:ext cx="1951092" cy="53553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200" dirty="0"/>
                <a:t>Files</a:t>
              </a:r>
            </a:p>
          </p:txBody>
        </p:sp>
        <p:sp>
          <p:nvSpPr>
            <p:cNvPr id="15" name="Title 3">
              <a:extLst>
                <a:ext uri="{FF2B5EF4-FFF2-40B4-BE49-F238E27FC236}">
                  <a16:creationId xmlns:a16="http://schemas.microsoft.com/office/drawing/2014/main" id="{7265DFFA-74C0-673D-FCC3-5EC932D0DB4C}"/>
                </a:ext>
              </a:extLst>
            </p:cNvPr>
            <p:cNvSpPr txBox="1">
              <a:spLocks/>
            </p:cNvSpPr>
            <p:nvPr/>
          </p:nvSpPr>
          <p:spPr>
            <a:xfrm>
              <a:off x="687655" y="2296381"/>
              <a:ext cx="8497442" cy="535531"/>
            </a:xfrm>
            <a:prstGeom prst="rect">
              <a:avLst/>
            </a:prstGeom>
          </p:spPr>
          <p:txBody>
            <a:bodyPr vert="horz" wrap="square" lIns="91440" tIns="45720" rIns="91440" bIns="45720" rtlCol="0" anchor="t">
              <a:no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800" b="0" dirty="0"/>
                <a:t>-is a named collection of data stored on a storage device. To read or write to a file, you need to know both its name and path basically, where it’s located.</a:t>
              </a:r>
            </a:p>
            <a:p>
              <a:endParaRPr lang="en-US" sz="1800" b="0" dirty="0"/>
            </a:p>
            <a:p>
              <a:r>
                <a:rPr lang="en-US" sz="1800" b="0" dirty="0"/>
                <a:t>-file contains also metadata , which is extra information about the file itself. This include things like its size, the date it was created or modified, and permissions that control who can view or edit it.</a:t>
              </a:r>
            </a:p>
          </p:txBody>
        </p:sp>
      </p:grpSp>
    </p:spTree>
    <p:extLst>
      <p:ext uri="{BB962C8B-B14F-4D97-AF65-F5344CB8AC3E}">
        <p14:creationId xmlns:p14="http://schemas.microsoft.com/office/powerpoint/2010/main" val="2196373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File System Comparison 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682747543"/>
              </p:ext>
            </p:extLst>
          </p:nvPr>
        </p:nvGraphicFramePr>
        <p:xfrm>
          <a:off x="1130300" y="1856740"/>
          <a:ext cx="9931400" cy="283464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buNone/>
                      </a:pPr>
                      <a:r>
                        <a:rPr lang="en-US" dirty="0"/>
                        <a:t>Feature</a:t>
                      </a: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dirty="0"/>
                        <a:t>Windows (NTFS)</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dirty="0"/>
                        <a:t>Linux (EXT4)</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dirty="0"/>
                        <a:t>macOS (APFS)</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pPr algn="l">
                        <a:buNone/>
                      </a:pPr>
                      <a:r>
                        <a:rPr lang="en-US" sz="1400" dirty="0">
                          <a:solidFill>
                            <a:schemeClr val="bg1"/>
                          </a:solidFill>
                        </a:rPr>
                        <a:t>Journaling</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r>
                        <a:rPr lang="en-US" sz="1100" dirty="0">
                          <a:solidFill>
                            <a:schemeClr val="bg1"/>
                          </a:solidFill>
                        </a:rPr>
                        <a:t>Yes</a:t>
                      </a:r>
                      <a:endParaRPr lang="en-GB" sz="11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buNone/>
                      </a:pPr>
                      <a:r>
                        <a:rPr lang="en-US" sz="1400" dirty="0">
                          <a:solidFill>
                            <a:schemeClr val="bg1"/>
                          </a:solidFill>
                        </a:rPr>
                        <a:t>Yes</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buNone/>
                      </a:pPr>
                      <a:r>
                        <a:rPr lang="en-US" sz="1400" dirty="0">
                          <a:solidFill>
                            <a:schemeClr val="bg1"/>
                          </a:solidFill>
                        </a:rPr>
                        <a:t>Yes</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pPr algn="l">
                        <a:buNone/>
                      </a:pPr>
                      <a:r>
                        <a:rPr lang="en-US" sz="1400" dirty="0">
                          <a:solidFill>
                            <a:schemeClr val="bg1"/>
                          </a:solidFill>
                        </a:rPr>
                        <a:t>Encryption</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Yes</a:t>
                      </a:r>
                      <a:endParaRPr lang="en-GB" sz="1400" dirty="0">
                        <a:solidFill>
                          <a:schemeClr val="bg1"/>
                        </a:solidFill>
                        <a:latin typeface="+mn-lt"/>
                      </a:endParaRPr>
                    </a:p>
                    <a:p>
                      <a:pPr algn="l">
                        <a:buNone/>
                      </a:pPr>
                      <a:endParaRPr lang="en-US" sz="1400" dirty="0">
                        <a:solidFill>
                          <a:schemeClr val="bg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buNone/>
                      </a:pPr>
                      <a:r>
                        <a:rPr lang="en-US" sz="1400" dirty="0">
                          <a:solidFill>
                            <a:schemeClr val="bg1"/>
                          </a:solidFill>
                        </a:rPr>
                        <a:t>No (default)</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buNone/>
                      </a:pPr>
                      <a:r>
                        <a:rPr lang="en-US" sz="1400" dirty="0">
                          <a:solidFill>
                            <a:schemeClr val="bg1"/>
                          </a:solidFill>
                        </a:rPr>
                        <a:t>Yes (APFS)</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pPr algn="l">
                        <a:buNone/>
                      </a:pPr>
                      <a:r>
                        <a:rPr lang="en-US" sz="1400" dirty="0">
                          <a:solidFill>
                            <a:schemeClr val="bg1"/>
                          </a:solidFill>
                        </a:rPr>
                        <a:t>Max File Size</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r>
                        <a:rPr lang="en-US" sz="1100" dirty="0">
                          <a:solidFill>
                            <a:schemeClr val="bg1"/>
                          </a:solidFill>
                        </a:rPr>
                        <a:t>16 TB</a:t>
                      </a:r>
                      <a:endParaRPr lang="en-GB" sz="1100" dirty="0">
                        <a:solidFill>
                          <a:schemeClr val="bg1"/>
                        </a:solidFill>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buNone/>
                      </a:pPr>
                      <a:r>
                        <a:rPr lang="en-US" sz="1400" dirty="0">
                          <a:solidFill>
                            <a:schemeClr val="bg1"/>
                          </a:solidFill>
                        </a:rPr>
                        <a:t>1 EB</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algn="l">
                        <a:buNone/>
                      </a:pPr>
                      <a:r>
                        <a:rPr lang="en-US" sz="1400" dirty="0">
                          <a:solidFill>
                            <a:schemeClr val="bg1"/>
                          </a:solidFill>
                        </a:rPr>
                        <a:t>8 EB</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pPr algn="l">
                        <a:buNone/>
                      </a:pPr>
                      <a:r>
                        <a:rPr lang="en-US" sz="1400" dirty="0">
                          <a:solidFill>
                            <a:schemeClr val="bg1"/>
                          </a:solidFill>
                        </a:rPr>
                        <a:t>Compatible with</a:t>
                      </a: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buNone/>
                      </a:pPr>
                      <a:r>
                        <a:rPr lang="en-US" sz="1400" dirty="0">
                          <a:solidFill>
                            <a:schemeClr val="bg1"/>
                          </a:solidFill>
                        </a:rPr>
                        <a:t>Windows only</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buNone/>
                      </a:pPr>
                      <a:r>
                        <a:rPr lang="en-US" sz="1400" dirty="0">
                          <a:solidFill>
                            <a:schemeClr val="bg1"/>
                          </a:solidFill>
                        </a:rPr>
                        <a:t>Linux only</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algn="l">
                        <a:buNone/>
                      </a:pPr>
                      <a:r>
                        <a:rPr lang="en-US" sz="1400" dirty="0">
                          <a:solidFill>
                            <a:schemeClr val="bg1"/>
                          </a:solidFill>
                        </a:rPr>
                        <a:t>macOS only</a:t>
                      </a: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b="1" kern="1200" spc="-70" baseline="0" dirty="0">
                <a:latin typeface="+mj-lt"/>
                <a:ea typeface="+mj-ea"/>
                <a:cs typeface="+mj-cs"/>
              </a:rPr>
              <a:t>Real-World Application</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12</a:t>
            </a:fld>
            <a:endParaRPr lang="en-US"/>
          </a:p>
        </p:txBody>
      </p:sp>
      <p:graphicFrame>
        <p:nvGraphicFramePr>
          <p:cNvPr id="15" name="TextBox 12">
            <a:extLst>
              <a:ext uri="{FF2B5EF4-FFF2-40B4-BE49-F238E27FC236}">
                <a16:creationId xmlns:a16="http://schemas.microsoft.com/office/drawing/2014/main" id="{F5DDDF54-C4EB-92FD-EA75-093741775ED9}"/>
              </a:ext>
            </a:extLst>
          </p:cNvPr>
          <p:cNvGraphicFramePr/>
          <p:nvPr>
            <p:extLst>
              <p:ext uri="{D42A27DB-BD31-4B8C-83A1-F6EECF244321}">
                <p14:modId xmlns:p14="http://schemas.microsoft.com/office/powerpoint/2010/main" val="1554916954"/>
              </p:ext>
            </p:extLst>
          </p:nvPr>
        </p:nvGraphicFramePr>
        <p:xfrm>
          <a:off x="443365" y="1825625"/>
          <a:ext cx="1121523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A3442-4C2B-4FB1-D84C-755AF5EB61A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41C589D-42A3-5B20-3E10-28360780265D}"/>
              </a:ext>
            </a:extLst>
          </p:cNvPr>
          <p:cNvSpPr>
            <a:spLocks noGrp="1"/>
          </p:cNvSpPr>
          <p:nvPr>
            <p:ph type="title"/>
          </p:nvPr>
        </p:nvSpPr>
        <p:spPr>
          <a:xfrm>
            <a:off x="444500" y="542925"/>
            <a:ext cx="11214100" cy="535531"/>
          </a:xfrm>
        </p:spPr>
        <p:txBody>
          <a:bodyPr wrap="square" anchor="t">
            <a:normAutofit/>
          </a:bodyPr>
          <a:lstStyle/>
          <a:p>
            <a:r>
              <a:rPr lang="en-US" dirty="0"/>
              <a:t>Real-World Application</a:t>
            </a:r>
          </a:p>
        </p:txBody>
      </p:sp>
      <p:sp>
        <p:nvSpPr>
          <p:cNvPr id="2" name="Slide Number Placeholder 1">
            <a:extLst>
              <a:ext uri="{FF2B5EF4-FFF2-40B4-BE49-F238E27FC236}">
                <a16:creationId xmlns:a16="http://schemas.microsoft.com/office/drawing/2014/main" id="{1401B4AD-2435-A2AB-9746-E749D5625E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13</a:t>
            </a:fld>
            <a:endParaRPr lang="en-US"/>
          </a:p>
        </p:txBody>
      </p:sp>
      <p:sp>
        <p:nvSpPr>
          <p:cNvPr id="8" name="Text Placeholder 7">
            <a:extLst>
              <a:ext uri="{FF2B5EF4-FFF2-40B4-BE49-F238E27FC236}">
                <a16:creationId xmlns:a16="http://schemas.microsoft.com/office/drawing/2014/main" id="{3DA60436-80B5-E71C-0748-C1C4C5F8C493}"/>
              </a:ext>
            </a:extLst>
          </p:cNvPr>
          <p:cNvSpPr>
            <a:spLocks noGrp="1"/>
          </p:cNvSpPr>
          <p:nvPr>
            <p:ph idx="1"/>
          </p:nvPr>
        </p:nvSpPr>
        <p:spPr>
          <a:xfrm>
            <a:off x="443365" y="1825625"/>
            <a:ext cx="11215235" cy="4351338"/>
          </a:xfrm>
        </p:spPr>
        <p:txBody>
          <a:bodyPr>
            <a:normAutofit/>
          </a:bodyPr>
          <a:lstStyle/>
          <a:p>
            <a:r>
              <a:rPr lang="en-US" dirty="0"/>
              <a:t>Use NTFS for internal Windows drives</a:t>
            </a:r>
          </a:p>
          <a:p>
            <a:endParaRPr lang="en-US" dirty="0"/>
          </a:p>
          <a:p>
            <a:r>
              <a:rPr lang="en-US" dirty="0"/>
              <a:t>Use </a:t>
            </a:r>
            <a:r>
              <a:rPr lang="en-US" dirty="0" err="1"/>
              <a:t>exFAT</a:t>
            </a:r>
            <a:r>
              <a:rPr lang="en-US" dirty="0"/>
              <a:t> for USBs shared across systems</a:t>
            </a:r>
          </a:p>
          <a:p>
            <a:endParaRPr lang="en-US" dirty="0"/>
          </a:p>
          <a:p>
            <a:r>
              <a:rPr lang="en-US" dirty="0"/>
              <a:t>Use EXT4 for Linux web servers</a:t>
            </a:r>
          </a:p>
          <a:p>
            <a:endParaRPr lang="en-US" dirty="0"/>
          </a:p>
          <a:p>
            <a:r>
              <a:rPr lang="en-US" dirty="0"/>
              <a:t>Use APFS for macOS and iOS backups</a:t>
            </a:r>
            <a:endParaRPr lang="en-US" sz="2800" dirty="0"/>
          </a:p>
        </p:txBody>
      </p:sp>
    </p:spTree>
    <p:extLst>
      <p:ext uri="{BB962C8B-B14F-4D97-AF65-F5344CB8AC3E}">
        <p14:creationId xmlns:p14="http://schemas.microsoft.com/office/powerpoint/2010/main" val="216351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AF12F-B3EC-3E50-5423-8FFFE37A451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4556D94-75B0-996C-8577-F300A4DE6BD7}"/>
              </a:ext>
            </a:extLst>
          </p:cNvPr>
          <p:cNvSpPr>
            <a:spLocks noGrp="1"/>
          </p:cNvSpPr>
          <p:nvPr>
            <p:ph type="title"/>
          </p:nvPr>
        </p:nvSpPr>
        <p:spPr>
          <a:xfrm>
            <a:off x="444500" y="542925"/>
            <a:ext cx="11214100" cy="535531"/>
          </a:xfrm>
        </p:spPr>
        <p:txBody>
          <a:bodyPr wrap="square" anchor="t">
            <a:normAutofit/>
          </a:bodyPr>
          <a:lstStyle/>
          <a:p>
            <a:r>
              <a:rPr lang="en-US" dirty="0"/>
              <a:t>Activity – Check Your File System</a:t>
            </a:r>
          </a:p>
        </p:txBody>
      </p:sp>
      <p:sp>
        <p:nvSpPr>
          <p:cNvPr id="2" name="Slide Number Placeholder 1">
            <a:extLst>
              <a:ext uri="{FF2B5EF4-FFF2-40B4-BE49-F238E27FC236}">
                <a16:creationId xmlns:a16="http://schemas.microsoft.com/office/drawing/2014/main" id="{28B7E97A-A751-3785-C978-3477BAD46BD0}"/>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14</a:t>
            </a:fld>
            <a:endParaRPr lang="en-US"/>
          </a:p>
        </p:txBody>
      </p:sp>
      <p:sp>
        <p:nvSpPr>
          <p:cNvPr id="8" name="Text Placeholder 7">
            <a:extLst>
              <a:ext uri="{FF2B5EF4-FFF2-40B4-BE49-F238E27FC236}">
                <a16:creationId xmlns:a16="http://schemas.microsoft.com/office/drawing/2014/main" id="{008EB3AD-4C8B-E56E-BF4D-816899D23E7E}"/>
              </a:ext>
            </a:extLst>
          </p:cNvPr>
          <p:cNvSpPr>
            <a:spLocks noGrp="1"/>
          </p:cNvSpPr>
          <p:nvPr>
            <p:ph idx="1"/>
          </p:nvPr>
        </p:nvSpPr>
        <p:spPr>
          <a:xfrm>
            <a:off x="443365" y="1825625"/>
            <a:ext cx="11215235" cy="4351338"/>
          </a:xfrm>
        </p:spPr>
        <p:txBody>
          <a:bodyPr>
            <a:normAutofit/>
          </a:bodyPr>
          <a:lstStyle/>
          <a:p>
            <a:pPr marL="514350" indent="-514350">
              <a:buFont typeface="+mj-lt"/>
              <a:buAutoNum type="arabicPeriod"/>
            </a:pPr>
            <a:r>
              <a:rPr lang="en-US" dirty="0"/>
              <a:t>Windows: Right-click → Drive → Properties</a:t>
            </a:r>
          </a:p>
          <a:p>
            <a:pPr marL="514350" indent="-514350">
              <a:buFont typeface="+mj-lt"/>
              <a:buAutoNum type="arabicPeriod"/>
            </a:pPr>
            <a:endParaRPr lang="en-US" dirty="0"/>
          </a:p>
          <a:p>
            <a:pPr marL="514350" indent="-514350">
              <a:buFont typeface="+mj-lt"/>
              <a:buAutoNum type="arabicPeriod"/>
            </a:pPr>
            <a:r>
              <a:rPr lang="en-US" dirty="0"/>
              <a:t>Linux/macOS: Use </a:t>
            </a:r>
            <a:r>
              <a:rPr lang="en-US" dirty="0" err="1"/>
              <a:t>df</a:t>
            </a:r>
            <a:r>
              <a:rPr lang="en-US" dirty="0"/>
              <a:t> -T or mount command in terminal</a:t>
            </a:r>
            <a:endParaRPr lang="en-US" sz="2800" dirty="0"/>
          </a:p>
        </p:txBody>
      </p:sp>
    </p:spTree>
    <p:extLst>
      <p:ext uri="{BB962C8B-B14F-4D97-AF65-F5344CB8AC3E}">
        <p14:creationId xmlns:p14="http://schemas.microsoft.com/office/powerpoint/2010/main" val="259356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30C76-321D-DC2F-5700-161E95B50D5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4C3E2A8-62FF-EE4C-BC9D-A9B671C167F6}"/>
              </a:ext>
            </a:extLst>
          </p:cNvPr>
          <p:cNvSpPr>
            <a:spLocks noGrp="1"/>
          </p:cNvSpPr>
          <p:nvPr>
            <p:ph type="title"/>
          </p:nvPr>
        </p:nvSpPr>
        <p:spPr>
          <a:xfrm>
            <a:off x="444500" y="542925"/>
            <a:ext cx="11214100" cy="535531"/>
          </a:xfrm>
        </p:spPr>
        <p:txBody>
          <a:bodyPr wrap="square" anchor="t">
            <a:normAutofit/>
          </a:bodyPr>
          <a:lstStyle/>
          <a:p>
            <a:r>
              <a:rPr lang="en-US" dirty="0"/>
              <a:t>Summary</a:t>
            </a:r>
          </a:p>
        </p:txBody>
      </p:sp>
      <p:sp>
        <p:nvSpPr>
          <p:cNvPr id="2" name="Slide Number Placeholder 1">
            <a:extLst>
              <a:ext uri="{FF2B5EF4-FFF2-40B4-BE49-F238E27FC236}">
                <a16:creationId xmlns:a16="http://schemas.microsoft.com/office/drawing/2014/main" id="{15A0CA76-09CF-F16D-F473-A6FCDF38433E}"/>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15</a:t>
            </a:fld>
            <a:endParaRPr lang="en-US"/>
          </a:p>
        </p:txBody>
      </p:sp>
      <p:sp>
        <p:nvSpPr>
          <p:cNvPr id="8" name="Text Placeholder 7">
            <a:extLst>
              <a:ext uri="{FF2B5EF4-FFF2-40B4-BE49-F238E27FC236}">
                <a16:creationId xmlns:a16="http://schemas.microsoft.com/office/drawing/2014/main" id="{F2D5F157-3A8A-422E-9206-0A26B9114C4A}"/>
              </a:ext>
            </a:extLst>
          </p:cNvPr>
          <p:cNvSpPr>
            <a:spLocks noGrp="1"/>
          </p:cNvSpPr>
          <p:nvPr>
            <p:ph idx="1"/>
          </p:nvPr>
        </p:nvSpPr>
        <p:spPr>
          <a:xfrm>
            <a:off x="443365" y="1825625"/>
            <a:ext cx="11215235" cy="4351338"/>
          </a:xfrm>
        </p:spPr>
        <p:txBody>
          <a:bodyPr>
            <a:normAutofit/>
          </a:bodyPr>
          <a:lstStyle/>
          <a:p>
            <a:pPr marL="514350" indent="-514350">
              <a:buFont typeface="+mj-lt"/>
              <a:buAutoNum type="arabicPeriod"/>
            </a:pPr>
            <a:r>
              <a:rPr lang="en-US" dirty="0"/>
              <a:t>File systems manage how data is stored</a:t>
            </a:r>
          </a:p>
          <a:p>
            <a:pPr marL="514350" indent="-514350">
              <a:buFont typeface="+mj-lt"/>
              <a:buAutoNum type="arabicPeriod"/>
            </a:pPr>
            <a:endParaRPr lang="en-US" dirty="0"/>
          </a:p>
          <a:p>
            <a:pPr marL="514350" indent="-514350">
              <a:buFont typeface="+mj-lt"/>
              <a:buAutoNum type="arabicPeriod"/>
            </a:pPr>
            <a:r>
              <a:rPr lang="en-US" dirty="0"/>
              <a:t>Different OS use different file systems</a:t>
            </a:r>
          </a:p>
          <a:p>
            <a:pPr marL="514350" indent="-514350">
              <a:buFont typeface="+mj-lt"/>
              <a:buAutoNum type="arabicPeriod"/>
            </a:pPr>
            <a:endParaRPr lang="en-US" dirty="0"/>
          </a:p>
          <a:p>
            <a:pPr marL="514350" indent="-514350">
              <a:buFont typeface="+mj-lt"/>
              <a:buAutoNum type="arabicPeriod"/>
            </a:pPr>
            <a:r>
              <a:rPr lang="en-US" dirty="0"/>
              <a:t>Compatibility and performance depend on file system choice</a:t>
            </a:r>
            <a:endParaRPr lang="en-US" sz="2800" dirty="0"/>
          </a:p>
        </p:txBody>
      </p:sp>
    </p:spTree>
    <p:extLst>
      <p:ext uri="{BB962C8B-B14F-4D97-AF65-F5344CB8AC3E}">
        <p14:creationId xmlns:p14="http://schemas.microsoft.com/office/powerpoint/2010/main" val="3028753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Learning Objectives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a:t>
            </a:fld>
            <a:endParaRPr lang="en-US"/>
          </a:p>
        </p:txBody>
      </p:sp>
      <p:graphicFrame>
        <p:nvGraphicFramePr>
          <p:cNvPr id="12" name="Text Placeholder 9">
            <a:extLst>
              <a:ext uri="{FF2B5EF4-FFF2-40B4-BE49-F238E27FC236}">
                <a16:creationId xmlns:a16="http://schemas.microsoft.com/office/drawing/2014/main" id="{6FA29BFA-10AE-365A-A8B8-7E6681A3801E}"/>
              </a:ext>
            </a:extLst>
          </p:cNvPr>
          <p:cNvGraphicFramePr/>
          <p:nvPr>
            <p:extLst>
              <p:ext uri="{D42A27DB-BD31-4B8C-83A1-F6EECF244321}">
                <p14:modId xmlns:p14="http://schemas.microsoft.com/office/powerpoint/2010/main" val="3560944072"/>
              </p:ext>
            </p:extLst>
          </p:nvPr>
        </p:nvGraphicFramePr>
        <p:xfrm>
          <a:off x="443365" y="1825625"/>
          <a:ext cx="1121523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US" dirty="0"/>
              <a:t>What is a File System?</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3</a:t>
            </a:fld>
            <a:endParaRPr lang="en-US"/>
          </a:p>
        </p:txBody>
      </p:sp>
      <p:sp>
        <p:nvSpPr>
          <p:cNvPr id="8" name="Text Placeholder 7">
            <a:extLst>
              <a:ext uri="{FF2B5EF4-FFF2-40B4-BE49-F238E27FC236}">
                <a16:creationId xmlns:a16="http://schemas.microsoft.com/office/drawing/2014/main" id="{47DC4E62-1A34-4F98-A451-214F1808519C}"/>
              </a:ext>
            </a:extLst>
          </p:cNvPr>
          <p:cNvSpPr>
            <a:spLocks noGrp="1"/>
          </p:cNvSpPr>
          <p:nvPr>
            <p:ph idx="1"/>
          </p:nvPr>
        </p:nvSpPr>
        <p:spPr>
          <a:xfrm>
            <a:off x="443365" y="1825625"/>
            <a:ext cx="11215235" cy="4351338"/>
          </a:xfrm>
        </p:spPr>
        <p:txBody>
          <a:bodyPr>
            <a:normAutofit/>
          </a:bodyPr>
          <a:lstStyle/>
          <a:p>
            <a:pPr marL="0" indent="0">
              <a:buNone/>
            </a:pPr>
            <a:r>
              <a:rPr lang="en-US" dirty="0"/>
              <a:t>A file system is a method and structure an OS uses to:</a:t>
            </a:r>
          </a:p>
          <a:p>
            <a:pPr marL="457200" lvl="1" indent="0">
              <a:buNone/>
            </a:pPr>
            <a:endParaRPr lang="en-US" sz="2800" dirty="0"/>
          </a:p>
          <a:p>
            <a:pPr marL="457200" lvl="1" indent="0">
              <a:buNone/>
            </a:pPr>
            <a:r>
              <a:rPr lang="en-US" sz="2800" dirty="0"/>
              <a:t>-Store and retrieve files on a storage device.</a:t>
            </a:r>
          </a:p>
          <a:p>
            <a:pPr marL="457200" lvl="1" indent="0">
              <a:buNone/>
            </a:pPr>
            <a:r>
              <a:rPr lang="en-US" sz="2800" dirty="0"/>
              <a:t>-Manage data hierarchies (folders, directories).</a:t>
            </a:r>
          </a:p>
          <a:p>
            <a:pPr marL="457200" lvl="1" indent="0">
              <a:buNone/>
            </a:pPr>
            <a:r>
              <a:rPr lang="en-US" sz="2800" dirty="0"/>
              <a:t>-Keep track of free and used space.</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D4BD8-F8A6-80B5-8D0F-179F5DEAE13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85CD922-6AE9-A97A-89C6-B7E4C8798A16}"/>
              </a:ext>
            </a:extLst>
          </p:cNvPr>
          <p:cNvSpPr>
            <a:spLocks noGrp="1"/>
          </p:cNvSpPr>
          <p:nvPr>
            <p:ph type="title"/>
          </p:nvPr>
        </p:nvSpPr>
        <p:spPr>
          <a:xfrm>
            <a:off x="444500" y="542925"/>
            <a:ext cx="11214100" cy="535531"/>
          </a:xfrm>
        </p:spPr>
        <p:txBody>
          <a:bodyPr wrap="square" anchor="t">
            <a:normAutofit/>
          </a:bodyPr>
          <a:lstStyle/>
          <a:p>
            <a:r>
              <a:rPr lang="en-US" dirty="0"/>
              <a:t>What is a File System?</a:t>
            </a:r>
          </a:p>
        </p:txBody>
      </p:sp>
      <p:sp>
        <p:nvSpPr>
          <p:cNvPr id="2" name="Slide Number Placeholder 1">
            <a:extLst>
              <a:ext uri="{FF2B5EF4-FFF2-40B4-BE49-F238E27FC236}">
                <a16:creationId xmlns:a16="http://schemas.microsoft.com/office/drawing/2014/main" id="{CE09FB96-A8E7-603D-D59E-78CDBD447972}"/>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4</a:t>
            </a:fld>
            <a:endParaRPr lang="en-US"/>
          </a:p>
        </p:txBody>
      </p:sp>
      <p:sp>
        <p:nvSpPr>
          <p:cNvPr id="8" name="Text Placeholder 7">
            <a:extLst>
              <a:ext uri="{FF2B5EF4-FFF2-40B4-BE49-F238E27FC236}">
                <a16:creationId xmlns:a16="http://schemas.microsoft.com/office/drawing/2014/main" id="{3A8CDEB3-0B51-0350-19B8-22BFA258C908}"/>
              </a:ext>
            </a:extLst>
          </p:cNvPr>
          <p:cNvSpPr>
            <a:spLocks noGrp="1"/>
          </p:cNvSpPr>
          <p:nvPr>
            <p:ph idx="1"/>
          </p:nvPr>
        </p:nvSpPr>
        <p:spPr>
          <a:xfrm>
            <a:off x="443365" y="1825625"/>
            <a:ext cx="11215235" cy="4351338"/>
          </a:xfrm>
        </p:spPr>
        <p:txBody>
          <a:bodyPr>
            <a:normAutofit/>
          </a:bodyPr>
          <a:lstStyle/>
          <a:p>
            <a:pPr marL="0" indent="0">
              <a:buNone/>
            </a:pPr>
            <a:r>
              <a:rPr lang="en-US" b="1" dirty="0"/>
              <a:t>A file system</a:t>
            </a:r>
            <a:r>
              <a:rPr lang="en-US" dirty="0"/>
              <a:t> organizes, stores, and provides access to data. It manages how data is stored on the disk and keeps an index of where each piece of data is located.</a:t>
            </a:r>
          </a:p>
          <a:p>
            <a:pPr marL="0" indent="0">
              <a:buNone/>
            </a:pPr>
            <a:r>
              <a:rPr lang="en-US" sz="2800" dirty="0"/>
              <a:t>Example Usage</a:t>
            </a:r>
          </a:p>
          <a:p>
            <a:pPr marL="457200" lvl="1" indent="0">
              <a:buNone/>
            </a:pPr>
            <a:r>
              <a:rPr lang="en-US" sz="2800" dirty="0"/>
              <a:t>-Store and retrieve files on a storage device.</a:t>
            </a:r>
          </a:p>
          <a:p>
            <a:pPr marL="457200" lvl="1" indent="0">
              <a:buNone/>
            </a:pPr>
            <a:r>
              <a:rPr lang="en-US" sz="2800" dirty="0"/>
              <a:t>-Manage data hierarchies (folders, directories).</a:t>
            </a:r>
          </a:p>
          <a:p>
            <a:pPr marL="457200" lvl="1" indent="0">
              <a:buNone/>
            </a:pPr>
            <a:r>
              <a:rPr lang="en-US" sz="2800" dirty="0"/>
              <a:t>-Keep track of free and used space.</a:t>
            </a:r>
          </a:p>
        </p:txBody>
      </p:sp>
    </p:spTree>
    <p:extLst>
      <p:ext uri="{BB962C8B-B14F-4D97-AF65-F5344CB8AC3E}">
        <p14:creationId xmlns:p14="http://schemas.microsoft.com/office/powerpoint/2010/main" val="17109082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b="1" kern="1200" spc="-70" baseline="0" dirty="0">
                <a:latin typeface="+mj-lt"/>
                <a:ea typeface="+mj-ea"/>
                <a:cs typeface="+mj-cs"/>
              </a:rPr>
              <a:t>Windows File Systems: NTFS, FAT32, exFAT</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5</a:t>
            </a:fld>
            <a:endParaRPr lang="en-US"/>
          </a:p>
        </p:txBody>
      </p:sp>
      <p:graphicFrame>
        <p:nvGraphicFramePr>
          <p:cNvPr id="28" name="TextBox 25">
            <a:extLst>
              <a:ext uri="{FF2B5EF4-FFF2-40B4-BE49-F238E27FC236}">
                <a16:creationId xmlns:a16="http://schemas.microsoft.com/office/drawing/2014/main" id="{1FE150B2-17CD-F1B7-0EF6-75DD33595F02}"/>
              </a:ext>
            </a:extLst>
          </p:cNvPr>
          <p:cNvGraphicFramePr/>
          <p:nvPr>
            <p:extLst>
              <p:ext uri="{D42A27DB-BD31-4B8C-83A1-F6EECF244321}">
                <p14:modId xmlns:p14="http://schemas.microsoft.com/office/powerpoint/2010/main" val="4193592289"/>
              </p:ext>
            </p:extLst>
          </p:nvPr>
        </p:nvGraphicFramePr>
        <p:xfrm>
          <a:off x="443365" y="1825625"/>
          <a:ext cx="1121523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9EF3B-D832-F4C8-024A-E7E97A1A552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964152-8B55-958E-88FA-A8C7EE70A1BD}"/>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dirty="0"/>
              <a:t>Linux File Systems: EXT4, XFS, BTRFS</a:t>
            </a:r>
            <a:endParaRPr lang="en-US" b="1" kern="1200" spc="-70" baseline="0" dirty="0">
              <a:latin typeface="+mj-lt"/>
              <a:ea typeface="+mj-ea"/>
              <a:cs typeface="+mj-cs"/>
            </a:endParaRPr>
          </a:p>
        </p:txBody>
      </p:sp>
      <p:sp>
        <p:nvSpPr>
          <p:cNvPr id="2" name="Slide Number Placeholder 1">
            <a:extLst>
              <a:ext uri="{FF2B5EF4-FFF2-40B4-BE49-F238E27FC236}">
                <a16:creationId xmlns:a16="http://schemas.microsoft.com/office/drawing/2014/main" id="{EFD08E3C-7E84-D37B-7721-6D2C8DE54D9D}"/>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6</a:t>
            </a:fld>
            <a:endParaRPr lang="en-US"/>
          </a:p>
        </p:txBody>
      </p:sp>
      <p:graphicFrame>
        <p:nvGraphicFramePr>
          <p:cNvPr id="28" name="TextBox 25">
            <a:extLst>
              <a:ext uri="{FF2B5EF4-FFF2-40B4-BE49-F238E27FC236}">
                <a16:creationId xmlns:a16="http://schemas.microsoft.com/office/drawing/2014/main" id="{35635D2F-6C91-8AE0-D7F8-3AAF9BF8CA5A}"/>
              </a:ext>
            </a:extLst>
          </p:cNvPr>
          <p:cNvGraphicFramePr/>
          <p:nvPr>
            <p:extLst>
              <p:ext uri="{D42A27DB-BD31-4B8C-83A1-F6EECF244321}">
                <p14:modId xmlns:p14="http://schemas.microsoft.com/office/powerpoint/2010/main" val="2740619087"/>
              </p:ext>
            </p:extLst>
          </p:nvPr>
        </p:nvGraphicFramePr>
        <p:xfrm>
          <a:off x="443365" y="1825625"/>
          <a:ext cx="1121523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989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7F0A6-F85B-9418-E682-EB5FA4988D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272DF8F-BDD6-3361-711E-C15331641156}"/>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dirty="0"/>
              <a:t>macOS File Systems: APFS, HFS+</a:t>
            </a:r>
            <a:endParaRPr lang="en-US" b="1" kern="1200" spc="-70" baseline="0" dirty="0">
              <a:latin typeface="+mj-lt"/>
              <a:ea typeface="+mj-ea"/>
              <a:cs typeface="+mj-cs"/>
            </a:endParaRPr>
          </a:p>
        </p:txBody>
      </p:sp>
      <p:sp>
        <p:nvSpPr>
          <p:cNvPr id="2" name="Slide Number Placeholder 1">
            <a:extLst>
              <a:ext uri="{FF2B5EF4-FFF2-40B4-BE49-F238E27FC236}">
                <a16:creationId xmlns:a16="http://schemas.microsoft.com/office/drawing/2014/main" id="{883D12E7-7CB1-F536-2F03-11094152CF30}"/>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7</a:t>
            </a:fld>
            <a:endParaRPr lang="en-US"/>
          </a:p>
        </p:txBody>
      </p:sp>
      <p:graphicFrame>
        <p:nvGraphicFramePr>
          <p:cNvPr id="28" name="TextBox 25">
            <a:extLst>
              <a:ext uri="{FF2B5EF4-FFF2-40B4-BE49-F238E27FC236}">
                <a16:creationId xmlns:a16="http://schemas.microsoft.com/office/drawing/2014/main" id="{C603CC0B-7253-45F0-26D6-E928E23F1266}"/>
              </a:ext>
            </a:extLst>
          </p:cNvPr>
          <p:cNvGraphicFramePr/>
          <p:nvPr>
            <p:extLst>
              <p:ext uri="{D42A27DB-BD31-4B8C-83A1-F6EECF244321}">
                <p14:modId xmlns:p14="http://schemas.microsoft.com/office/powerpoint/2010/main" val="2759387406"/>
              </p:ext>
            </p:extLst>
          </p:nvPr>
        </p:nvGraphicFramePr>
        <p:xfrm>
          <a:off x="443365" y="1825625"/>
          <a:ext cx="1121523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869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981E6-B5AF-842F-ECE7-1A0AFEEC572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33F2AA7-A394-120C-033E-8DF178B60766}"/>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dirty="0"/>
              <a:t>Different Concepts in a File System</a:t>
            </a:r>
            <a:endParaRPr lang="en-US" b="1" kern="1200" spc="-70" baseline="0" dirty="0">
              <a:latin typeface="+mj-lt"/>
              <a:ea typeface="+mj-ea"/>
              <a:cs typeface="+mj-cs"/>
            </a:endParaRPr>
          </a:p>
        </p:txBody>
      </p:sp>
      <p:sp>
        <p:nvSpPr>
          <p:cNvPr id="2" name="Slide Number Placeholder 1">
            <a:extLst>
              <a:ext uri="{FF2B5EF4-FFF2-40B4-BE49-F238E27FC236}">
                <a16:creationId xmlns:a16="http://schemas.microsoft.com/office/drawing/2014/main" id="{F3327DB0-5751-DFA0-9804-3D030E898AD5}"/>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8</a:t>
            </a:fld>
            <a:endParaRPr lang="en-US"/>
          </a:p>
        </p:txBody>
      </p:sp>
      <p:grpSp>
        <p:nvGrpSpPr>
          <p:cNvPr id="6" name="Group 5">
            <a:extLst>
              <a:ext uri="{FF2B5EF4-FFF2-40B4-BE49-F238E27FC236}">
                <a16:creationId xmlns:a16="http://schemas.microsoft.com/office/drawing/2014/main" id="{3DF5AD2C-875E-7BAC-06D3-A0523B91B89B}"/>
              </a:ext>
            </a:extLst>
          </p:cNvPr>
          <p:cNvGrpSpPr/>
          <p:nvPr/>
        </p:nvGrpSpPr>
        <p:grpSpPr>
          <a:xfrm>
            <a:off x="175659" y="1928224"/>
            <a:ext cx="9009438" cy="903688"/>
            <a:chOff x="175659" y="1928224"/>
            <a:chExt cx="9009438" cy="903688"/>
          </a:xfrm>
        </p:grpSpPr>
        <p:sp>
          <p:nvSpPr>
            <p:cNvPr id="3" name="Title 3">
              <a:extLst>
                <a:ext uri="{FF2B5EF4-FFF2-40B4-BE49-F238E27FC236}">
                  <a16:creationId xmlns:a16="http://schemas.microsoft.com/office/drawing/2014/main" id="{0FD59179-A5CE-20A3-E269-0907D353394E}"/>
                </a:ext>
              </a:extLst>
            </p:cNvPr>
            <p:cNvSpPr txBox="1">
              <a:spLocks/>
            </p:cNvSpPr>
            <p:nvPr/>
          </p:nvSpPr>
          <p:spPr>
            <a:xfrm>
              <a:off x="175659" y="1928224"/>
              <a:ext cx="1478480" cy="53553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200" dirty="0"/>
                <a:t>Partitions</a:t>
              </a:r>
            </a:p>
          </p:txBody>
        </p:sp>
        <p:sp>
          <p:nvSpPr>
            <p:cNvPr id="5" name="Title 3">
              <a:extLst>
                <a:ext uri="{FF2B5EF4-FFF2-40B4-BE49-F238E27FC236}">
                  <a16:creationId xmlns:a16="http://schemas.microsoft.com/office/drawing/2014/main" id="{D7EF7E80-D669-B250-989E-7A546E8CBD9F}"/>
                </a:ext>
              </a:extLst>
            </p:cNvPr>
            <p:cNvSpPr txBox="1">
              <a:spLocks/>
            </p:cNvSpPr>
            <p:nvPr/>
          </p:nvSpPr>
          <p:spPr>
            <a:xfrm>
              <a:off x="687655" y="2296381"/>
              <a:ext cx="8497442" cy="535531"/>
            </a:xfrm>
            <a:prstGeom prst="rect">
              <a:avLst/>
            </a:prstGeom>
          </p:spPr>
          <p:txBody>
            <a:bodyPr vert="horz" wrap="square" lIns="91440" tIns="45720" rIns="91440" bIns="45720" rtlCol="0" anchor="t">
              <a:normAutofit fontScale="85000" lnSpcReduction="10000"/>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800" b="0" dirty="0"/>
                <a:t>-a partition is a  section of a storage device that the operating system treats as a separate space. You can think like dividing a bookshelf into separate sections, each with its own purpose.</a:t>
              </a:r>
            </a:p>
          </p:txBody>
        </p:sp>
      </p:grpSp>
      <p:grpSp>
        <p:nvGrpSpPr>
          <p:cNvPr id="7" name="Group 6">
            <a:extLst>
              <a:ext uri="{FF2B5EF4-FFF2-40B4-BE49-F238E27FC236}">
                <a16:creationId xmlns:a16="http://schemas.microsoft.com/office/drawing/2014/main" id="{0F461CCB-F132-D800-2F89-A27BA68B6174}"/>
              </a:ext>
            </a:extLst>
          </p:cNvPr>
          <p:cNvGrpSpPr/>
          <p:nvPr/>
        </p:nvGrpSpPr>
        <p:grpSpPr>
          <a:xfrm>
            <a:off x="175659" y="3122401"/>
            <a:ext cx="9009438" cy="903688"/>
            <a:chOff x="175659" y="1928224"/>
            <a:chExt cx="9009438" cy="903688"/>
          </a:xfrm>
        </p:grpSpPr>
        <p:sp>
          <p:nvSpPr>
            <p:cNvPr id="8" name="Title 3">
              <a:extLst>
                <a:ext uri="{FF2B5EF4-FFF2-40B4-BE49-F238E27FC236}">
                  <a16:creationId xmlns:a16="http://schemas.microsoft.com/office/drawing/2014/main" id="{881884D4-99CD-2654-81D1-60AA7C543440}"/>
                </a:ext>
              </a:extLst>
            </p:cNvPr>
            <p:cNvSpPr txBox="1">
              <a:spLocks/>
            </p:cNvSpPr>
            <p:nvPr/>
          </p:nvSpPr>
          <p:spPr>
            <a:xfrm>
              <a:off x="175659" y="1928224"/>
              <a:ext cx="1478480" cy="535531"/>
            </a:xfrm>
            <a:prstGeom prst="rect">
              <a:avLst/>
            </a:prstGeom>
          </p:spPr>
          <p:txBody>
            <a:bodyPr vert="horz" wrap="square" lIns="91440" tIns="45720" rIns="91440" bIns="45720" rtlCol="0" anchor="t">
              <a:normAutofit fontScale="92500"/>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200" dirty="0"/>
                <a:t>Formatting</a:t>
              </a:r>
            </a:p>
          </p:txBody>
        </p:sp>
        <p:sp>
          <p:nvSpPr>
            <p:cNvPr id="9" name="Title 3">
              <a:extLst>
                <a:ext uri="{FF2B5EF4-FFF2-40B4-BE49-F238E27FC236}">
                  <a16:creationId xmlns:a16="http://schemas.microsoft.com/office/drawing/2014/main" id="{5C2152A5-30B7-4F1D-1665-C20FD2640AD3}"/>
                </a:ext>
              </a:extLst>
            </p:cNvPr>
            <p:cNvSpPr txBox="1">
              <a:spLocks/>
            </p:cNvSpPr>
            <p:nvPr/>
          </p:nvSpPr>
          <p:spPr>
            <a:xfrm>
              <a:off x="687655" y="2296381"/>
              <a:ext cx="8497442" cy="535531"/>
            </a:xfrm>
            <a:prstGeom prst="rect">
              <a:avLst/>
            </a:prstGeom>
          </p:spPr>
          <p:txBody>
            <a:bodyPr vert="horz" wrap="square" lIns="91440" tIns="45720" rIns="91440" bIns="45720" rtlCol="0" anchor="t">
              <a:no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500" b="0" dirty="0"/>
                <a:t>-refers to the process of preparing a storage device (like a hard drive, SSD, or USB) so it can store data properly using a specific file system (e.g., NTFS, FAT32, ext4). Formatting usually happens in two steps: low-level formatting and high-level formatting.</a:t>
              </a:r>
            </a:p>
          </p:txBody>
        </p:sp>
      </p:grpSp>
      <p:sp>
        <p:nvSpPr>
          <p:cNvPr id="10" name="Title 3">
            <a:extLst>
              <a:ext uri="{FF2B5EF4-FFF2-40B4-BE49-F238E27FC236}">
                <a16:creationId xmlns:a16="http://schemas.microsoft.com/office/drawing/2014/main" id="{B0C0418B-3394-05A5-9694-0DB0C02BFAE4}"/>
              </a:ext>
            </a:extLst>
          </p:cNvPr>
          <p:cNvSpPr txBox="1">
            <a:spLocks/>
          </p:cNvSpPr>
          <p:nvPr/>
        </p:nvSpPr>
        <p:spPr>
          <a:xfrm>
            <a:off x="1024990" y="4198556"/>
            <a:ext cx="8497442" cy="535531"/>
          </a:xfrm>
          <a:prstGeom prst="rect">
            <a:avLst/>
          </a:prstGeom>
        </p:spPr>
        <p:txBody>
          <a:bodyPr vert="horz" wrap="square" lIns="91440" tIns="45720" rIns="91440" bIns="45720" rtlCol="0" anchor="t">
            <a:no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400" dirty="0"/>
              <a:t>Low-Level Formatting </a:t>
            </a:r>
            <a:r>
              <a:rPr lang="en-US" sz="1400" b="0" dirty="0"/>
              <a:t>creates the physical structure of the disk (tracks, sectors, cylinders). It is done by the manufacturer and prepares the disk for data storage at the hardware level.</a:t>
            </a:r>
          </a:p>
          <a:p>
            <a:endParaRPr lang="en-US" sz="1400" b="0" dirty="0"/>
          </a:p>
          <a:p>
            <a:r>
              <a:rPr lang="en-US" sz="1400" dirty="0"/>
              <a:t>High-Level Formatting</a:t>
            </a:r>
            <a:r>
              <a:rPr lang="en-US" sz="1400" b="0" dirty="0"/>
              <a:t> sets up the file system (e.g., NTFS, FAT32) and prepares the disk for use by the user. It organizes how files are stored and accessed but does not change the physical layout of the disk</a:t>
            </a:r>
          </a:p>
          <a:p>
            <a:endParaRPr lang="en-US" sz="1400" b="0" dirty="0"/>
          </a:p>
        </p:txBody>
      </p:sp>
    </p:spTree>
    <p:extLst>
      <p:ext uri="{BB962C8B-B14F-4D97-AF65-F5344CB8AC3E}">
        <p14:creationId xmlns:p14="http://schemas.microsoft.com/office/powerpoint/2010/main" val="39940455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FF8DD-E3A2-6158-1FB7-5FFC578C4E3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D2F911A-1B51-5CAF-0A68-ABB30AE70330}"/>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dirty="0"/>
              <a:t>Two Common types of high-level formatting.</a:t>
            </a:r>
            <a:endParaRPr lang="en-US" b="1" kern="1200" spc="-70" baseline="0" dirty="0">
              <a:latin typeface="+mj-lt"/>
              <a:ea typeface="+mj-ea"/>
              <a:cs typeface="+mj-cs"/>
            </a:endParaRPr>
          </a:p>
        </p:txBody>
      </p:sp>
      <p:sp>
        <p:nvSpPr>
          <p:cNvPr id="2" name="Slide Number Placeholder 1">
            <a:extLst>
              <a:ext uri="{FF2B5EF4-FFF2-40B4-BE49-F238E27FC236}">
                <a16:creationId xmlns:a16="http://schemas.microsoft.com/office/drawing/2014/main" id="{FAE1ADBB-359C-5B9D-5226-297AEBD0090D}"/>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9</a:t>
            </a:fld>
            <a:endParaRPr lang="en-US"/>
          </a:p>
        </p:txBody>
      </p:sp>
      <p:grpSp>
        <p:nvGrpSpPr>
          <p:cNvPr id="6" name="Group 5">
            <a:extLst>
              <a:ext uri="{FF2B5EF4-FFF2-40B4-BE49-F238E27FC236}">
                <a16:creationId xmlns:a16="http://schemas.microsoft.com/office/drawing/2014/main" id="{67B14C60-ADC5-54B6-854A-A884C23CDD3E}"/>
              </a:ext>
            </a:extLst>
          </p:cNvPr>
          <p:cNvGrpSpPr/>
          <p:nvPr/>
        </p:nvGrpSpPr>
        <p:grpSpPr>
          <a:xfrm>
            <a:off x="175659" y="1928224"/>
            <a:ext cx="9009438" cy="903688"/>
            <a:chOff x="175659" y="1928224"/>
            <a:chExt cx="9009438" cy="903688"/>
          </a:xfrm>
        </p:grpSpPr>
        <p:sp>
          <p:nvSpPr>
            <p:cNvPr id="3" name="Title 3">
              <a:extLst>
                <a:ext uri="{FF2B5EF4-FFF2-40B4-BE49-F238E27FC236}">
                  <a16:creationId xmlns:a16="http://schemas.microsoft.com/office/drawing/2014/main" id="{4CB8A552-D348-4177-3C7E-A424AA469DEC}"/>
                </a:ext>
              </a:extLst>
            </p:cNvPr>
            <p:cNvSpPr txBox="1">
              <a:spLocks/>
            </p:cNvSpPr>
            <p:nvPr/>
          </p:nvSpPr>
          <p:spPr>
            <a:xfrm>
              <a:off x="175659" y="1928224"/>
              <a:ext cx="1951092" cy="53553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200" dirty="0"/>
                <a:t>Quick Format</a:t>
              </a:r>
            </a:p>
          </p:txBody>
        </p:sp>
        <p:sp>
          <p:nvSpPr>
            <p:cNvPr id="5" name="Title 3">
              <a:extLst>
                <a:ext uri="{FF2B5EF4-FFF2-40B4-BE49-F238E27FC236}">
                  <a16:creationId xmlns:a16="http://schemas.microsoft.com/office/drawing/2014/main" id="{5A509BEC-2CC1-A4B9-482A-A0BC53019B7D}"/>
                </a:ext>
              </a:extLst>
            </p:cNvPr>
            <p:cNvSpPr txBox="1">
              <a:spLocks/>
            </p:cNvSpPr>
            <p:nvPr/>
          </p:nvSpPr>
          <p:spPr>
            <a:xfrm>
              <a:off x="687655" y="2296381"/>
              <a:ext cx="8497442" cy="535531"/>
            </a:xfrm>
            <a:prstGeom prst="rect">
              <a:avLst/>
            </a:prstGeom>
          </p:spPr>
          <p:txBody>
            <a:bodyPr vert="horz" wrap="square" lIns="91440" tIns="45720" rIns="91440" bIns="45720" rtlCol="0" anchor="t">
              <a:normAutofit lnSpcReduction="10000"/>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800" b="0" dirty="0"/>
                <a:t>-removes the file system and marks the space as available for new data, but it doesn’t erase the actual files. It skips the bad sector scan, which make it much faster.</a:t>
              </a:r>
            </a:p>
          </p:txBody>
        </p:sp>
      </p:grpSp>
      <p:grpSp>
        <p:nvGrpSpPr>
          <p:cNvPr id="7" name="Group 6">
            <a:extLst>
              <a:ext uri="{FF2B5EF4-FFF2-40B4-BE49-F238E27FC236}">
                <a16:creationId xmlns:a16="http://schemas.microsoft.com/office/drawing/2014/main" id="{99566015-909E-33F9-5C20-FEBBE86290F4}"/>
              </a:ext>
            </a:extLst>
          </p:cNvPr>
          <p:cNvGrpSpPr/>
          <p:nvPr/>
        </p:nvGrpSpPr>
        <p:grpSpPr>
          <a:xfrm>
            <a:off x="175659" y="3942402"/>
            <a:ext cx="9009438" cy="903688"/>
            <a:chOff x="175659" y="1928224"/>
            <a:chExt cx="9009438" cy="903688"/>
          </a:xfrm>
        </p:grpSpPr>
        <p:sp>
          <p:nvSpPr>
            <p:cNvPr id="8" name="Title 3">
              <a:extLst>
                <a:ext uri="{FF2B5EF4-FFF2-40B4-BE49-F238E27FC236}">
                  <a16:creationId xmlns:a16="http://schemas.microsoft.com/office/drawing/2014/main" id="{DE337313-4D88-5E08-3B61-FE48FEA963A0}"/>
                </a:ext>
              </a:extLst>
            </p:cNvPr>
            <p:cNvSpPr txBox="1">
              <a:spLocks/>
            </p:cNvSpPr>
            <p:nvPr/>
          </p:nvSpPr>
          <p:spPr>
            <a:xfrm>
              <a:off x="175659" y="1928224"/>
              <a:ext cx="1478480" cy="535531"/>
            </a:xfrm>
            <a:prstGeom prst="rect">
              <a:avLst/>
            </a:prstGeom>
          </p:spPr>
          <p:txBody>
            <a:bodyPr vert="horz" wrap="square" lIns="91440" tIns="45720" rIns="91440" bIns="45720" rtlCol="0" anchor="t">
              <a:normAutofit fontScale="92500"/>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200" dirty="0"/>
                <a:t>Full Format</a:t>
              </a:r>
            </a:p>
          </p:txBody>
        </p:sp>
        <p:sp>
          <p:nvSpPr>
            <p:cNvPr id="9" name="Title 3">
              <a:extLst>
                <a:ext uri="{FF2B5EF4-FFF2-40B4-BE49-F238E27FC236}">
                  <a16:creationId xmlns:a16="http://schemas.microsoft.com/office/drawing/2014/main" id="{72CE6FBF-46C8-B2F2-EAB1-AD0E5518386E}"/>
                </a:ext>
              </a:extLst>
            </p:cNvPr>
            <p:cNvSpPr txBox="1">
              <a:spLocks/>
            </p:cNvSpPr>
            <p:nvPr/>
          </p:nvSpPr>
          <p:spPr>
            <a:xfrm>
              <a:off x="687655" y="2296381"/>
              <a:ext cx="8497442" cy="535531"/>
            </a:xfrm>
            <a:prstGeom prst="rect">
              <a:avLst/>
            </a:prstGeom>
          </p:spPr>
          <p:txBody>
            <a:bodyPr vert="horz" wrap="square" lIns="91440" tIns="45720" rIns="91440" bIns="45720" rtlCol="0" anchor="t">
              <a:no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600" b="0" dirty="0"/>
                <a:t>-it takes more time because it erases all existing data by writing zeros across the entire drive. It also scans for bad sectors to avoid future issues. This is useful for HDDs but not ideal for SSDs, since SSDs have a limited number of write cycles.</a:t>
              </a:r>
              <a:endParaRPr lang="en-US" sz="1500" b="0" dirty="0"/>
            </a:p>
          </p:txBody>
        </p:sp>
      </p:grpSp>
    </p:spTree>
    <p:extLst>
      <p:ext uri="{BB962C8B-B14F-4D97-AF65-F5344CB8AC3E}">
        <p14:creationId xmlns:p14="http://schemas.microsoft.com/office/powerpoint/2010/main" val="25957564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85</TotalTime>
  <Words>1490</Words>
  <Application>Microsoft Office PowerPoint</Application>
  <PresentationFormat>Widescreen</PresentationFormat>
  <Paragraphs>142</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Trade Gothic LT Pro</vt:lpstr>
      <vt:lpstr>Trebuchet MS</vt:lpstr>
      <vt:lpstr>Office Theme</vt:lpstr>
      <vt:lpstr>Different File Systems</vt:lpstr>
      <vt:lpstr>Learning Objectives</vt:lpstr>
      <vt:lpstr>What is a File System?</vt:lpstr>
      <vt:lpstr>What is a File System?</vt:lpstr>
      <vt:lpstr>Windows File Systems: NTFS, FAT32, exFAT</vt:lpstr>
      <vt:lpstr>Linux File Systems: EXT4, XFS, BTRFS</vt:lpstr>
      <vt:lpstr>macOS File Systems: APFS, HFS+</vt:lpstr>
      <vt:lpstr>Different Concepts in a File System</vt:lpstr>
      <vt:lpstr>Two Common types of high-level formatting.</vt:lpstr>
      <vt:lpstr>PowerPoint Presentation</vt:lpstr>
      <vt:lpstr>File System Comparison Table</vt:lpstr>
      <vt:lpstr>Real-World Application</vt:lpstr>
      <vt:lpstr>Real-World Application</vt:lpstr>
      <vt:lpstr>Activity – Check Your File System</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Jerico PC</dc:creator>
  <cp:lastModifiedBy>Jerico PC</cp:lastModifiedBy>
  <cp:revision>4</cp:revision>
  <dcterms:created xsi:type="dcterms:W3CDTF">2025-07-18T03:55:06Z</dcterms:created>
  <dcterms:modified xsi:type="dcterms:W3CDTF">2025-08-07T12:34:23Z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