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57" r:id="rId4"/>
    <p:sldId id="258" r:id="rId5"/>
    <p:sldId id="259" r:id="rId6"/>
    <p:sldId id="260" r:id="rId7"/>
    <p:sldId id="267" r:id="rId8"/>
    <p:sldId id="268" r:id="rId9"/>
    <p:sldId id="270" r:id="rId10"/>
    <p:sldId id="262" r:id="rId11"/>
    <p:sldId id="263" r:id="rId12"/>
    <p:sldId id="264"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49" autoAdjust="0"/>
  </p:normalViewPr>
  <p:slideViewPr>
    <p:cSldViewPr snapToGrid="0" snapToObjects="1">
      <p:cViewPr varScale="1">
        <p:scale>
          <a:sx n="53" d="100"/>
          <a:sy n="53" d="100"/>
        </p:scale>
        <p:origin x="231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6113B-75BD-44FD-8434-CBAADF3FAC2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2831189-1BEE-4364-903D-3D786E083519}">
      <dgm:prSet/>
      <dgm:spPr/>
      <dgm:t>
        <a:bodyPr/>
        <a:lstStyle/>
        <a:p>
          <a:r>
            <a:rPr lang="en-US"/>
            <a:t>• Process Management</a:t>
          </a:r>
        </a:p>
      </dgm:t>
    </dgm:pt>
    <dgm:pt modelId="{3B16770F-C994-4F3F-AA34-213292450C3B}" type="parTrans" cxnId="{91664405-7336-4ADD-8CCF-C1E01984B512}">
      <dgm:prSet/>
      <dgm:spPr/>
      <dgm:t>
        <a:bodyPr/>
        <a:lstStyle/>
        <a:p>
          <a:endParaRPr lang="en-US"/>
        </a:p>
      </dgm:t>
    </dgm:pt>
    <dgm:pt modelId="{E9ADD889-5A36-4FF1-8FCA-75AC799BD372}" type="sibTrans" cxnId="{91664405-7336-4ADD-8CCF-C1E01984B512}">
      <dgm:prSet/>
      <dgm:spPr/>
      <dgm:t>
        <a:bodyPr/>
        <a:lstStyle/>
        <a:p>
          <a:endParaRPr lang="en-US"/>
        </a:p>
      </dgm:t>
    </dgm:pt>
    <dgm:pt modelId="{3DE32299-F6B0-4228-9095-729294DD02E1}">
      <dgm:prSet/>
      <dgm:spPr/>
      <dgm:t>
        <a:bodyPr/>
        <a:lstStyle/>
        <a:p>
          <a:r>
            <a:rPr lang="en-US"/>
            <a:t>• Memory Management</a:t>
          </a:r>
        </a:p>
      </dgm:t>
    </dgm:pt>
    <dgm:pt modelId="{11609371-8D80-4CE8-99BA-D540EF48A69E}" type="parTrans" cxnId="{2CDD0718-2D40-41AC-9715-27AF88B9C2B8}">
      <dgm:prSet/>
      <dgm:spPr/>
      <dgm:t>
        <a:bodyPr/>
        <a:lstStyle/>
        <a:p>
          <a:endParaRPr lang="en-US"/>
        </a:p>
      </dgm:t>
    </dgm:pt>
    <dgm:pt modelId="{3423A640-413A-4022-9732-6D23A48506C8}" type="sibTrans" cxnId="{2CDD0718-2D40-41AC-9715-27AF88B9C2B8}">
      <dgm:prSet/>
      <dgm:spPr/>
      <dgm:t>
        <a:bodyPr/>
        <a:lstStyle/>
        <a:p>
          <a:endParaRPr lang="en-US"/>
        </a:p>
      </dgm:t>
    </dgm:pt>
    <dgm:pt modelId="{5914E3E9-93BB-47B8-8A9C-238F440A287F}">
      <dgm:prSet/>
      <dgm:spPr/>
      <dgm:t>
        <a:bodyPr/>
        <a:lstStyle/>
        <a:p>
          <a:r>
            <a:rPr lang="en-US"/>
            <a:t>• File System Management</a:t>
          </a:r>
        </a:p>
      </dgm:t>
    </dgm:pt>
    <dgm:pt modelId="{D9DDB92F-C994-4E19-978C-28F5B2BCB2DD}" type="parTrans" cxnId="{BB5C5F2F-E96E-43C2-BEA1-82760A008F2A}">
      <dgm:prSet/>
      <dgm:spPr/>
      <dgm:t>
        <a:bodyPr/>
        <a:lstStyle/>
        <a:p>
          <a:endParaRPr lang="en-US"/>
        </a:p>
      </dgm:t>
    </dgm:pt>
    <dgm:pt modelId="{ADD24C51-F14E-4A25-8C72-62E56D03DC4E}" type="sibTrans" cxnId="{BB5C5F2F-E96E-43C2-BEA1-82760A008F2A}">
      <dgm:prSet/>
      <dgm:spPr/>
      <dgm:t>
        <a:bodyPr/>
        <a:lstStyle/>
        <a:p>
          <a:endParaRPr lang="en-US"/>
        </a:p>
      </dgm:t>
    </dgm:pt>
    <dgm:pt modelId="{61654097-F24A-4007-9721-050015AB917D}">
      <dgm:prSet/>
      <dgm:spPr/>
      <dgm:t>
        <a:bodyPr/>
        <a:lstStyle/>
        <a:p>
          <a:r>
            <a:rPr lang="en-US"/>
            <a:t>• Device Management</a:t>
          </a:r>
        </a:p>
      </dgm:t>
    </dgm:pt>
    <dgm:pt modelId="{56DC934D-8773-40B1-ADF4-D51BB94BB7B8}" type="parTrans" cxnId="{AA24B8C3-C016-4EAC-A2FE-F737D7FBC148}">
      <dgm:prSet/>
      <dgm:spPr/>
      <dgm:t>
        <a:bodyPr/>
        <a:lstStyle/>
        <a:p>
          <a:endParaRPr lang="en-US"/>
        </a:p>
      </dgm:t>
    </dgm:pt>
    <dgm:pt modelId="{5E01A042-A483-4547-B78B-33147A7A705A}" type="sibTrans" cxnId="{AA24B8C3-C016-4EAC-A2FE-F737D7FBC148}">
      <dgm:prSet/>
      <dgm:spPr/>
      <dgm:t>
        <a:bodyPr/>
        <a:lstStyle/>
        <a:p>
          <a:endParaRPr lang="en-US"/>
        </a:p>
      </dgm:t>
    </dgm:pt>
    <dgm:pt modelId="{B1BB8B0C-F38E-43C2-95BA-64118CAFE193}">
      <dgm:prSet/>
      <dgm:spPr/>
      <dgm:t>
        <a:bodyPr/>
        <a:lstStyle/>
        <a:p>
          <a:r>
            <a:rPr lang="en-US"/>
            <a:t>• Security and User Interface</a:t>
          </a:r>
        </a:p>
      </dgm:t>
    </dgm:pt>
    <dgm:pt modelId="{360A647F-2F09-4793-84CC-D04617AB0F4E}" type="parTrans" cxnId="{28D8D396-6E55-4992-85AB-BA3B2A6F8609}">
      <dgm:prSet/>
      <dgm:spPr/>
      <dgm:t>
        <a:bodyPr/>
        <a:lstStyle/>
        <a:p>
          <a:endParaRPr lang="en-US"/>
        </a:p>
      </dgm:t>
    </dgm:pt>
    <dgm:pt modelId="{C05570EA-2D2D-4137-95A2-60C11410AC68}" type="sibTrans" cxnId="{28D8D396-6E55-4992-85AB-BA3B2A6F8609}">
      <dgm:prSet/>
      <dgm:spPr/>
      <dgm:t>
        <a:bodyPr/>
        <a:lstStyle/>
        <a:p>
          <a:endParaRPr lang="en-US"/>
        </a:p>
      </dgm:t>
    </dgm:pt>
    <dgm:pt modelId="{0EB34C70-F6E3-40DB-9DC2-47EE8150F9B3}" type="pres">
      <dgm:prSet presAssocID="{90F6113B-75BD-44FD-8434-CBAADF3FAC2F}" presName="linear" presStyleCnt="0">
        <dgm:presLayoutVars>
          <dgm:dir/>
          <dgm:animLvl val="lvl"/>
          <dgm:resizeHandles val="exact"/>
        </dgm:presLayoutVars>
      </dgm:prSet>
      <dgm:spPr/>
    </dgm:pt>
    <dgm:pt modelId="{F69AFA82-14A1-4300-9D8E-AF57F35A78D8}" type="pres">
      <dgm:prSet presAssocID="{42831189-1BEE-4364-903D-3D786E083519}" presName="parentLin" presStyleCnt="0"/>
      <dgm:spPr/>
    </dgm:pt>
    <dgm:pt modelId="{E14D65C2-61B6-4F97-8DC2-26ED9DD6454E}" type="pres">
      <dgm:prSet presAssocID="{42831189-1BEE-4364-903D-3D786E083519}" presName="parentLeftMargin" presStyleLbl="node1" presStyleIdx="0" presStyleCnt="5"/>
      <dgm:spPr/>
    </dgm:pt>
    <dgm:pt modelId="{6307206D-705F-46C3-8B7C-D7E681634843}" type="pres">
      <dgm:prSet presAssocID="{42831189-1BEE-4364-903D-3D786E083519}" presName="parentText" presStyleLbl="node1" presStyleIdx="0" presStyleCnt="5">
        <dgm:presLayoutVars>
          <dgm:chMax val="0"/>
          <dgm:bulletEnabled val="1"/>
        </dgm:presLayoutVars>
      </dgm:prSet>
      <dgm:spPr/>
    </dgm:pt>
    <dgm:pt modelId="{F51AD1E0-5762-4B1E-B765-668E97800CEA}" type="pres">
      <dgm:prSet presAssocID="{42831189-1BEE-4364-903D-3D786E083519}" presName="negativeSpace" presStyleCnt="0"/>
      <dgm:spPr/>
    </dgm:pt>
    <dgm:pt modelId="{052036CE-60E2-447A-A84B-A80A0441D8B1}" type="pres">
      <dgm:prSet presAssocID="{42831189-1BEE-4364-903D-3D786E083519}" presName="childText" presStyleLbl="conFgAcc1" presStyleIdx="0" presStyleCnt="5">
        <dgm:presLayoutVars>
          <dgm:bulletEnabled val="1"/>
        </dgm:presLayoutVars>
      </dgm:prSet>
      <dgm:spPr/>
    </dgm:pt>
    <dgm:pt modelId="{6A46E104-522C-46B8-946F-D9258B2B5E60}" type="pres">
      <dgm:prSet presAssocID="{E9ADD889-5A36-4FF1-8FCA-75AC799BD372}" presName="spaceBetweenRectangles" presStyleCnt="0"/>
      <dgm:spPr/>
    </dgm:pt>
    <dgm:pt modelId="{A0ED3C85-FF58-4469-A36D-35B510891046}" type="pres">
      <dgm:prSet presAssocID="{3DE32299-F6B0-4228-9095-729294DD02E1}" presName="parentLin" presStyleCnt="0"/>
      <dgm:spPr/>
    </dgm:pt>
    <dgm:pt modelId="{BE37F30D-17C0-4187-967C-6EEB21EBA772}" type="pres">
      <dgm:prSet presAssocID="{3DE32299-F6B0-4228-9095-729294DD02E1}" presName="parentLeftMargin" presStyleLbl="node1" presStyleIdx="0" presStyleCnt="5"/>
      <dgm:spPr/>
    </dgm:pt>
    <dgm:pt modelId="{54B29E06-C806-4787-9133-854229DCE47B}" type="pres">
      <dgm:prSet presAssocID="{3DE32299-F6B0-4228-9095-729294DD02E1}" presName="parentText" presStyleLbl="node1" presStyleIdx="1" presStyleCnt="5">
        <dgm:presLayoutVars>
          <dgm:chMax val="0"/>
          <dgm:bulletEnabled val="1"/>
        </dgm:presLayoutVars>
      </dgm:prSet>
      <dgm:spPr/>
    </dgm:pt>
    <dgm:pt modelId="{C4D5B38E-F7C3-4D7B-8E78-8EC8B3D50629}" type="pres">
      <dgm:prSet presAssocID="{3DE32299-F6B0-4228-9095-729294DD02E1}" presName="negativeSpace" presStyleCnt="0"/>
      <dgm:spPr/>
    </dgm:pt>
    <dgm:pt modelId="{0B1809EA-6349-4E4C-B162-7465B00C3582}" type="pres">
      <dgm:prSet presAssocID="{3DE32299-F6B0-4228-9095-729294DD02E1}" presName="childText" presStyleLbl="conFgAcc1" presStyleIdx="1" presStyleCnt="5">
        <dgm:presLayoutVars>
          <dgm:bulletEnabled val="1"/>
        </dgm:presLayoutVars>
      </dgm:prSet>
      <dgm:spPr/>
    </dgm:pt>
    <dgm:pt modelId="{0D57B51D-C366-4D48-8C9B-F37A3644F9E8}" type="pres">
      <dgm:prSet presAssocID="{3423A640-413A-4022-9732-6D23A48506C8}" presName="spaceBetweenRectangles" presStyleCnt="0"/>
      <dgm:spPr/>
    </dgm:pt>
    <dgm:pt modelId="{E69564E4-321B-4E9D-AD1A-22EE48C0A32F}" type="pres">
      <dgm:prSet presAssocID="{5914E3E9-93BB-47B8-8A9C-238F440A287F}" presName="parentLin" presStyleCnt="0"/>
      <dgm:spPr/>
    </dgm:pt>
    <dgm:pt modelId="{B22B6AB6-A762-4E36-858B-C156C12A7571}" type="pres">
      <dgm:prSet presAssocID="{5914E3E9-93BB-47B8-8A9C-238F440A287F}" presName="parentLeftMargin" presStyleLbl="node1" presStyleIdx="1" presStyleCnt="5"/>
      <dgm:spPr/>
    </dgm:pt>
    <dgm:pt modelId="{1D9D9746-9F18-4F66-85E3-2EEB29044319}" type="pres">
      <dgm:prSet presAssocID="{5914E3E9-93BB-47B8-8A9C-238F440A287F}" presName="parentText" presStyleLbl="node1" presStyleIdx="2" presStyleCnt="5">
        <dgm:presLayoutVars>
          <dgm:chMax val="0"/>
          <dgm:bulletEnabled val="1"/>
        </dgm:presLayoutVars>
      </dgm:prSet>
      <dgm:spPr/>
    </dgm:pt>
    <dgm:pt modelId="{51D0F33B-3DCC-4C2C-BB1D-6754EBCFA792}" type="pres">
      <dgm:prSet presAssocID="{5914E3E9-93BB-47B8-8A9C-238F440A287F}" presName="negativeSpace" presStyleCnt="0"/>
      <dgm:spPr/>
    </dgm:pt>
    <dgm:pt modelId="{26B457CE-8E1E-4BD8-A581-677E62135BFE}" type="pres">
      <dgm:prSet presAssocID="{5914E3E9-93BB-47B8-8A9C-238F440A287F}" presName="childText" presStyleLbl="conFgAcc1" presStyleIdx="2" presStyleCnt="5">
        <dgm:presLayoutVars>
          <dgm:bulletEnabled val="1"/>
        </dgm:presLayoutVars>
      </dgm:prSet>
      <dgm:spPr/>
    </dgm:pt>
    <dgm:pt modelId="{D74D58D4-92EA-4E33-8C68-0402EB335530}" type="pres">
      <dgm:prSet presAssocID="{ADD24C51-F14E-4A25-8C72-62E56D03DC4E}" presName="spaceBetweenRectangles" presStyleCnt="0"/>
      <dgm:spPr/>
    </dgm:pt>
    <dgm:pt modelId="{3FFF0663-7660-4B9F-8647-68C7B2F7BB65}" type="pres">
      <dgm:prSet presAssocID="{61654097-F24A-4007-9721-050015AB917D}" presName="parentLin" presStyleCnt="0"/>
      <dgm:spPr/>
    </dgm:pt>
    <dgm:pt modelId="{8095C800-0D4F-4B41-9846-108BFBB63850}" type="pres">
      <dgm:prSet presAssocID="{61654097-F24A-4007-9721-050015AB917D}" presName="parentLeftMargin" presStyleLbl="node1" presStyleIdx="2" presStyleCnt="5"/>
      <dgm:spPr/>
    </dgm:pt>
    <dgm:pt modelId="{3E0E9275-9DC8-423C-915C-41BE99AE0ACC}" type="pres">
      <dgm:prSet presAssocID="{61654097-F24A-4007-9721-050015AB917D}" presName="parentText" presStyleLbl="node1" presStyleIdx="3" presStyleCnt="5">
        <dgm:presLayoutVars>
          <dgm:chMax val="0"/>
          <dgm:bulletEnabled val="1"/>
        </dgm:presLayoutVars>
      </dgm:prSet>
      <dgm:spPr/>
    </dgm:pt>
    <dgm:pt modelId="{D9F705E4-41C3-4F02-8222-9E4965B258D0}" type="pres">
      <dgm:prSet presAssocID="{61654097-F24A-4007-9721-050015AB917D}" presName="negativeSpace" presStyleCnt="0"/>
      <dgm:spPr/>
    </dgm:pt>
    <dgm:pt modelId="{8CF539C3-8CE7-4B49-8231-3373D807C8D7}" type="pres">
      <dgm:prSet presAssocID="{61654097-F24A-4007-9721-050015AB917D}" presName="childText" presStyleLbl="conFgAcc1" presStyleIdx="3" presStyleCnt="5">
        <dgm:presLayoutVars>
          <dgm:bulletEnabled val="1"/>
        </dgm:presLayoutVars>
      </dgm:prSet>
      <dgm:spPr/>
    </dgm:pt>
    <dgm:pt modelId="{FF45C17F-91CB-4073-974A-A817CF4F7AEA}" type="pres">
      <dgm:prSet presAssocID="{5E01A042-A483-4547-B78B-33147A7A705A}" presName="spaceBetweenRectangles" presStyleCnt="0"/>
      <dgm:spPr/>
    </dgm:pt>
    <dgm:pt modelId="{B89D28A3-FBE6-487A-BD94-8E35849FC8FF}" type="pres">
      <dgm:prSet presAssocID="{B1BB8B0C-F38E-43C2-95BA-64118CAFE193}" presName="parentLin" presStyleCnt="0"/>
      <dgm:spPr/>
    </dgm:pt>
    <dgm:pt modelId="{B3677B13-33FF-4CD1-892C-0D4E503E1AB9}" type="pres">
      <dgm:prSet presAssocID="{B1BB8B0C-F38E-43C2-95BA-64118CAFE193}" presName="parentLeftMargin" presStyleLbl="node1" presStyleIdx="3" presStyleCnt="5"/>
      <dgm:spPr/>
    </dgm:pt>
    <dgm:pt modelId="{7DD63533-A32F-47E4-BA04-43C0525716D0}" type="pres">
      <dgm:prSet presAssocID="{B1BB8B0C-F38E-43C2-95BA-64118CAFE193}" presName="parentText" presStyleLbl="node1" presStyleIdx="4" presStyleCnt="5">
        <dgm:presLayoutVars>
          <dgm:chMax val="0"/>
          <dgm:bulletEnabled val="1"/>
        </dgm:presLayoutVars>
      </dgm:prSet>
      <dgm:spPr/>
    </dgm:pt>
    <dgm:pt modelId="{063E7E19-435C-4AFA-98C9-973900B8FAAE}" type="pres">
      <dgm:prSet presAssocID="{B1BB8B0C-F38E-43C2-95BA-64118CAFE193}" presName="negativeSpace" presStyleCnt="0"/>
      <dgm:spPr/>
    </dgm:pt>
    <dgm:pt modelId="{AB3CA8AD-608A-44F9-8165-F0F61B6FA5D5}" type="pres">
      <dgm:prSet presAssocID="{B1BB8B0C-F38E-43C2-95BA-64118CAFE193}" presName="childText" presStyleLbl="conFgAcc1" presStyleIdx="4" presStyleCnt="5">
        <dgm:presLayoutVars>
          <dgm:bulletEnabled val="1"/>
        </dgm:presLayoutVars>
      </dgm:prSet>
      <dgm:spPr/>
    </dgm:pt>
  </dgm:ptLst>
  <dgm:cxnLst>
    <dgm:cxn modelId="{59EDD603-59B7-450B-BD12-E60210757180}" type="presOf" srcId="{B1BB8B0C-F38E-43C2-95BA-64118CAFE193}" destId="{7DD63533-A32F-47E4-BA04-43C0525716D0}" srcOrd="1" destOrd="0" presId="urn:microsoft.com/office/officeart/2005/8/layout/list1"/>
    <dgm:cxn modelId="{91664405-7336-4ADD-8CCF-C1E01984B512}" srcId="{90F6113B-75BD-44FD-8434-CBAADF3FAC2F}" destId="{42831189-1BEE-4364-903D-3D786E083519}" srcOrd="0" destOrd="0" parTransId="{3B16770F-C994-4F3F-AA34-213292450C3B}" sibTransId="{E9ADD889-5A36-4FF1-8FCA-75AC799BD372}"/>
    <dgm:cxn modelId="{2CDD0718-2D40-41AC-9715-27AF88B9C2B8}" srcId="{90F6113B-75BD-44FD-8434-CBAADF3FAC2F}" destId="{3DE32299-F6B0-4228-9095-729294DD02E1}" srcOrd="1" destOrd="0" parTransId="{11609371-8D80-4CE8-99BA-D540EF48A69E}" sibTransId="{3423A640-413A-4022-9732-6D23A48506C8}"/>
    <dgm:cxn modelId="{BB5C5F2F-E96E-43C2-BEA1-82760A008F2A}" srcId="{90F6113B-75BD-44FD-8434-CBAADF3FAC2F}" destId="{5914E3E9-93BB-47B8-8A9C-238F440A287F}" srcOrd="2" destOrd="0" parTransId="{D9DDB92F-C994-4E19-978C-28F5B2BCB2DD}" sibTransId="{ADD24C51-F14E-4A25-8C72-62E56D03DC4E}"/>
    <dgm:cxn modelId="{FDEDA05C-A366-4429-854F-E9943F54F524}" type="presOf" srcId="{3DE32299-F6B0-4228-9095-729294DD02E1}" destId="{BE37F30D-17C0-4187-967C-6EEB21EBA772}" srcOrd="0" destOrd="0" presId="urn:microsoft.com/office/officeart/2005/8/layout/list1"/>
    <dgm:cxn modelId="{D123F76F-E3C6-4D73-8ED1-F1E5BF372F43}" type="presOf" srcId="{B1BB8B0C-F38E-43C2-95BA-64118CAFE193}" destId="{B3677B13-33FF-4CD1-892C-0D4E503E1AB9}" srcOrd="0" destOrd="0" presId="urn:microsoft.com/office/officeart/2005/8/layout/list1"/>
    <dgm:cxn modelId="{0DAC4C75-CB29-48D1-8EC3-596D8C23EC1F}" type="presOf" srcId="{90F6113B-75BD-44FD-8434-CBAADF3FAC2F}" destId="{0EB34C70-F6E3-40DB-9DC2-47EE8150F9B3}" srcOrd="0" destOrd="0" presId="urn:microsoft.com/office/officeart/2005/8/layout/list1"/>
    <dgm:cxn modelId="{28D8D396-6E55-4992-85AB-BA3B2A6F8609}" srcId="{90F6113B-75BD-44FD-8434-CBAADF3FAC2F}" destId="{B1BB8B0C-F38E-43C2-95BA-64118CAFE193}" srcOrd="4" destOrd="0" parTransId="{360A647F-2F09-4793-84CC-D04617AB0F4E}" sibTransId="{C05570EA-2D2D-4137-95A2-60C11410AC68}"/>
    <dgm:cxn modelId="{0712B799-48C4-4285-AF76-EDE547AF1B7D}" type="presOf" srcId="{61654097-F24A-4007-9721-050015AB917D}" destId="{3E0E9275-9DC8-423C-915C-41BE99AE0ACC}" srcOrd="1" destOrd="0" presId="urn:microsoft.com/office/officeart/2005/8/layout/list1"/>
    <dgm:cxn modelId="{DAC481AD-C905-4306-9E80-E13F43CD6A4B}" type="presOf" srcId="{5914E3E9-93BB-47B8-8A9C-238F440A287F}" destId="{1D9D9746-9F18-4F66-85E3-2EEB29044319}" srcOrd="1" destOrd="0" presId="urn:microsoft.com/office/officeart/2005/8/layout/list1"/>
    <dgm:cxn modelId="{67269DB2-DCA2-4DF3-B19D-7E76AC51F4F4}" type="presOf" srcId="{5914E3E9-93BB-47B8-8A9C-238F440A287F}" destId="{B22B6AB6-A762-4E36-858B-C156C12A7571}" srcOrd="0" destOrd="0" presId="urn:microsoft.com/office/officeart/2005/8/layout/list1"/>
    <dgm:cxn modelId="{AA24B8C3-C016-4EAC-A2FE-F737D7FBC148}" srcId="{90F6113B-75BD-44FD-8434-CBAADF3FAC2F}" destId="{61654097-F24A-4007-9721-050015AB917D}" srcOrd="3" destOrd="0" parTransId="{56DC934D-8773-40B1-ADF4-D51BB94BB7B8}" sibTransId="{5E01A042-A483-4547-B78B-33147A7A705A}"/>
    <dgm:cxn modelId="{44CAA4D8-E277-4B9E-8CE8-B0039B9D98B6}" type="presOf" srcId="{42831189-1BEE-4364-903D-3D786E083519}" destId="{6307206D-705F-46C3-8B7C-D7E681634843}" srcOrd="1" destOrd="0" presId="urn:microsoft.com/office/officeart/2005/8/layout/list1"/>
    <dgm:cxn modelId="{DD439FE3-0D0F-455E-8F3D-549D37666BB7}" type="presOf" srcId="{3DE32299-F6B0-4228-9095-729294DD02E1}" destId="{54B29E06-C806-4787-9133-854229DCE47B}" srcOrd="1" destOrd="0" presId="urn:microsoft.com/office/officeart/2005/8/layout/list1"/>
    <dgm:cxn modelId="{AA8031EC-EA88-4BAA-8998-F3E4EE8A4EED}" type="presOf" srcId="{42831189-1BEE-4364-903D-3D786E083519}" destId="{E14D65C2-61B6-4F97-8DC2-26ED9DD6454E}" srcOrd="0" destOrd="0" presId="urn:microsoft.com/office/officeart/2005/8/layout/list1"/>
    <dgm:cxn modelId="{7462F1ED-4169-4455-86EE-4161F633AEC0}" type="presOf" srcId="{61654097-F24A-4007-9721-050015AB917D}" destId="{8095C800-0D4F-4B41-9846-108BFBB63850}" srcOrd="0" destOrd="0" presId="urn:microsoft.com/office/officeart/2005/8/layout/list1"/>
    <dgm:cxn modelId="{D0FE923C-B618-4A57-981D-93938E6955C0}" type="presParOf" srcId="{0EB34C70-F6E3-40DB-9DC2-47EE8150F9B3}" destId="{F69AFA82-14A1-4300-9D8E-AF57F35A78D8}" srcOrd="0" destOrd="0" presId="urn:microsoft.com/office/officeart/2005/8/layout/list1"/>
    <dgm:cxn modelId="{5726D6EE-DDC2-42FB-8B08-AE7F47467899}" type="presParOf" srcId="{F69AFA82-14A1-4300-9D8E-AF57F35A78D8}" destId="{E14D65C2-61B6-4F97-8DC2-26ED9DD6454E}" srcOrd="0" destOrd="0" presId="urn:microsoft.com/office/officeart/2005/8/layout/list1"/>
    <dgm:cxn modelId="{BD58F874-A15C-4503-97DD-822F6FF88C31}" type="presParOf" srcId="{F69AFA82-14A1-4300-9D8E-AF57F35A78D8}" destId="{6307206D-705F-46C3-8B7C-D7E681634843}" srcOrd="1" destOrd="0" presId="urn:microsoft.com/office/officeart/2005/8/layout/list1"/>
    <dgm:cxn modelId="{A4A7DCFC-527C-48D4-8028-02EDDC7A0DD2}" type="presParOf" srcId="{0EB34C70-F6E3-40DB-9DC2-47EE8150F9B3}" destId="{F51AD1E0-5762-4B1E-B765-668E97800CEA}" srcOrd="1" destOrd="0" presId="urn:microsoft.com/office/officeart/2005/8/layout/list1"/>
    <dgm:cxn modelId="{1EB06781-0B60-41FC-A522-512439AE46B8}" type="presParOf" srcId="{0EB34C70-F6E3-40DB-9DC2-47EE8150F9B3}" destId="{052036CE-60E2-447A-A84B-A80A0441D8B1}" srcOrd="2" destOrd="0" presId="urn:microsoft.com/office/officeart/2005/8/layout/list1"/>
    <dgm:cxn modelId="{EF5A5457-7300-498B-8CBB-6D63E5C0C1BD}" type="presParOf" srcId="{0EB34C70-F6E3-40DB-9DC2-47EE8150F9B3}" destId="{6A46E104-522C-46B8-946F-D9258B2B5E60}" srcOrd="3" destOrd="0" presId="urn:microsoft.com/office/officeart/2005/8/layout/list1"/>
    <dgm:cxn modelId="{4D88738B-31E3-4706-9BF0-11378AAB3D86}" type="presParOf" srcId="{0EB34C70-F6E3-40DB-9DC2-47EE8150F9B3}" destId="{A0ED3C85-FF58-4469-A36D-35B510891046}" srcOrd="4" destOrd="0" presId="urn:microsoft.com/office/officeart/2005/8/layout/list1"/>
    <dgm:cxn modelId="{7DDAF8D3-AFA1-44C5-99CF-9F527A3E3D65}" type="presParOf" srcId="{A0ED3C85-FF58-4469-A36D-35B510891046}" destId="{BE37F30D-17C0-4187-967C-6EEB21EBA772}" srcOrd="0" destOrd="0" presId="urn:microsoft.com/office/officeart/2005/8/layout/list1"/>
    <dgm:cxn modelId="{66793CF9-E2FA-4646-BBBA-CDDDF4E9E9E0}" type="presParOf" srcId="{A0ED3C85-FF58-4469-A36D-35B510891046}" destId="{54B29E06-C806-4787-9133-854229DCE47B}" srcOrd="1" destOrd="0" presId="urn:microsoft.com/office/officeart/2005/8/layout/list1"/>
    <dgm:cxn modelId="{F5B25BD2-67F8-4FB1-88D8-F0D65A533D5B}" type="presParOf" srcId="{0EB34C70-F6E3-40DB-9DC2-47EE8150F9B3}" destId="{C4D5B38E-F7C3-4D7B-8E78-8EC8B3D50629}" srcOrd="5" destOrd="0" presId="urn:microsoft.com/office/officeart/2005/8/layout/list1"/>
    <dgm:cxn modelId="{D525FAD7-8BB3-4232-8F13-274B9F631212}" type="presParOf" srcId="{0EB34C70-F6E3-40DB-9DC2-47EE8150F9B3}" destId="{0B1809EA-6349-4E4C-B162-7465B00C3582}" srcOrd="6" destOrd="0" presId="urn:microsoft.com/office/officeart/2005/8/layout/list1"/>
    <dgm:cxn modelId="{9B63D1E7-9846-45B3-9246-532FB7627AB7}" type="presParOf" srcId="{0EB34C70-F6E3-40DB-9DC2-47EE8150F9B3}" destId="{0D57B51D-C366-4D48-8C9B-F37A3644F9E8}" srcOrd="7" destOrd="0" presId="urn:microsoft.com/office/officeart/2005/8/layout/list1"/>
    <dgm:cxn modelId="{4726423E-FAFB-4444-80F6-17ED6B4E5B1F}" type="presParOf" srcId="{0EB34C70-F6E3-40DB-9DC2-47EE8150F9B3}" destId="{E69564E4-321B-4E9D-AD1A-22EE48C0A32F}" srcOrd="8" destOrd="0" presId="urn:microsoft.com/office/officeart/2005/8/layout/list1"/>
    <dgm:cxn modelId="{DBF9051B-2F39-4335-A7FA-03E2C157A8EC}" type="presParOf" srcId="{E69564E4-321B-4E9D-AD1A-22EE48C0A32F}" destId="{B22B6AB6-A762-4E36-858B-C156C12A7571}" srcOrd="0" destOrd="0" presId="urn:microsoft.com/office/officeart/2005/8/layout/list1"/>
    <dgm:cxn modelId="{8353B1BA-F825-4491-B2B7-8481D0AFE96E}" type="presParOf" srcId="{E69564E4-321B-4E9D-AD1A-22EE48C0A32F}" destId="{1D9D9746-9F18-4F66-85E3-2EEB29044319}" srcOrd="1" destOrd="0" presId="urn:microsoft.com/office/officeart/2005/8/layout/list1"/>
    <dgm:cxn modelId="{E1DE966E-67E9-46B1-AFDA-09B8B067A1BD}" type="presParOf" srcId="{0EB34C70-F6E3-40DB-9DC2-47EE8150F9B3}" destId="{51D0F33B-3DCC-4C2C-BB1D-6754EBCFA792}" srcOrd="9" destOrd="0" presId="urn:microsoft.com/office/officeart/2005/8/layout/list1"/>
    <dgm:cxn modelId="{188839C8-1039-4661-BE03-1F1ED331469A}" type="presParOf" srcId="{0EB34C70-F6E3-40DB-9DC2-47EE8150F9B3}" destId="{26B457CE-8E1E-4BD8-A581-677E62135BFE}" srcOrd="10" destOrd="0" presId="urn:microsoft.com/office/officeart/2005/8/layout/list1"/>
    <dgm:cxn modelId="{FAC28D4D-B783-4BB5-9A67-7899CBB9C0E9}" type="presParOf" srcId="{0EB34C70-F6E3-40DB-9DC2-47EE8150F9B3}" destId="{D74D58D4-92EA-4E33-8C68-0402EB335530}" srcOrd="11" destOrd="0" presId="urn:microsoft.com/office/officeart/2005/8/layout/list1"/>
    <dgm:cxn modelId="{3789EFBA-E50E-4597-8DA1-B2A33A4EEFCE}" type="presParOf" srcId="{0EB34C70-F6E3-40DB-9DC2-47EE8150F9B3}" destId="{3FFF0663-7660-4B9F-8647-68C7B2F7BB65}" srcOrd="12" destOrd="0" presId="urn:microsoft.com/office/officeart/2005/8/layout/list1"/>
    <dgm:cxn modelId="{92247C43-2582-495B-AE59-49F5C14E14B6}" type="presParOf" srcId="{3FFF0663-7660-4B9F-8647-68C7B2F7BB65}" destId="{8095C800-0D4F-4B41-9846-108BFBB63850}" srcOrd="0" destOrd="0" presId="urn:microsoft.com/office/officeart/2005/8/layout/list1"/>
    <dgm:cxn modelId="{A25CEACA-3DB0-48B5-AA21-60BBF250EBB2}" type="presParOf" srcId="{3FFF0663-7660-4B9F-8647-68C7B2F7BB65}" destId="{3E0E9275-9DC8-423C-915C-41BE99AE0ACC}" srcOrd="1" destOrd="0" presId="urn:microsoft.com/office/officeart/2005/8/layout/list1"/>
    <dgm:cxn modelId="{75B5967B-71A5-4CC1-B77A-0C6FCB7CEF91}" type="presParOf" srcId="{0EB34C70-F6E3-40DB-9DC2-47EE8150F9B3}" destId="{D9F705E4-41C3-4F02-8222-9E4965B258D0}" srcOrd="13" destOrd="0" presId="urn:microsoft.com/office/officeart/2005/8/layout/list1"/>
    <dgm:cxn modelId="{6419B93E-CE7E-49CC-A511-CD1538B40ABC}" type="presParOf" srcId="{0EB34C70-F6E3-40DB-9DC2-47EE8150F9B3}" destId="{8CF539C3-8CE7-4B49-8231-3373D807C8D7}" srcOrd="14" destOrd="0" presId="urn:microsoft.com/office/officeart/2005/8/layout/list1"/>
    <dgm:cxn modelId="{E6B29FAC-12A5-4169-A853-77899BBC9603}" type="presParOf" srcId="{0EB34C70-F6E3-40DB-9DC2-47EE8150F9B3}" destId="{FF45C17F-91CB-4073-974A-A817CF4F7AEA}" srcOrd="15" destOrd="0" presId="urn:microsoft.com/office/officeart/2005/8/layout/list1"/>
    <dgm:cxn modelId="{618E6D60-3BC7-4F9D-9B03-951681DE5F29}" type="presParOf" srcId="{0EB34C70-F6E3-40DB-9DC2-47EE8150F9B3}" destId="{B89D28A3-FBE6-487A-BD94-8E35849FC8FF}" srcOrd="16" destOrd="0" presId="urn:microsoft.com/office/officeart/2005/8/layout/list1"/>
    <dgm:cxn modelId="{1E651341-31D9-4B44-8676-D80BEBE8E173}" type="presParOf" srcId="{B89D28A3-FBE6-487A-BD94-8E35849FC8FF}" destId="{B3677B13-33FF-4CD1-892C-0D4E503E1AB9}" srcOrd="0" destOrd="0" presId="urn:microsoft.com/office/officeart/2005/8/layout/list1"/>
    <dgm:cxn modelId="{252D98C9-A503-4A66-8286-53939D1F61A1}" type="presParOf" srcId="{B89D28A3-FBE6-487A-BD94-8E35849FC8FF}" destId="{7DD63533-A32F-47E4-BA04-43C0525716D0}" srcOrd="1" destOrd="0" presId="urn:microsoft.com/office/officeart/2005/8/layout/list1"/>
    <dgm:cxn modelId="{31C0E211-C0E6-48C2-8F69-500B21D0058D}" type="presParOf" srcId="{0EB34C70-F6E3-40DB-9DC2-47EE8150F9B3}" destId="{063E7E19-435C-4AFA-98C9-973900B8FAAE}" srcOrd="17" destOrd="0" presId="urn:microsoft.com/office/officeart/2005/8/layout/list1"/>
    <dgm:cxn modelId="{C0C4C7B3-6B41-4EF5-A124-DAE56EC4B740}" type="presParOf" srcId="{0EB34C70-F6E3-40DB-9DC2-47EE8150F9B3}" destId="{AB3CA8AD-608A-44F9-8165-F0F61B6FA5D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B268B9-A597-4C5F-8BF3-729804F6BAA6}"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B6E9745B-C231-4A2F-B5AB-0D985539B9A3}">
      <dgm:prSet/>
      <dgm:spPr/>
      <dgm:t>
        <a:bodyPr/>
        <a:lstStyle/>
        <a:p>
          <a:pPr>
            <a:defRPr b="1"/>
          </a:pPr>
          <a:r>
            <a:rPr lang="en-US"/>
            <a:t>1950s</a:t>
          </a:r>
        </a:p>
      </dgm:t>
    </dgm:pt>
    <dgm:pt modelId="{182A4F80-F345-49E9-9200-D09E2C9E9C5E}" type="parTrans" cxnId="{B8F22C13-7032-46A6-9A09-96E5578C3A67}">
      <dgm:prSet/>
      <dgm:spPr/>
      <dgm:t>
        <a:bodyPr/>
        <a:lstStyle/>
        <a:p>
          <a:endParaRPr lang="en-US"/>
        </a:p>
      </dgm:t>
    </dgm:pt>
    <dgm:pt modelId="{AC54B0FE-C145-4D4F-AB7B-CA13E39B1EE6}" type="sibTrans" cxnId="{B8F22C13-7032-46A6-9A09-96E5578C3A67}">
      <dgm:prSet/>
      <dgm:spPr/>
      <dgm:t>
        <a:bodyPr/>
        <a:lstStyle/>
        <a:p>
          <a:endParaRPr lang="en-US"/>
        </a:p>
      </dgm:t>
    </dgm:pt>
    <dgm:pt modelId="{E0B10541-6DCC-4F40-8CC0-23BFB0FE9FB8}">
      <dgm:prSet/>
      <dgm:spPr/>
      <dgm:t>
        <a:bodyPr/>
        <a:lstStyle/>
        <a:p>
          <a:r>
            <a:rPr lang="en-US"/>
            <a:t>Batch processing systems</a:t>
          </a:r>
        </a:p>
      </dgm:t>
    </dgm:pt>
    <dgm:pt modelId="{723113D5-D188-48B6-B34F-6D625F24F9F1}" type="parTrans" cxnId="{254B47BD-32CB-4B88-B3D5-371E1B7DB676}">
      <dgm:prSet/>
      <dgm:spPr/>
      <dgm:t>
        <a:bodyPr/>
        <a:lstStyle/>
        <a:p>
          <a:endParaRPr lang="en-US"/>
        </a:p>
      </dgm:t>
    </dgm:pt>
    <dgm:pt modelId="{756EAF07-CC13-4FA4-B79D-2E625D9E190D}" type="sibTrans" cxnId="{254B47BD-32CB-4B88-B3D5-371E1B7DB676}">
      <dgm:prSet/>
      <dgm:spPr/>
      <dgm:t>
        <a:bodyPr/>
        <a:lstStyle/>
        <a:p>
          <a:endParaRPr lang="en-US"/>
        </a:p>
      </dgm:t>
    </dgm:pt>
    <dgm:pt modelId="{1F8CF79D-F7F0-4119-A99E-D94A51065CB8}">
      <dgm:prSet/>
      <dgm:spPr/>
      <dgm:t>
        <a:bodyPr/>
        <a:lstStyle/>
        <a:p>
          <a:pPr>
            <a:defRPr b="1"/>
          </a:pPr>
          <a:r>
            <a:rPr lang="en-US"/>
            <a:t>1960s</a:t>
          </a:r>
        </a:p>
      </dgm:t>
    </dgm:pt>
    <dgm:pt modelId="{398D19CE-BC58-4F03-B28F-AF89E487C126}" type="parTrans" cxnId="{3309E990-A21B-4833-B199-9C6021301F7D}">
      <dgm:prSet/>
      <dgm:spPr/>
      <dgm:t>
        <a:bodyPr/>
        <a:lstStyle/>
        <a:p>
          <a:endParaRPr lang="en-US"/>
        </a:p>
      </dgm:t>
    </dgm:pt>
    <dgm:pt modelId="{8E9196FC-0ADE-4E7C-9102-3432B7EC6984}" type="sibTrans" cxnId="{3309E990-A21B-4833-B199-9C6021301F7D}">
      <dgm:prSet/>
      <dgm:spPr/>
      <dgm:t>
        <a:bodyPr/>
        <a:lstStyle/>
        <a:p>
          <a:endParaRPr lang="en-US"/>
        </a:p>
      </dgm:t>
    </dgm:pt>
    <dgm:pt modelId="{551857BD-959A-4170-AB71-87E5DC098555}">
      <dgm:prSet/>
      <dgm:spPr/>
      <dgm:t>
        <a:bodyPr/>
        <a:lstStyle/>
        <a:p>
          <a:r>
            <a:rPr lang="en-US"/>
            <a:t>Multiprogramming &amp; Time-sharing</a:t>
          </a:r>
        </a:p>
      </dgm:t>
    </dgm:pt>
    <dgm:pt modelId="{85DFAD96-DAD3-4D2D-B3D2-C8C5738D5410}" type="parTrans" cxnId="{F2F199C5-F545-4814-AE82-4E0171CC4129}">
      <dgm:prSet/>
      <dgm:spPr/>
      <dgm:t>
        <a:bodyPr/>
        <a:lstStyle/>
        <a:p>
          <a:endParaRPr lang="en-US"/>
        </a:p>
      </dgm:t>
    </dgm:pt>
    <dgm:pt modelId="{AE554798-0D2A-40B7-8C4D-C710DE9AC877}" type="sibTrans" cxnId="{F2F199C5-F545-4814-AE82-4E0171CC4129}">
      <dgm:prSet/>
      <dgm:spPr/>
      <dgm:t>
        <a:bodyPr/>
        <a:lstStyle/>
        <a:p>
          <a:endParaRPr lang="en-US"/>
        </a:p>
      </dgm:t>
    </dgm:pt>
    <dgm:pt modelId="{3BE6DB62-43DF-4497-A770-0612D1E87382}">
      <dgm:prSet/>
      <dgm:spPr/>
      <dgm:t>
        <a:bodyPr/>
        <a:lstStyle/>
        <a:p>
          <a:pPr>
            <a:defRPr b="1"/>
          </a:pPr>
          <a:r>
            <a:rPr lang="en-US"/>
            <a:t>1970s</a:t>
          </a:r>
        </a:p>
      </dgm:t>
    </dgm:pt>
    <dgm:pt modelId="{0B41339A-FADC-4ACF-9493-BE2367287058}" type="parTrans" cxnId="{0B4B85D9-2E30-459A-9B00-C971073BE915}">
      <dgm:prSet/>
      <dgm:spPr/>
      <dgm:t>
        <a:bodyPr/>
        <a:lstStyle/>
        <a:p>
          <a:endParaRPr lang="en-US"/>
        </a:p>
      </dgm:t>
    </dgm:pt>
    <dgm:pt modelId="{BF00A9AB-28F9-4EE1-BBF1-B12B308C0237}" type="sibTrans" cxnId="{0B4B85D9-2E30-459A-9B00-C971073BE915}">
      <dgm:prSet/>
      <dgm:spPr/>
      <dgm:t>
        <a:bodyPr/>
        <a:lstStyle/>
        <a:p>
          <a:endParaRPr lang="en-US"/>
        </a:p>
      </dgm:t>
    </dgm:pt>
    <dgm:pt modelId="{E5B9951C-1C7B-46B3-B2BC-1DE1125A9828}">
      <dgm:prSet/>
      <dgm:spPr/>
      <dgm:t>
        <a:bodyPr/>
        <a:lstStyle/>
        <a:p>
          <a:r>
            <a:rPr lang="en-US"/>
            <a:t>UNIX systems</a:t>
          </a:r>
        </a:p>
      </dgm:t>
    </dgm:pt>
    <dgm:pt modelId="{AC60B4AD-1BA1-4DA1-BE24-0FCFFDCF44E0}" type="parTrans" cxnId="{6A497EF6-BB39-490A-9844-F44B4211EB41}">
      <dgm:prSet/>
      <dgm:spPr/>
      <dgm:t>
        <a:bodyPr/>
        <a:lstStyle/>
        <a:p>
          <a:endParaRPr lang="en-US"/>
        </a:p>
      </dgm:t>
    </dgm:pt>
    <dgm:pt modelId="{E44E9C15-675C-41D2-8EB1-ADE06AC64A31}" type="sibTrans" cxnId="{6A497EF6-BB39-490A-9844-F44B4211EB41}">
      <dgm:prSet/>
      <dgm:spPr/>
      <dgm:t>
        <a:bodyPr/>
        <a:lstStyle/>
        <a:p>
          <a:endParaRPr lang="en-US"/>
        </a:p>
      </dgm:t>
    </dgm:pt>
    <dgm:pt modelId="{E5FD1102-BA96-494C-8015-FDC0470786C1}">
      <dgm:prSet/>
      <dgm:spPr/>
      <dgm:t>
        <a:bodyPr/>
        <a:lstStyle/>
        <a:p>
          <a:pPr>
            <a:defRPr b="1"/>
          </a:pPr>
          <a:r>
            <a:rPr lang="en-US"/>
            <a:t>1980s–90s</a:t>
          </a:r>
        </a:p>
      </dgm:t>
    </dgm:pt>
    <dgm:pt modelId="{219A2B70-BEFA-41D9-BD38-9751C0177B7C}" type="parTrans" cxnId="{6E5666B8-F302-4606-B566-005A984BE26F}">
      <dgm:prSet/>
      <dgm:spPr/>
      <dgm:t>
        <a:bodyPr/>
        <a:lstStyle/>
        <a:p>
          <a:endParaRPr lang="en-US"/>
        </a:p>
      </dgm:t>
    </dgm:pt>
    <dgm:pt modelId="{E7F973D7-AAC0-49FC-AAFD-112EC6F57466}" type="sibTrans" cxnId="{6E5666B8-F302-4606-B566-005A984BE26F}">
      <dgm:prSet/>
      <dgm:spPr/>
      <dgm:t>
        <a:bodyPr/>
        <a:lstStyle/>
        <a:p>
          <a:endParaRPr lang="en-US"/>
        </a:p>
      </dgm:t>
    </dgm:pt>
    <dgm:pt modelId="{0B332034-DDD7-4043-9DD8-E1B2195F3575}">
      <dgm:prSet/>
      <dgm:spPr/>
      <dgm:t>
        <a:bodyPr/>
        <a:lstStyle/>
        <a:p>
          <a:r>
            <a:rPr lang="en-US"/>
            <a:t>GUI-based OS (Windows, macOS)</a:t>
          </a:r>
        </a:p>
      </dgm:t>
    </dgm:pt>
    <dgm:pt modelId="{34792448-E4AD-4B18-8CCB-5CA6CFF81FB5}" type="parTrans" cxnId="{940F62D1-9E3B-4EBB-B116-183A2F6CC718}">
      <dgm:prSet/>
      <dgm:spPr/>
      <dgm:t>
        <a:bodyPr/>
        <a:lstStyle/>
        <a:p>
          <a:endParaRPr lang="en-US"/>
        </a:p>
      </dgm:t>
    </dgm:pt>
    <dgm:pt modelId="{EBBCF5DB-1E4D-402C-B4F0-64AF411B5696}" type="sibTrans" cxnId="{940F62D1-9E3B-4EBB-B116-183A2F6CC718}">
      <dgm:prSet/>
      <dgm:spPr/>
      <dgm:t>
        <a:bodyPr/>
        <a:lstStyle/>
        <a:p>
          <a:endParaRPr lang="en-US"/>
        </a:p>
      </dgm:t>
    </dgm:pt>
    <dgm:pt modelId="{DADF6CD1-7FE5-4375-BC29-0BBF095488A2}">
      <dgm:prSet/>
      <dgm:spPr/>
      <dgm:t>
        <a:bodyPr/>
        <a:lstStyle/>
        <a:p>
          <a:pPr>
            <a:defRPr b="1"/>
          </a:pPr>
          <a:r>
            <a:rPr lang="en-US"/>
            <a:t>2000s</a:t>
          </a:r>
        </a:p>
      </dgm:t>
    </dgm:pt>
    <dgm:pt modelId="{5174E5DB-C72A-4006-AEDC-B3DB92AD3F0D}" type="parTrans" cxnId="{ED44F374-43BD-4B01-8E92-B2A00F7D95F4}">
      <dgm:prSet/>
      <dgm:spPr/>
      <dgm:t>
        <a:bodyPr/>
        <a:lstStyle/>
        <a:p>
          <a:endParaRPr lang="en-US"/>
        </a:p>
      </dgm:t>
    </dgm:pt>
    <dgm:pt modelId="{AF988E35-690B-4482-9FB1-62DC7BF7EF1A}" type="sibTrans" cxnId="{ED44F374-43BD-4B01-8E92-B2A00F7D95F4}">
      <dgm:prSet/>
      <dgm:spPr/>
      <dgm:t>
        <a:bodyPr/>
        <a:lstStyle/>
        <a:p>
          <a:endParaRPr lang="en-US"/>
        </a:p>
      </dgm:t>
    </dgm:pt>
    <dgm:pt modelId="{41E86B54-9999-4DC8-B610-192B9F2DFDE5}">
      <dgm:prSet/>
      <dgm:spPr/>
      <dgm:t>
        <a:bodyPr/>
        <a:lstStyle/>
        <a:p>
          <a:r>
            <a:rPr lang="en-US"/>
            <a:t>+: Mobile OS (Android, iOS) and Cloud OS</a:t>
          </a:r>
        </a:p>
      </dgm:t>
    </dgm:pt>
    <dgm:pt modelId="{15315953-27DB-440A-9AA7-43FD018124EF}" type="parTrans" cxnId="{7DAD45A7-A714-4EAF-853A-2065D725D600}">
      <dgm:prSet/>
      <dgm:spPr/>
      <dgm:t>
        <a:bodyPr/>
        <a:lstStyle/>
        <a:p>
          <a:endParaRPr lang="en-US"/>
        </a:p>
      </dgm:t>
    </dgm:pt>
    <dgm:pt modelId="{A5FD1485-9EC3-4B40-8E95-1F6571EB88A2}" type="sibTrans" cxnId="{7DAD45A7-A714-4EAF-853A-2065D725D600}">
      <dgm:prSet/>
      <dgm:spPr/>
      <dgm:t>
        <a:bodyPr/>
        <a:lstStyle/>
        <a:p>
          <a:endParaRPr lang="en-US"/>
        </a:p>
      </dgm:t>
    </dgm:pt>
    <dgm:pt modelId="{CE8ADC9E-F4E9-4CAF-BD51-7E1AD19A7D1E}" type="pres">
      <dgm:prSet presAssocID="{DAB268B9-A597-4C5F-8BF3-729804F6BAA6}" presName="root" presStyleCnt="0">
        <dgm:presLayoutVars>
          <dgm:chMax/>
          <dgm:chPref/>
          <dgm:animLvl val="lvl"/>
        </dgm:presLayoutVars>
      </dgm:prSet>
      <dgm:spPr/>
    </dgm:pt>
    <dgm:pt modelId="{9D3C1EC0-FB8A-48E7-A9F7-2CDEFCE86F0B}" type="pres">
      <dgm:prSet presAssocID="{DAB268B9-A597-4C5F-8BF3-729804F6BAA6}" presName="divider" presStyleLbl="fgAcc1" presStyleIdx="0" presStyleCnt="1"/>
      <dgm:spPr/>
    </dgm:pt>
    <dgm:pt modelId="{DFF74C0F-C3A1-442B-9631-4FD0FF093501}" type="pres">
      <dgm:prSet presAssocID="{DAB268B9-A597-4C5F-8BF3-729804F6BAA6}" presName="nodes" presStyleCnt="0">
        <dgm:presLayoutVars>
          <dgm:chMax/>
          <dgm:chPref/>
          <dgm:animLvl val="lvl"/>
        </dgm:presLayoutVars>
      </dgm:prSet>
      <dgm:spPr/>
    </dgm:pt>
    <dgm:pt modelId="{48EFE442-67A3-4270-93BC-A214467EF9AA}" type="pres">
      <dgm:prSet presAssocID="{B6E9745B-C231-4A2F-B5AB-0D985539B9A3}" presName="composite" presStyleCnt="0"/>
      <dgm:spPr/>
    </dgm:pt>
    <dgm:pt modelId="{9B5D7495-941B-4AC7-B260-CE0A2A898271}" type="pres">
      <dgm:prSet presAssocID="{B6E9745B-C231-4A2F-B5AB-0D985539B9A3}" presName="L1TextContainer" presStyleLbl="alignNode1" presStyleIdx="0" presStyleCnt="5">
        <dgm:presLayoutVars>
          <dgm:chMax val="1"/>
          <dgm:chPref val="1"/>
          <dgm:bulletEnabled val="1"/>
        </dgm:presLayoutVars>
      </dgm:prSet>
      <dgm:spPr/>
    </dgm:pt>
    <dgm:pt modelId="{24769C07-7846-44F6-BE1D-18C29D0CCA60}" type="pres">
      <dgm:prSet presAssocID="{B6E9745B-C231-4A2F-B5AB-0D985539B9A3}" presName="L2TextContainerWrapper" presStyleCnt="0">
        <dgm:presLayoutVars>
          <dgm:bulletEnabled val="1"/>
        </dgm:presLayoutVars>
      </dgm:prSet>
      <dgm:spPr/>
    </dgm:pt>
    <dgm:pt modelId="{7506AD7A-FD63-474F-B0BF-BE5063EBD4DB}" type="pres">
      <dgm:prSet presAssocID="{B6E9745B-C231-4A2F-B5AB-0D985539B9A3}" presName="L2TextContainer" presStyleLbl="bgAccFollowNode1" presStyleIdx="0" presStyleCnt="5"/>
      <dgm:spPr/>
    </dgm:pt>
    <dgm:pt modelId="{ACD67D2E-8B9A-41EE-BB43-5CC73EBD8547}" type="pres">
      <dgm:prSet presAssocID="{B6E9745B-C231-4A2F-B5AB-0D985539B9A3}" presName="FlexibleEmptyPlaceHolder" presStyleCnt="0"/>
      <dgm:spPr/>
    </dgm:pt>
    <dgm:pt modelId="{40F2E375-E196-42F1-9191-D25070A0A096}" type="pres">
      <dgm:prSet presAssocID="{B6E9745B-C231-4A2F-B5AB-0D985539B9A3}" presName="ConnectLine" presStyleLbl="sibTrans1D1" presStyleIdx="0" presStyleCnt="5"/>
      <dgm:spPr/>
    </dgm:pt>
    <dgm:pt modelId="{A5A55956-1BF2-4B64-B09A-E1F8E9AECF30}" type="pres">
      <dgm:prSet presAssocID="{B6E9745B-C231-4A2F-B5AB-0D985539B9A3}" presName="ConnectorPoint" presStyleLbl="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16BC68C-0107-443F-B229-FA3FE45EB54C}" type="pres">
      <dgm:prSet presAssocID="{B6E9745B-C231-4A2F-B5AB-0D985539B9A3}" presName="EmptyPlaceHolder" presStyleCnt="0"/>
      <dgm:spPr/>
    </dgm:pt>
    <dgm:pt modelId="{C5A4C9D6-33E3-4380-A393-BCA21AC70093}" type="pres">
      <dgm:prSet presAssocID="{AC54B0FE-C145-4D4F-AB7B-CA13E39B1EE6}" presName="spaceBetweenRectangles" presStyleCnt="0"/>
      <dgm:spPr/>
    </dgm:pt>
    <dgm:pt modelId="{C0426A63-6E87-42E0-A495-F2CC26DE5C4A}" type="pres">
      <dgm:prSet presAssocID="{1F8CF79D-F7F0-4119-A99E-D94A51065CB8}" presName="composite" presStyleCnt="0"/>
      <dgm:spPr/>
    </dgm:pt>
    <dgm:pt modelId="{5267BEE7-4B5F-4834-B192-720B0FC830EA}" type="pres">
      <dgm:prSet presAssocID="{1F8CF79D-F7F0-4119-A99E-D94A51065CB8}" presName="L1TextContainer" presStyleLbl="alignNode1" presStyleIdx="1" presStyleCnt="5">
        <dgm:presLayoutVars>
          <dgm:chMax val="1"/>
          <dgm:chPref val="1"/>
          <dgm:bulletEnabled val="1"/>
        </dgm:presLayoutVars>
      </dgm:prSet>
      <dgm:spPr/>
    </dgm:pt>
    <dgm:pt modelId="{3CD3930E-7219-429E-AB74-A7B6544F0BCF}" type="pres">
      <dgm:prSet presAssocID="{1F8CF79D-F7F0-4119-A99E-D94A51065CB8}" presName="L2TextContainerWrapper" presStyleCnt="0">
        <dgm:presLayoutVars>
          <dgm:bulletEnabled val="1"/>
        </dgm:presLayoutVars>
      </dgm:prSet>
      <dgm:spPr/>
    </dgm:pt>
    <dgm:pt modelId="{470B7D8F-57DB-42F6-9C34-0D56902E3164}" type="pres">
      <dgm:prSet presAssocID="{1F8CF79D-F7F0-4119-A99E-D94A51065CB8}" presName="L2TextContainer" presStyleLbl="bgAccFollowNode1" presStyleIdx="1" presStyleCnt="5"/>
      <dgm:spPr/>
    </dgm:pt>
    <dgm:pt modelId="{E9DF98ED-1E5E-4C19-A2C5-3646E0F8EE5C}" type="pres">
      <dgm:prSet presAssocID="{1F8CF79D-F7F0-4119-A99E-D94A51065CB8}" presName="FlexibleEmptyPlaceHolder" presStyleCnt="0"/>
      <dgm:spPr/>
    </dgm:pt>
    <dgm:pt modelId="{E42ABD01-F914-40BC-8406-F0565567F7CB}" type="pres">
      <dgm:prSet presAssocID="{1F8CF79D-F7F0-4119-A99E-D94A51065CB8}" presName="ConnectLine" presStyleLbl="sibTrans1D1" presStyleIdx="1" presStyleCnt="5"/>
      <dgm:spPr/>
    </dgm:pt>
    <dgm:pt modelId="{CD9A44D2-AD54-49F6-B1B9-09ABE43F5F92}" type="pres">
      <dgm:prSet presAssocID="{1F8CF79D-F7F0-4119-A99E-D94A51065CB8}" presName="ConnectorPoint" presStyleLbl="node1" presStyleIdx="1" presStyleCnt="5"/>
      <dgm:spPr>
        <a:solidFill>
          <a:schemeClr val="accent2">
            <a:hueOff val="1170380"/>
            <a:satOff val="-1460"/>
            <a:lumOff val="343"/>
            <a:alphaOff val="0"/>
          </a:schemeClr>
        </a:solidFill>
        <a:ln w="6350" cap="flat" cmpd="sng" algn="ctr">
          <a:solidFill>
            <a:schemeClr val="lt1">
              <a:hueOff val="0"/>
              <a:satOff val="0"/>
              <a:lumOff val="0"/>
              <a:alphaOff val="0"/>
            </a:schemeClr>
          </a:solidFill>
          <a:prstDash val="solid"/>
        </a:ln>
        <a:effectLst/>
      </dgm:spPr>
    </dgm:pt>
    <dgm:pt modelId="{7CC8FA69-48E1-4373-BAFF-937E6E639FF0}" type="pres">
      <dgm:prSet presAssocID="{1F8CF79D-F7F0-4119-A99E-D94A51065CB8}" presName="EmptyPlaceHolder" presStyleCnt="0"/>
      <dgm:spPr/>
    </dgm:pt>
    <dgm:pt modelId="{31B1012F-BA7C-40C7-8B5A-5AEB1FEAA831}" type="pres">
      <dgm:prSet presAssocID="{8E9196FC-0ADE-4E7C-9102-3432B7EC6984}" presName="spaceBetweenRectangles" presStyleCnt="0"/>
      <dgm:spPr/>
    </dgm:pt>
    <dgm:pt modelId="{38ECF52C-E7E5-4F2B-9FC9-5BDAC11AEE1F}" type="pres">
      <dgm:prSet presAssocID="{3BE6DB62-43DF-4497-A770-0612D1E87382}" presName="composite" presStyleCnt="0"/>
      <dgm:spPr/>
    </dgm:pt>
    <dgm:pt modelId="{2D0DB8CA-CFB4-4D0B-8726-160254589900}" type="pres">
      <dgm:prSet presAssocID="{3BE6DB62-43DF-4497-A770-0612D1E87382}" presName="L1TextContainer" presStyleLbl="alignNode1" presStyleIdx="2" presStyleCnt="5">
        <dgm:presLayoutVars>
          <dgm:chMax val="1"/>
          <dgm:chPref val="1"/>
          <dgm:bulletEnabled val="1"/>
        </dgm:presLayoutVars>
      </dgm:prSet>
      <dgm:spPr/>
    </dgm:pt>
    <dgm:pt modelId="{3DFFD7B8-59C1-4434-BE41-762B267087A5}" type="pres">
      <dgm:prSet presAssocID="{3BE6DB62-43DF-4497-A770-0612D1E87382}" presName="L2TextContainerWrapper" presStyleCnt="0">
        <dgm:presLayoutVars>
          <dgm:bulletEnabled val="1"/>
        </dgm:presLayoutVars>
      </dgm:prSet>
      <dgm:spPr/>
    </dgm:pt>
    <dgm:pt modelId="{53574B11-4472-4FB1-846F-8D99F56DF59E}" type="pres">
      <dgm:prSet presAssocID="{3BE6DB62-43DF-4497-A770-0612D1E87382}" presName="L2TextContainer" presStyleLbl="bgAccFollowNode1" presStyleIdx="2" presStyleCnt="5"/>
      <dgm:spPr/>
    </dgm:pt>
    <dgm:pt modelId="{357EBCAA-30E5-4542-9F26-CDCF5160059D}" type="pres">
      <dgm:prSet presAssocID="{3BE6DB62-43DF-4497-A770-0612D1E87382}" presName="FlexibleEmptyPlaceHolder" presStyleCnt="0"/>
      <dgm:spPr/>
    </dgm:pt>
    <dgm:pt modelId="{45F0B651-FDB6-4532-82D3-E2E2D71E9AB0}" type="pres">
      <dgm:prSet presAssocID="{3BE6DB62-43DF-4497-A770-0612D1E87382}" presName="ConnectLine" presStyleLbl="sibTrans1D1" presStyleIdx="2" presStyleCnt="5"/>
      <dgm:spPr/>
    </dgm:pt>
    <dgm:pt modelId="{B8EA03CA-9845-487A-8197-91FBA52E79F9}" type="pres">
      <dgm:prSet presAssocID="{3BE6DB62-43DF-4497-A770-0612D1E87382}" presName="ConnectorPoint" presStyleLbl="node1" presStyleIdx="2" presStyleCnt="5"/>
      <dgm:spPr>
        <a:solidFill>
          <a:schemeClr val="accent2">
            <a:hueOff val="2340759"/>
            <a:satOff val="-2919"/>
            <a:lumOff val="686"/>
            <a:alphaOff val="0"/>
          </a:schemeClr>
        </a:solidFill>
        <a:ln w="6350" cap="flat" cmpd="sng" algn="ctr">
          <a:solidFill>
            <a:schemeClr val="lt1">
              <a:hueOff val="0"/>
              <a:satOff val="0"/>
              <a:lumOff val="0"/>
              <a:alphaOff val="0"/>
            </a:schemeClr>
          </a:solidFill>
          <a:prstDash val="solid"/>
        </a:ln>
        <a:effectLst/>
      </dgm:spPr>
    </dgm:pt>
    <dgm:pt modelId="{81C61D2B-62A5-4528-82B5-2C54A59D3EBE}" type="pres">
      <dgm:prSet presAssocID="{3BE6DB62-43DF-4497-A770-0612D1E87382}" presName="EmptyPlaceHolder" presStyleCnt="0"/>
      <dgm:spPr/>
    </dgm:pt>
    <dgm:pt modelId="{05E6C5F6-B0BA-4AC5-8842-3D7DA894113C}" type="pres">
      <dgm:prSet presAssocID="{BF00A9AB-28F9-4EE1-BBF1-B12B308C0237}" presName="spaceBetweenRectangles" presStyleCnt="0"/>
      <dgm:spPr/>
    </dgm:pt>
    <dgm:pt modelId="{6BFE2A68-FD34-4A13-9C79-E0FDB5D50013}" type="pres">
      <dgm:prSet presAssocID="{E5FD1102-BA96-494C-8015-FDC0470786C1}" presName="composite" presStyleCnt="0"/>
      <dgm:spPr/>
    </dgm:pt>
    <dgm:pt modelId="{F1A04D38-C19E-4A76-A1E7-150C183A4547}" type="pres">
      <dgm:prSet presAssocID="{E5FD1102-BA96-494C-8015-FDC0470786C1}" presName="L1TextContainer" presStyleLbl="alignNode1" presStyleIdx="3" presStyleCnt="5">
        <dgm:presLayoutVars>
          <dgm:chMax val="1"/>
          <dgm:chPref val="1"/>
          <dgm:bulletEnabled val="1"/>
        </dgm:presLayoutVars>
      </dgm:prSet>
      <dgm:spPr/>
    </dgm:pt>
    <dgm:pt modelId="{B547D4B6-949E-418E-AF18-40E2E9600D91}" type="pres">
      <dgm:prSet presAssocID="{E5FD1102-BA96-494C-8015-FDC0470786C1}" presName="L2TextContainerWrapper" presStyleCnt="0">
        <dgm:presLayoutVars>
          <dgm:bulletEnabled val="1"/>
        </dgm:presLayoutVars>
      </dgm:prSet>
      <dgm:spPr/>
    </dgm:pt>
    <dgm:pt modelId="{695BFF42-3F0D-4DA6-9F53-22C5FADCEB51}" type="pres">
      <dgm:prSet presAssocID="{E5FD1102-BA96-494C-8015-FDC0470786C1}" presName="L2TextContainer" presStyleLbl="bgAccFollowNode1" presStyleIdx="3" presStyleCnt="5"/>
      <dgm:spPr/>
    </dgm:pt>
    <dgm:pt modelId="{79E07FBC-F6FC-487A-840D-68E03E0EAB1E}" type="pres">
      <dgm:prSet presAssocID="{E5FD1102-BA96-494C-8015-FDC0470786C1}" presName="FlexibleEmptyPlaceHolder" presStyleCnt="0"/>
      <dgm:spPr/>
    </dgm:pt>
    <dgm:pt modelId="{FA4E4191-AF22-4F0E-8F23-2A2A35E3D59E}" type="pres">
      <dgm:prSet presAssocID="{E5FD1102-BA96-494C-8015-FDC0470786C1}" presName="ConnectLine" presStyleLbl="sibTrans1D1" presStyleIdx="3" presStyleCnt="5"/>
      <dgm:spPr/>
    </dgm:pt>
    <dgm:pt modelId="{57104C2C-4232-4639-BB0D-E6F033A36979}" type="pres">
      <dgm:prSet presAssocID="{E5FD1102-BA96-494C-8015-FDC0470786C1}" presName="ConnectorPoint" presStyleLbl="node1" presStyleIdx="3" presStyleCnt="5"/>
      <dgm:spPr>
        <a:solidFill>
          <a:schemeClr val="accent2">
            <a:hueOff val="3511139"/>
            <a:satOff val="-4379"/>
            <a:lumOff val="1030"/>
            <a:alphaOff val="0"/>
          </a:schemeClr>
        </a:solidFill>
        <a:ln w="6350" cap="flat" cmpd="sng" algn="ctr">
          <a:solidFill>
            <a:schemeClr val="lt1">
              <a:hueOff val="0"/>
              <a:satOff val="0"/>
              <a:lumOff val="0"/>
              <a:alphaOff val="0"/>
            </a:schemeClr>
          </a:solidFill>
          <a:prstDash val="solid"/>
        </a:ln>
        <a:effectLst/>
      </dgm:spPr>
    </dgm:pt>
    <dgm:pt modelId="{D8E7E8DF-6474-4A17-8D3B-D5DD9B1E9023}" type="pres">
      <dgm:prSet presAssocID="{E5FD1102-BA96-494C-8015-FDC0470786C1}" presName="EmptyPlaceHolder" presStyleCnt="0"/>
      <dgm:spPr/>
    </dgm:pt>
    <dgm:pt modelId="{8776A8C4-E9E4-47AA-93C4-A784FD597ED2}" type="pres">
      <dgm:prSet presAssocID="{E7F973D7-AAC0-49FC-AAFD-112EC6F57466}" presName="spaceBetweenRectangles" presStyleCnt="0"/>
      <dgm:spPr/>
    </dgm:pt>
    <dgm:pt modelId="{78BECC25-DD7E-4805-92E7-0A6F54221787}" type="pres">
      <dgm:prSet presAssocID="{DADF6CD1-7FE5-4375-BC29-0BBF095488A2}" presName="composite" presStyleCnt="0"/>
      <dgm:spPr/>
    </dgm:pt>
    <dgm:pt modelId="{6851EE3E-3812-4089-90FC-54C6A60C4466}" type="pres">
      <dgm:prSet presAssocID="{DADF6CD1-7FE5-4375-BC29-0BBF095488A2}" presName="L1TextContainer" presStyleLbl="alignNode1" presStyleIdx="4" presStyleCnt="5">
        <dgm:presLayoutVars>
          <dgm:chMax val="1"/>
          <dgm:chPref val="1"/>
          <dgm:bulletEnabled val="1"/>
        </dgm:presLayoutVars>
      </dgm:prSet>
      <dgm:spPr/>
    </dgm:pt>
    <dgm:pt modelId="{A919DBBF-1781-474B-9663-9C08C7F130DA}" type="pres">
      <dgm:prSet presAssocID="{DADF6CD1-7FE5-4375-BC29-0BBF095488A2}" presName="L2TextContainerWrapper" presStyleCnt="0">
        <dgm:presLayoutVars>
          <dgm:bulletEnabled val="1"/>
        </dgm:presLayoutVars>
      </dgm:prSet>
      <dgm:spPr/>
    </dgm:pt>
    <dgm:pt modelId="{3C5596B1-88A3-477D-8D41-1CC71BA96660}" type="pres">
      <dgm:prSet presAssocID="{DADF6CD1-7FE5-4375-BC29-0BBF095488A2}" presName="L2TextContainer" presStyleLbl="bgAccFollowNode1" presStyleIdx="4" presStyleCnt="5"/>
      <dgm:spPr/>
    </dgm:pt>
    <dgm:pt modelId="{BBEB45FB-6009-4F77-B249-F87DBFEE8A0D}" type="pres">
      <dgm:prSet presAssocID="{DADF6CD1-7FE5-4375-BC29-0BBF095488A2}" presName="FlexibleEmptyPlaceHolder" presStyleCnt="0"/>
      <dgm:spPr/>
    </dgm:pt>
    <dgm:pt modelId="{967A4C24-548D-4795-B3EE-8D988BB5A586}" type="pres">
      <dgm:prSet presAssocID="{DADF6CD1-7FE5-4375-BC29-0BBF095488A2}" presName="ConnectLine" presStyleLbl="sibTrans1D1" presStyleIdx="4" presStyleCnt="5"/>
      <dgm:spPr/>
    </dgm:pt>
    <dgm:pt modelId="{C0A36B04-E1D5-49B1-A1C8-E067C7A9737A}" type="pres">
      <dgm:prSet presAssocID="{DADF6CD1-7FE5-4375-BC29-0BBF095488A2}" presName="ConnectorPoint" presStyleLbl="node1" presStyleIdx="4" presStyleCnt="5"/>
      <dgm:spPr>
        <a:solidFill>
          <a:schemeClr val="accent2">
            <a:hueOff val="4681519"/>
            <a:satOff val="-5839"/>
            <a:lumOff val="1373"/>
            <a:alphaOff val="0"/>
          </a:schemeClr>
        </a:solidFill>
        <a:ln w="6350" cap="flat" cmpd="sng" algn="ctr">
          <a:solidFill>
            <a:schemeClr val="lt1">
              <a:hueOff val="0"/>
              <a:satOff val="0"/>
              <a:lumOff val="0"/>
              <a:alphaOff val="0"/>
            </a:schemeClr>
          </a:solidFill>
          <a:prstDash val="solid"/>
        </a:ln>
        <a:effectLst/>
      </dgm:spPr>
    </dgm:pt>
    <dgm:pt modelId="{CEFD95F8-ED89-46C0-8550-A9A0956B0027}" type="pres">
      <dgm:prSet presAssocID="{DADF6CD1-7FE5-4375-BC29-0BBF095488A2}" presName="EmptyPlaceHolder" presStyleCnt="0"/>
      <dgm:spPr/>
    </dgm:pt>
  </dgm:ptLst>
  <dgm:cxnLst>
    <dgm:cxn modelId="{186CE004-AEB0-46CF-8F3C-3CBE03C1B979}" type="presOf" srcId="{E5FD1102-BA96-494C-8015-FDC0470786C1}" destId="{F1A04D38-C19E-4A76-A1E7-150C183A4547}" srcOrd="0" destOrd="0" presId="urn:microsoft.com/office/officeart/2017/3/layout/HorizontalLabelsTimeline"/>
    <dgm:cxn modelId="{B8F22C13-7032-46A6-9A09-96E5578C3A67}" srcId="{DAB268B9-A597-4C5F-8BF3-729804F6BAA6}" destId="{B6E9745B-C231-4A2F-B5AB-0D985539B9A3}" srcOrd="0" destOrd="0" parTransId="{182A4F80-F345-49E9-9200-D09E2C9E9C5E}" sibTransId="{AC54B0FE-C145-4D4F-AB7B-CA13E39B1EE6}"/>
    <dgm:cxn modelId="{B2F20719-4B5F-4311-977A-F1CBE924B30F}" type="presOf" srcId="{1F8CF79D-F7F0-4119-A99E-D94A51065CB8}" destId="{5267BEE7-4B5F-4834-B192-720B0FC830EA}" srcOrd="0" destOrd="0" presId="urn:microsoft.com/office/officeart/2017/3/layout/HorizontalLabelsTimeline"/>
    <dgm:cxn modelId="{DF3E8A2E-9F88-4FF0-8B66-E1F71931083B}" type="presOf" srcId="{E0B10541-6DCC-4F40-8CC0-23BFB0FE9FB8}" destId="{7506AD7A-FD63-474F-B0BF-BE5063EBD4DB}" srcOrd="0" destOrd="0" presId="urn:microsoft.com/office/officeart/2017/3/layout/HorizontalLabelsTimeline"/>
    <dgm:cxn modelId="{CDCCBD41-CD17-4E5F-BC28-AF8E26258CB5}" type="presOf" srcId="{3BE6DB62-43DF-4497-A770-0612D1E87382}" destId="{2D0DB8CA-CFB4-4D0B-8726-160254589900}" srcOrd="0" destOrd="0" presId="urn:microsoft.com/office/officeart/2017/3/layout/HorizontalLabelsTimeline"/>
    <dgm:cxn modelId="{D2B2AC52-CFA4-4571-BEFF-FB4098E56F6B}" type="presOf" srcId="{E5B9951C-1C7B-46B3-B2BC-1DE1125A9828}" destId="{53574B11-4472-4FB1-846F-8D99F56DF59E}" srcOrd="0" destOrd="0" presId="urn:microsoft.com/office/officeart/2017/3/layout/HorizontalLabelsTimeline"/>
    <dgm:cxn modelId="{ED44F374-43BD-4B01-8E92-B2A00F7D95F4}" srcId="{DAB268B9-A597-4C5F-8BF3-729804F6BAA6}" destId="{DADF6CD1-7FE5-4375-BC29-0BBF095488A2}" srcOrd="4" destOrd="0" parTransId="{5174E5DB-C72A-4006-AEDC-B3DB92AD3F0D}" sibTransId="{AF988E35-690B-4482-9FB1-62DC7BF7EF1A}"/>
    <dgm:cxn modelId="{34CE7B77-AE71-411F-9DCF-2440F585F903}" type="presOf" srcId="{DAB268B9-A597-4C5F-8BF3-729804F6BAA6}" destId="{CE8ADC9E-F4E9-4CAF-BD51-7E1AD19A7D1E}" srcOrd="0" destOrd="0" presId="urn:microsoft.com/office/officeart/2017/3/layout/HorizontalLabelsTimeline"/>
    <dgm:cxn modelId="{5D97FA7B-B518-4AD0-ACB7-D32A45EDB787}" type="presOf" srcId="{B6E9745B-C231-4A2F-B5AB-0D985539B9A3}" destId="{9B5D7495-941B-4AC7-B260-CE0A2A898271}" srcOrd="0" destOrd="0" presId="urn:microsoft.com/office/officeart/2017/3/layout/HorizontalLabelsTimeline"/>
    <dgm:cxn modelId="{3309E990-A21B-4833-B199-9C6021301F7D}" srcId="{DAB268B9-A597-4C5F-8BF3-729804F6BAA6}" destId="{1F8CF79D-F7F0-4119-A99E-D94A51065CB8}" srcOrd="1" destOrd="0" parTransId="{398D19CE-BC58-4F03-B28F-AF89E487C126}" sibTransId="{8E9196FC-0ADE-4E7C-9102-3432B7EC6984}"/>
    <dgm:cxn modelId="{7DAD45A7-A714-4EAF-853A-2065D725D600}" srcId="{DADF6CD1-7FE5-4375-BC29-0BBF095488A2}" destId="{41E86B54-9999-4DC8-B610-192B9F2DFDE5}" srcOrd="0" destOrd="0" parTransId="{15315953-27DB-440A-9AA7-43FD018124EF}" sibTransId="{A5FD1485-9EC3-4B40-8E95-1F6571EB88A2}"/>
    <dgm:cxn modelId="{6E5666B8-F302-4606-B566-005A984BE26F}" srcId="{DAB268B9-A597-4C5F-8BF3-729804F6BAA6}" destId="{E5FD1102-BA96-494C-8015-FDC0470786C1}" srcOrd="3" destOrd="0" parTransId="{219A2B70-BEFA-41D9-BD38-9751C0177B7C}" sibTransId="{E7F973D7-AAC0-49FC-AAFD-112EC6F57466}"/>
    <dgm:cxn modelId="{254B47BD-32CB-4B88-B3D5-371E1B7DB676}" srcId="{B6E9745B-C231-4A2F-B5AB-0D985539B9A3}" destId="{E0B10541-6DCC-4F40-8CC0-23BFB0FE9FB8}" srcOrd="0" destOrd="0" parTransId="{723113D5-D188-48B6-B34F-6D625F24F9F1}" sibTransId="{756EAF07-CC13-4FA4-B79D-2E625D9E190D}"/>
    <dgm:cxn modelId="{F2F199C5-F545-4814-AE82-4E0171CC4129}" srcId="{1F8CF79D-F7F0-4119-A99E-D94A51065CB8}" destId="{551857BD-959A-4170-AB71-87E5DC098555}" srcOrd="0" destOrd="0" parTransId="{85DFAD96-DAD3-4D2D-B3D2-C8C5738D5410}" sibTransId="{AE554798-0D2A-40B7-8C4D-C710DE9AC877}"/>
    <dgm:cxn modelId="{FAFDC2CA-C327-46E2-8FAA-0CA47C1EC850}" type="presOf" srcId="{DADF6CD1-7FE5-4375-BC29-0BBF095488A2}" destId="{6851EE3E-3812-4089-90FC-54C6A60C4466}" srcOrd="0" destOrd="0" presId="urn:microsoft.com/office/officeart/2017/3/layout/HorizontalLabelsTimeline"/>
    <dgm:cxn modelId="{940F62D1-9E3B-4EBB-B116-183A2F6CC718}" srcId="{E5FD1102-BA96-494C-8015-FDC0470786C1}" destId="{0B332034-DDD7-4043-9DD8-E1B2195F3575}" srcOrd="0" destOrd="0" parTransId="{34792448-E4AD-4B18-8CCB-5CA6CFF81FB5}" sibTransId="{EBBCF5DB-1E4D-402C-B4F0-64AF411B5696}"/>
    <dgm:cxn modelId="{0B4B85D9-2E30-459A-9B00-C971073BE915}" srcId="{DAB268B9-A597-4C5F-8BF3-729804F6BAA6}" destId="{3BE6DB62-43DF-4497-A770-0612D1E87382}" srcOrd="2" destOrd="0" parTransId="{0B41339A-FADC-4ACF-9493-BE2367287058}" sibTransId="{BF00A9AB-28F9-4EE1-BBF1-B12B308C0237}"/>
    <dgm:cxn modelId="{32EAFDEB-ED5C-4270-9596-90E4D0CBEA0A}" type="presOf" srcId="{0B332034-DDD7-4043-9DD8-E1B2195F3575}" destId="{695BFF42-3F0D-4DA6-9F53-22C5FADCEB51}" srcOrd="0" destOrd="0" presId="urn:microsoft.com/office/officeart/2017/3/layout/HorizontalLabelsTimeline"/>
    <dgm:cxn modelId="{4478F4EE-7C4D-4316-B6B8-31335736F49F}" type="presOf" srcId="{551857BD-959A-4170-AB71-87E5DC098555}" destId="{470B7D8F-57DB-42F6-9C34-0D56902E3164}" srcOrd="0" destOrd="0" presId="urn:microsoft.com/office/officeart/2017/3/layout/HorizontalLabelsTimeline"/>
    <dgm:cxn modelId="{1D4302F0-D309-4353-9AA0-DDFBC63EC4EB}" type="presOf" srcId="{41E86B54-9999-4DC8-B610-192B9F2DFDE5}" destId="{3C5596B1-88A3-477D-8D41-1CC71BA96660}" srcOrd="0" destOrd="0" presId="urn:microsoft.com/office/officeart/2017/3/layout/HorizontalLabelsTimeline"/>
    <dgm:cxn modelId="{6A497EF6-BB39-490A-9844-F44B4211EB41}" srcId="{3BE6DB62-43DF-4497-A770-0612D1E87382}" destId="{E5B9951C-1C7B-46B3-B2BC-1DE1125A9828}" srcOrd="0" destOrd="0" parTransId="{AC60B4AD-1BA1-4DA1-BE24-0FCFFDCF44E0}" sibTransId="{E44E9C15-675C-41D2-8EB1-ADE06AC64A31}"/>
    <dgm:cxn modelId="{DBB4B9E7-28C5-4783-8649-447215F114BC}" type="presParOf" srcId="{CE8ADC9E-F4E9-4CAF-BD51-7E1AD19A7D1E}" destId="{9D3C1EC0-FB8A-48E7-A9F7-2CDEFCE86F0B}" srcOrd="0" destOrd="0" presId="urn:microsoft.com/office/officeart/2017/3/layout/HorizontalLabelsTimeline"/>
    <dgm:cxn modelId="{5133DBD6-1D08-4A91-BBFB-B0DCF9D5A28A}" type="presParOf" srcId="{CE8ADC9E-F4E9-4CAF-BD51-7E1AD19A7D1E}" destId="{DFF74C0F-C3A1-442B-9631-4FD0FF093501}" srcOrd="1" destOrd="0" presId="urn:microsoft.com/office/officeart/2017/3/layout/HorizontalLabelsTimeline"/>
    <dgm:cxn modelId="{507D2649-4C56-4F5A-867C-69352E8C37D3}" type="presParOf" srcId="{DFF74C0F-C3A1-442B-9631-4FD0FF093501}" destId="{48EFE442-67A3-4270-93BC-A214467EF9AA}" srcOrd="0" destOrd="0" presId="urn:microsoft.com/office/officeart/2017/3/layout/HorizontalLabelsTimeline"/>
    <dgm:cxn modelId="{92BBD772-9352-4202-A783-7E4FAD52BC3E}" type="presParOf" srcId="{48EFE442-67A3-4270-93BC-A214467EF9AA}" destId="{9B5D7495-941B-4AC7-B260-CE0A2A898271}" srcOrd="0" destOrd="0" presId="urn:microsoft.com/office/officeart/2017/3/layout/HorizontalLabelsTimeline"/>
    <dgm:cxn modelId="{062E99CC-A490-45F4-A620-794FCC1C6D47}" type="presParOf" srcId="{48EFE442-67A3-4270-93BC-A214467EF9AA}" destId="{24769C07-7846-44F6-BE1D-18C29D0CCA60}" srcOrd="1" destOrd="0" presId="urn:microsoft.com/office/officeart/2017/3/layout/HorizontalLabelsTimeline"/>
    <dgm:cxn modelId="{86F8EF9B-6079-47B5-A60A-5C69404C59EE}" type="presParOf" srcId="{24769C07-7846-44F6-BE1D-18C29D0CCA60}" destId="{7506AD7A-FD63-474F-B0BF-BE5063EBD4DB}" srcOrd="0" destOrd="0" presId="urn:microsoft.com/office/officeart/2017/3/layout/HorizontalLabelsTimeline"/>
    <dgm:cxn modelId="{2C2C9388-3579-40BE-B62E-AB2A77DF0633}" type="presParOf" srcId="{24769C07-7846-44F6-BE1D-18C29D0CCA60}" destId="{ACD67D2E-8B9A-41EE-BB43-5CC73EBD8547}" srcOrd="1" destOrd="0" presId="urn:microsoft.com/office/officeart/2017/3/layout/HorizontalLabelsTimeline"/>
    <dgm:cxn modelId="{4D97D890-8DC2-4ACD-8070-C0AAC3F632ED}" type="presParOf" srcId="{48EFE442-67A3-4270-93BC-A214467EF9AA}" destId="{40F2E375-E196-42F1-9191-D25070A0A096}" srcOrd="2" destOrd="0" presId="urn:microsoft.com/office/officeart/2017/3/layout/HorizontalLabelsTimeline"/>
    <dgm:cxn modelId="{9E5B59B5-A764-485A-A3EC-752310022DE1}" type="presParOf" srcId="{48EFE442-67A3-4270-93BC-A214467EF9AA}" destId="{A5A55956-1BF2-4B64-B09A-E1F8E9AECF30}" srcOrd="3" destOrd="0" presId="urn:microsoft.com/office/officeart/2017/3/layout/HorizontalLabelsTimeline"/>
    <dgm:cxn modelId="{3F4B7CA2-DCFA-40A6-8BAC-29C32258E70D}" type="presParOf" srcId="{48EFE442-67A3-4270-93BC-A214467EF9AA}" destId="{716BC68C-0107-443F-B229-FA3FE45EB54C}" srcOrd="4" destOrd="0" presId="urn:microsoft.com/office/officeart/2017/3/layout/HorizontalLabelsTimeline"/>
    <dgm:cxn modelId="{CE9DAA8B-3AA8-413A-BFDB-09A3FD8DE450}" type="presParOf" srcId="{DFF74C0F-C3A1-442B-9631-4FD0FF093501}" destId="{C5A4C9D6-33E3-4380-A393-BCA21AC70093}" srcOrd="1" destOrd="0" presId="urn:microsoft.com/office/officeart/2017/3/layout/HorizontalLabelsTimeline"/>
    <dgm:cxn modelId="{4E66FBD1-5E96-4F21-AC16-D7C7381A55EA}" type="presParOf" srcId="{DFF74C0F-C3A1-442B-9631-4FD0FF093501}" destId="{C0426A63-6E87-42E0-A495-F2CC26DE5C4A}" srcOrd="2" destOrd="0" presId="urn:microsoft.com/office/officeart/2017/3/layout/HorizontalLabelsTimeline"/>
    <dgm:cxn modelId="{EF2D9839-C385-4E3D-BEFC-B3DDE6E796B9}" type="presParOf" srcId="{C0426A63-6E87-42E0-A495-F2CC26DE5C4A}" destId="{5267BEE7-4B5F-4834-B192-720B0FC830EA}" srcOrd="0" destOrd="0" presId="urn:microsoft.com/office/officeart/2017/3/layout/HorizontalLabelsTimeline"/>
    <dgm:cxn modelId="{26197851-6CEF-4880-A9E7-236984DA2326}" type="presParOf" srcId="{C0426A63-6E87-42E0-A495-F2CC26DE5C4A}" destId="{3CD3930E-7219-429E-AB74-A7B6544F0BCF}" srcOrd="1" destOrd="0" presId="urn:microsoft.com/office/officeart/2017/3/layout/HorizontalLabelsTimeline"/>
    <dgm:cxn modelId="{D5582C0F-6555-471E-93DC-286C08B72A5A}" type="presParOf" srcId="{3CD3930E-7219-429E-AB74-A7B6544F0BCF}" destId="{470B7D8F-57DB-42F6-9C34-0D56902E3164}" srcOrd="0" destOrd="0" presId="urn:microsoft.com/office/officeart/2017/3/layout/HorizontalLabelsTimeline"/>
    <dgm:cxn modelId="{1B0B5DFF-804A-4A25-9E53-2E43B4707C1B}" type="presParOf" srcId="{3CD3930E-7219-429E-AB74-A7B6544F0BCF}" destId="{E9DF98ED-1E5E-4C19-A2C5-3646E0F8EE5C}" srcOrd="1" destOrd="0" presId="urn:microsoft.com/office/officeart/2017/3/layout/HorizontalLabelsTimeline"/>
    <dgm:cxn modelId="{686956BA-1668-4613-B574-1CDF3725B5F2}" type="presParOf" srcId="{C0426A63-6E87-42E0-A495-F2CC26DE5C4A}" destId="{E42ABD01-F914-40BC-8406-F0565567F7CB}" srcOrd="2" destOrd="0" presId="urn:microsoft.com/office/officeart/2017/3/layout/HorizontalLabelsTimeline"/>
    <dgm:cxn modelId="{1AEAC1BA-B09F-46A2-B400-4545ED7B071A}" type="presParOf" srcId="{C0426A63-6E87-42E0-A495-F2CC26DE5C4A}" destId="{CD9A44D2-AD54-49F6-B1B9-09ABE43F5F92}" srcOrd="3" destOrd="0" presId="urn:microsoft.com/office/officeart/2017/3/layout/HorizontalLabelsTimeline"/>
    <dgm:cxn modelId="{009FA4EB-CD51-4A8B-A2A4-51D5FEF5EB78}" type="presParOf" srcId="{C0426A63-6E87-42E0-A495-F2CC26DE5C4A}" destId="{7CC8FA69-48E1-4373-BAFF-937E6E639FF0}" srcOrd="4" destOrd="0" presId="urn:microsoft.com/office/officeart/2017/3/layout/HorizontalLabelsTimeline"/>
    <dgm:cxn modelId="{D255B5FD-9752-421E-8694-E41F401DF4C5}" type="presParOf" srcId="{DFF74C0F-C3A1-442B-9631-4FD0FF093501}" destId="{31B1012F-BA7C-40C7-8B5A-5AEB1FEAA831}" srcOrd="3" destOrd="0" presId="urn:microsoft.com/office/officeart/2017/3/layout/HorizontalLabelsTimeline"/>
    <dgm:cxn modelId="{5BF8955B-4591-4D96-AFA3-06DA761D5DC9}" type="presParOf" srcId="{DFF74C0F-C3A1-442B-9631-4FD0FF093501}" destId="{38ECF52C-E7E5-4F2B-9FC9-5BDAC11AEE1F}" srcOrd="4" destOrd="0" presId="urn:microsoft.com/office/officeart/2017/3/layout/HorizontalLabelsTimeline"/>
    <dgm:cxn modelId="{CE4FD4F4-B679-4D44-BFA4-591F07E63E34}" type="presParOf" srcId="{38ECF52C-E7E5-4F2B-9FC9-5BDAC11AEE1F}" destId="{2D0DB8CA-CFB4-4D0B-8726-160254589900}" srcOrd="0" destOrd="0" presId="urn:microsoft.com/office/officeart/2017/3/layout/HorizontalLabelsTimeline"/>
    <dgm:cxn modelId="{7925A84A-225F-45BC-9DA9-0B7879B36432}" type="presParOf" srcId="{38ECF52C-E7E5-4F2B-9FC9-5BDAC11AEE1F}" destId="{3DFFD7B8-59C1-4434-BE41-762B267087A5}" srcOrd="1" destOrd="0" presId="urn:microsoft.com/office/officeart/2017/3/layout/HorizontalLabelsTimeline"/>
    <dgm:cxn modelId="{E478C049-DA23-4BB6-8A6A-064A88BA2B91}" type="presParOf" srcId="{3DFFD7B8-59C1-4434-BE41-762B267087A5}" destId="{53574B11-4472-4FB1-846F-8D99F56DF59E}" srcOrd="0" destOrd="0" presId="urn:microsoft.com/office/officeart/2017/3/layout/HorizontalLabelsTimeline"/>
    <dgm:cxn modelId="{41C520BF-CC53-4950-848E-7ACCCFBED148}" type="presParOf" srcId="{3DFFD7B8-59C1-4434-BE41-762B267087A5}" destId="{357EBCAA-30E5-4542-9F26-CDCF5160059D}" srcOrd="1" destOrd="0" presId="urn:microsoft.com/office/officeart/2017/3/layout/HorizontalLabelsTimeline"/>
    <dgm:cxn modelId="{9882784A-B246-4975-BBC9-30AE1A94C2C6}" type="presParOf" srcId="{38ECF52C-E7E5-4F2B-9FC9-5BDAC11AEE1F}" destId="{45F0B651-FDB6-4532-82D3-E2E2D71E9AB0}" srcOrd="2" destOrd="0" presId="urn:microsoft.com/office/officeart/2017/3/layout/HorizontalLabelsTimeline"/>
    <dgm:cxn modelId="{85BB3E46-848A-49E4-AD24-02ED086F7F4C}" type="presParOf" srcId="{38ECF52C-E7E5-4F2B-9FC9-5BDAC11AEE1F}" destId="{B8EA03CA-9845-487A-8197-91FBA52E79F9}" srcOrd="3" destOrd="0" presId="urn:microsoft.com/office/officeart/2017/3/layout/HorizontalLabelsTimeline"/>
    <dgm:cxn modelId="{74ACE559-9A85-46E0-8657-FE0162EBF85E}" type="presParOf" srcId="{38ECF52C-E7E5-4F2B-9FC9-5BDAC11AEE1F}" destId="{81C61D2B-62A5-4528-82B5-2C54A59D3EBE}" srcOrd="4" destOrd="0" presId="urn:microsoft.com/office/officeart/2017/3/layout/HorizontalLabelsTimeline"/>
    <dgm:cxn modelId="{028AC258-184D-4730-BD32-F4B8F2978210}" type="presParOf" srcId="{DFF74C0F-C3A1-442B-9631-4FD0FF093501}" destId="{05E6C5F6-B0BA-4AC5-8842-3D7DA894113C}" srcOrd="5" destOrd="0" presId="urn:microsoft.com/office/officeart/2017/3/layout/HorizontalLabelsTimeline"/>
    <dgm:cxn modelId="{841C3AEC-5F10-4E49-9639-F75381722514}" type="presParOf" srcId="{DFF74C0F-C3A1-442B-9631-4FD0FF093501}" destId="{6BFE2A68-FD34-4A13-9C79-E0FDB5D50013}" srcOrd="6" destOrd="0" presId="urn:microsoft.com/office/officeart/2017/3/layout/HorizontalLabelsTimeline"/>
    <dgm:cxn modelId="{57D670F2-8B33-4771-A373-0AA022F676C5}" type="presParOf" srcId="{6BFE2A68-FD34-4A13-9C79-E0FDB5D50013}" destId="{F1A04D38-C19E-4A76-A1E7-150C183A4547}" srcOrd="0" destOrd="0" presId="urn:microsoft.com/office/officeart/2017/3/layout/HorizontalLabelsTimeline"/>
    <dgm:cxn modelId="{367B452D-07FA-4E54-95D8-A03945847E57}" type="presParOf" srcId="{6BFE2A68-FD34-4A13-9C79-E0FDB5D50013}" destId="{B547D4B6-949E-418E-AF18-40E2E9600D91}" srcOrd="1" destOrd="0" presId="urn:microsoft.com/office/officeart/2017/3/layout/HorizontalLabelsTimeline"/>
    <dgm:cxn modelId="{F2B566FE-3F13-40D5-A154-F59944715CD0}" type="presParOf" srcId="{B547D4B6-949E-418E-AF18-40E2E9600D91}" destId="{695BFF42-3F0D-4DA6-9F53-22C5FADCEB51}" srcOrd="0" destOrd="0" presId="urn:microsoft.com/office/officeart/2017/3/layout/HorizontalLabelsTimeline"/>
    <dgm:cxn modelId="{998F4686-CB7A-4A65-AC1B-D9607E72839C}" type="presParOf" srcId="{B547D4B6-949E-418E-AF18-40E2E9600D91}" destId="{79E07FBC-F6FC-487A-840D-68E03E0EAB1E}" srcOrd="1" destOrd="0" presId="urn:microsoft.com/office/officeart/2017/3/layout/HorizontalLabelsTimeline"/>
    <dgm:cxn modelId="{AD765EC8-47AA-4762-B18D-F4F6520E2773}" type="presParOf" srcId="{6BFE2A68-FD34-4A13-9C79-E0FDB5D50013}" destId="{FA4E4191-AF22-4F0E-8F23-2A2A35E3D59E}" srcOrd="2" destOrd="0" presId="urn:microsoft.com/office/officeart/2017/3/layout/HorizontalLabelsTimeline"/>
    <dgm:cxn modelId="{929AE989-8552-4803-8368-A0279DFCF297}" type="presParOf" srcId="{6BFE2A68-FD34-4A13-9C79-E0FDB5D50013}" destId="{57104C2C-4232-4639-BB0D-E6F033A36979}" srcOrd="3" destOrd="0" presId="urn:microsoft.com/office/officeart/2017/3/layout/HorizontalLabelsTimeline"/>
    <dgm:cxn modelId="{3ABE28D5-08F5-46F2-A766-F99ACEC55CDF}" type="presParOf" srcId="{6BFE2A68-FD34-4A13-9C79-E0FDB5D50013}" destId="{D8E7E8DF-6474-4A17-8D3B-D5DD9B1E9023}" srcOrd="4" destOrd="0" presId="urn:microsoft.com/office/officeart/2017/3/layout/HorizontalLabelsTimeline"/>
    <dgm:cxn modelId="{4145DC25-1BA7-41F5-BE43-94B8B1FEE0A1}" type="presParOf" srcId="{DFF74C0F-C3A1-442B-9631-4FD0FF093501}" destId="{8776A8C4-E9E4-47AA-93C4-A784FD597ED2}" srcOrd="7" destOrd="0" presId="urn:microsoft.com/office/officeart/2017/3/layout/HorizontalLabelsTimeline"/>
    <dgm:cxn modelId="{C6D37360-AAB2-4A2D-8364-5DB39398BBBA}" type="presParOf" srcId="{DFF74C0F-C3A1-442B-9631-4FD0FF093501}" destId="{78BECC25-DD7E-4805-92E7-0A6F54221787}" srcOrd="8" destOrd="0" presId="urn:microsoft.com/office/officeart/2017/3/layout/HorizontalLabelsTimeline"/>
    <dgm:cxn modelId="{B5459D46-8261-4AC4-9401-D2C64EB525FE}" type="presParOf" srcId="{78BECC25-DD7E-4805-92E7-0A6F54221787}" destId="{6851EE3E-3812-4089-90FC-54C6A60C4466}" srcOrd="0" destOrd="0" presId="urn:microsoft.com/office/officeart/2017/3/layout/HorizontalLabelsTimeline"/>
    <dgm:cxn modelId="{44A7171A-A337-466E-AB38-CA6A84131E48}" type="presParOf" srcId="{78BECC25-DD7E-4805-92E7-0A6F54221787}" destId="{A919DBBF-1781-474B-9663-9C08C7F130DA}" srcOrd="1" destOrd="0" presId="urn:microsoft.com/office/officeart/2017/3/layout/HorizontalLabelsTimeline"/>
    <dgm:cxn modelId="{B6BAF6A9-29D6-4D4B-A5BC-B2817D7D205C}" type="presParOf" srcId="{A919DBBF-1781-474B-9663-9C08C7F130DA}" destId="{3C5596B1-88A3-477D-8D41-1CC71BA96660}" srcOrd="0" destOrd="0" presId="urn:microsoft.com/office/officeart/2017/3/layout/HorizontalLabelsTimeline"/>
    <dgm:cxn modelId="{08A61B80-B2F2-4831-BAD3-1F7CFB2E7642}" type="presParOf" srcId="{A919DBBF-1781-474B-9663-9C08C7F130DA}" destId="{BBEB45FB-6009-4F77-B249-F87DBFEE8A0D}" srcOrd="1" destOrd="0" presId="urn:microsoft.com/office/officeart/2017/3/layout/HorizontalLabelsTimeline"/>
    <dgm:cxn modelId="{DC2850DC-7E84-4C9A-A3E2-692A91649BF7}" type="presParOf" srcId="{78BECC25-DD7E-4805-92E7-0A6F54221787}" destId="{967A4C24-548D-4795-B3EE-8D988BB5A586}" srcOrd="2" destOrd="0" presId="urn:microsoft.com/office/officeart/2017/3/layout/HorizontalLabelsTimeline"/>
    <dgm:cxn modelId="{86367764-25D0-4160-BF2B-EC5507FB1E70}" type="presParOf" srcId="{78BECC25-DD7E-4805-92E7-0A6F54221787}" destId="{C0A36B04-E1D5-49B1-A1C8-E067C7A9737A}" srcOrd="3" destOrd="0" presId="urn:microsoft.com/office/officeart/2017/3/layout/HorizontalLabelsTimeline"/>
    <dgm:cxn modelId="{A67FF032-05B0-48F3-9C9F-51E12A958466}" type="presParOf" srcId="{78BECC25-DD7E-4805-92E7-0A6F54221787}" destId="{CEFD95F8-ED89-46C0-8550-A9A0956B0027}"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Microsoft Windows</a:t>
          </a:r>
        </a:p>
      </dgm:t>
    </dgm:pt>
    <dgm:pt modelId="{D8C59B96-AEED-4F99-B503-BABF5341366C}" type="parTrans" cxnId="{6FD37D6D-0ED2-4F1C-AA8E-07926DBBC752}">
      <dgm:prSet/>
      <dgm:spPr/>
    </dgm:pt>
    <dgm:pt modelId="{56ED62B3-981B-483C-907C-1EDB593D33BA}" type="sibTrans" cxnId="{6FD37D6D-0ED2-4F1C-AA8E-07926DBBC752}">
      <dgm:prSet/>
      <dgm:spPr/>
    </dgm:pt>
    <dgm:pt modelId="{EC9966B9-36AE-4E0C-93F7-0E4B47798D3E}">
      <dgm:prSet/>
      <dgm:spPr/>
      <dgm:t>
        <a:bodyPr/>
        <a:lstStyle/>
        <a:p>
          <a:r>
            <a:rPr lang="en-US" dirty="0" err="1"/>
            <a:t>MacOs</a:t>
          </a:r>
          <a:endParaRPr lang="en-US" dirty="0"/>
        </a:p>
      </dgm:t>
    </dgm:pt>
    <dgm:pt modelId="{D36BDE41-D438-4759-89CD-1B74D9BE6531}" type="parTrans" cxnId="{858D0FE8-1CEB-4B8D-86E4-03956698931E}">
      <dgm:prSet/>
      <dgm:spPr/>
    </dgm:pt>
    <dgm:pt modelId="{58F9B02C-88AC-4541-B310-6D430A8BB361}" type="sibTrans" cxnId="{858D0FE8-1CEB-4B8D-86E4-03956698931E}">
      <dgm:prSet/>
      <dgm:spPr/>
    </dgm:pt>
    <dgm:pt modelId="{AD6DD354-9193-4840-BA97-CB7FD9B0A134}">
      <dgm:prSet/>
      <dgm:spPr/>
      <dgm:t>
        <a:bodyPr/>
        <a:lstStyle/>
        <a:p>
          <a:pPr>
            <a:buNone/>
          </a:pPr>
          <a:r>
            <a:rPr lang="en-US" b="1" i="0"/>
            <a:t>Linux</a:t>
          </a:r>
          <a:endParaRPr lang="en-US" dirty="0"/>
        </a:p>
      </dgm:t>
    </dgm:pt>
    <dgm:pt modelId="{53F63D1C-F330-420C-9D9E-6891EF807FBF}" type="parTrans" cxnId="{EA3BE5EB-8DE6-478A-9396-C65208A08A69}">
      <dgm:prSet/>
      <dgm:spPr/>
    </dgm:pt>
    <dgm:pt modelId="{515B1A3F-5D4B-4ADC-9972-6F950959E74F}" type="sibTrans" cxnId="{EA3BE5EB-8DE6-478A-9396-C65208A08A69}">
      <dgm:prSet/>
      <dgm:spPr/>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23D116-726E-481A-8CD2-EECDB90B2C29}"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25BB4DFD-0011-48BB-9C43-E12B8CF48929}">
      <dgm:prSet/>
      <dgm:spPr/>
      <dgm:t>
        <a:bodyPr/>
        <a:lstStyle/>
        <a:p>
          <a:r>
            <a:rPr lang="en-US"/>
            <a:t>Beginner-friendly</a:t>
          </a:r>
        </a:p>
      </dgm:t>
    </dgm:pt>
    <dgm:pt modelId="{125D46F6-733A-4250-9DD1-08A046781354}" type="parTrans" cxnId="{72E40E1E-E04C-4B0A-88F1-B207E1DF7C5F}">
      <dgm:prSet/>
      <dgm:spPr/>
      <dgm:t>
        <a:bodyPr/>
        <a:lstStyle/>
        <a:p>
          <a:endParaRPr lang="en-US"/>
        </a:p>
      </dgm:t>
    </dgm:pt>
    <dgm:pt modelId="{B7A792E9-DD9E-40A1-BE6C-1EE8086880C0}" type="sibTrans" cxnId="{72E40E1E-E04C-4B0A-88F1-B207E1DF7C5F}">
      <dgm:prSet/>
      <dgm:spPr/>
      <dgm:t>
        <a:bodyPr/>
        <a:lstStyle/>
        <a:p>
          <a:endParaRPr lang="en-US"/>
        </a:p>
      </dgm:t>
    </dgm:pt>
    <dgm:pt modelId="{78913880-4A73-4B7B-B3F8-295AD6B70DF6}">
      <dgm:prSet/>
      <dgm:spPr/>
      <dgm:t>
        <a:bodyPr/>
        <a:lstStyle/>
        <a:p>
          <a:r>
            <a:rPr lang="en-US"/>
            <a:t>Huge online community and support</a:t>
          </a:r>
        </a:p>
      </dgm:t>
    </dgm:pt>
    <dgm:pt modelId="{D1D82769-1B64-4275-A4BC-8ED97353F6F6}" type="parTrans" cxnId="{ABFC00D9-E2CB-4814-94C6-AF544B33C890}">
      <dgm:prSet/>
      <dgm:spPr/>
      <dgm:t>
        <a:bodyPr/>
        <a:lstStyle/>
        <a:p>
          <a:endParaRPr lang="en-US"/>
        </a:p>
      </dgm:t>
    </dgm:pt>
    <dgm:pt modelId="{2F99E71E-430E-4E18-B75D-A69E84937C48}" type="sibTrans" cxnId="{ABFC00D9-E2CB-4814-94C6-AF544B33C890}">
      <dgm:prSet/>
      <dgm:spPr/>
      <dgm:t>
        <a:bodyPr/>
        <a:lstStyle/>
        <a:p>
          <a:endParaRPr lang="en-US"/>
        </a:p>
      </dgm:t>
    </dgm:pt>
    <dgm:pt modelId="{C2F47B16-63D4-4381-9844-AFB18109EB89}">
      <dgm:prSet/>
      <dgm:spPr/>
      <dgm:t>
        <a:bodyPr/>
        <a:lstStyle/>
        <a:p>
          <a:r>
            <a:rPr lang="en-US"/>
            <a:t>Pre-installed basic tools for </a:t>
          </a:r>
          <a:r>
            <a:rPr lang="en-US" b="1"/>
            <a:t>scripting</a:t>
          </a:r>
          <a:r>
            <a:rPr lang="en-US"/>
            <a:t> (Bash, Python)</a:t>
          </a:r>
        </a:p>
      </dgm:t>
    </dgm:pt>
    <dgm:pt modelId="{F88431AA-38CE-476E-B194-BD8778B81B84}" type="parTrans" cxnId="{5D42D794-5E33-4776-AE72-5710B2884F3F}">
      <dgm:prSet/>
      <dgm:spPr/>
      <dgm:t>
        <a:bodyPr/>
        <a:lstStyle/>
        <a:p>
          <a:endParaRPr lang="en-US"/>
        </a:p>
      </dgm:t>
    </dgm:pt>
    <dgm:pt modelId="{FDBAEFE0-9758-42D8-B6E4-A8D13A9ED1DF}" type="sibTrans" cxnId="{5D42D794-5E33-4776-AE72-5710B2884F3F}">
      <dgm:prSet/>
      <dgm:spPr/>
      <dgm:t>
        <a:bodyPr/>
        <a:lstStyle/>
        <a:p>
          <a:endParaRPr lang="en-US"/>
        </a:p>
      </dgm:t>
    </dgm:pt>
    <dgm:pt modelId="{A62FCE95-A56E-4BCB-9A98-4DEF108A2D5A}">
      <dgm:prSet/>
      <dgm:spPr/>
      <dgm:t>
        <a:bodyPr/>
        <a:lstStyle/>
        <a:p>
          <a:r>
            <a:rPr lang="en-US"/>
            <a:t>Easy to set up </a:t>
          </a:r>
          <a:r>
            <a:rPr lang="en-US" b="1"/>
            <a:t>Apache/Nginx web servers</a:t>
          </a:r>
          <a:endParaRPr lang="en-US"/>
        </a:p>
      </dgm:t>
    </dgm:pt>
    <dgm:pt modelId="{ED1AB876-FD7A-4921-A03C-D556B2EAEF55}" type="parTrans" cxnId="{94CF9F12-86FA-4F58-A01C-865A12387A79}">
      <dgm:prSet/>
      <dgm:spPr/>
      <dgm:t>
        <a:bodyPr/>
        <a:lstStyle/>
        <a:p>
          <a:endParaRPr lang="en-US"/>
        </a:p>
      </dgm:t>
    </dgm:pt>
    <dgm:pt modelId="{AA055CC5-1539-42DD-A801-6296E702CF4D}" type="sibTrans" cxnId="{94CF9F12-86FA-4F58-A01C-865A12387A79}">
      <dgm:prSet/>
      <dgm:spPr/>
      <dgm:t>
        <a:bodyPr/>
        <a:lstStyle/>
        <a:p>
          <a:endParaRPr lang="en-US"/>
        </a:p>
      </dgm:t>
    </dgm:pt>
    <dgm:pt modelId="{48CA04FB-9A90-4D08-B6FC-2CF5C1B3A252}">
      <dgm:prSet/>
      <dgm:spPr/>
      <dgm:t>
        <a:bodyPr/>
        <a:lstStyle/>
        <a:p>
          <a:r>
            <a:rPr lang="en-US"/>
            <a:t>Compatible with most networking and server tools</a:t>
          </a:r>
        </a:p>
      </dgm:t>
    </dgm:pt>
    <dgm:pt modelId="{81A22FC8-EF0C-4360-868A-03FCE7EA3A4F}" type="parTrans" cxnId="{9B643CEE-226B-46EA-94AB-B8D37AF9A7B4}">
      <dgm:prSet/>
      <dgm:spPr/>
      <dgm:t>
        <a:bodyPr/>
        <a:lstStyle/>
        <a:p>
          <a:endParaRPr lang="en-US"/>
        </a:p>
      </dgm:t>
    </dgm:pt>
    <dgm:pt modelId="{8C52B2D4-8C2C-48A7-92EF-676DA93403DD}" type="sibTrans" cxnId="{9B643CEE-226B-46EA-94AB-B8D37AF9A7B4}">
      <dgm:prSet/>
      <dgm:spPr/>
      <dgm:t>
        <a:bodyPr/>
        <a:lstStyle/>
        <a:p>
          <a:endParaRPr lang="en-US"/>
        </a:p>
      </dgm:t>
    </dgm:pt>
    <dgm:pt modelId="{1706C939-12DE-46A7-A54B-09DDFCF3C1CF}">
      <dgm:prSet/>
      <dgm:spPr/>
      <dgm:t>
        <a:bodyPr/>
        <a:lstStyle/>
        <a:p>
          <a:r>
            <a:rPr lang="en-US" b="1"/>
            <a:t>Use in classrooms, personal learning, or virtual machines (e.g., VirtualBox)</a:t>
          </a:r>
          <a:endParaRPr lang="en-US"/>
        </a:p>
      </dgm:t>
    </dgm:pt>
    <dgm:pt modelId="{1CEBA64D-2CEC-4C5A-9F41-3C34D2F1B038}" type="parTrans" cxnId="{E95B1985-834A-4CC9-BB29-54F07FF45A53}">
      <dgm:prSet/>
      <dgm:spPr/>
      <dgm:t>
        <a:bodyPr/>
        <a:lstStyle/>
        <a:p>
          <a:endParaRPr lang="en-US"/>
        </a:p>
      </dgm:t>
    </dgm:pt>
    <dgm:pt modelId="{2D3E6FFA-E5E7-4536-A648-FA4968D79689}" type="sibTrans" cxnId="{E95B1985-834A-4CC9-BB29-54F07FF45A53}">
      <dgm:prSet/>
      <dgm:spPr/>
      <dgm:t>
        <a:bodyPr/>
        <a:lstStyle/>
        <a:p>
          <a:endParaRPr lang="en-US"/>
        </a:p>
      </dgm:t>
    </dgm:pt>
    <dgm:pt modelId="{BB069870-F654-46BC-9DAE-5F61DEFFDD42}" type="pres">
      <dgm:prSet presAssocID="{6823D116-726E-481A-8CD2-EECDB90B2C29}" presName="Name0" presStyleCnt="0">
        <dgm:presLayoutVars>
          <dgm:dir/>
          <dgm:resizeHandles val="exact"/>
        </dgm:presLayoutVars>
      </dgm:prSet>
      <dgm:spPr/>
    </dgm:pt>
    <dgm:pt modelId="{4C1FE14A-67E6-4DF3-A84C-1B20C393441F}" type="pres">
      <dgm:prSet presAssocID="{25BB4DFD-0011-48BB-9C43-E12B8CF48929}" presName="node" presStyleLbl="node1" presStyleIdx="0" presStyleCnt="6">
        <dgm:presLayoutVars>
          <dgm:bulletEnabled val="1"/>
        </dgm:presLayoutVars>
      </dgm:prSet>
      <dgm:spPr/>
    </dgm:pt>
    <dgm:pt modelId="{5AF8591E-7E02-43C5-B399-A2D1D19F2850}" type="pres">
      <dgm:prSet presAssocID="{B7A792E9-DD9E-40A1-BE6C-1EE8086880C0}" presName="sibTrans" presStyleLbl="sibTrans1D1" presStyleIdx="0" presStyleCnt="5"/>
      <dgm:spPr/>
    </dgm:pt>
    <dgm:pt modelId="{CCB96CA3-B659-4EEC-BA5B-BEBCEC2E52D5}" type="pres">
      <dgm:prSet presAssocID="{B7A792E9-DD9E-40A1-BE6C-1EE8086880C0}" presName="connectorText" presStyleLbl="sibTrans1D1" presStyleIdx="0" presStyleCnt="5"/>
      <dgm:spPr/>
    </dgm:pt>
    <dgm:pt modelId="{969DD500-A193-4CBE-AF87-78756523938A}" type="pres">
      <dgm:prSet presAssocID="{78913880-4A73-4B7B-B3F8-295AD6B70DF6}" presName="node" presStyleLbl="node1" presStyleIdx="1" presStyleCnt="6">
        <dgm:presLayoutVars>
          <dgm:bulletEnabled val="1"/>
        </dgm:presLayoutVars>
      </dgm:prSet>
      <dgm:spPr/>
    </dgm:pt>
    <dgm:pt modelId="{421B40FB-55BD-4065-8C56-82A891D35211}" type="pres">
      <dgm:prSet presAssocID="{2F99E71E-430E-4E18-B75D-A69E84937C48}" presName="sibTrans" presStyleLbl="sibTrans1D1" presStyleIdx="1" presStyleCnt="5"/>
      <dgm:spPr/>
    </dgm:pt>
    <dgm:pt modelId="{7438AC04-082F-4D9F-8C3A-68AE2CBE498A}" type="pres">
      <dgm:prSet presAssocID="{2F99E71E-430E-4E18-B75D-A69E84937C48}" presName="connectorText" presStyleLbl="sibTrans1D1" presStyleIdx="1" presStyleCnt="5"/>
      <dgm:spPr/>
    </dgm:pt>
    <dgm:pt modelId="{A219C7F6-BD17-49AD-A539-E4340867EA70}" type="pres">
      <dgm:prSet presAssocID="{C2F47B16-63D4-4381-9844-AFB18109EB89}" presName="node" presStyleLbl="node1" presStyleIdx="2" presStyleCnt="6">
        <dgm:presLayoutVars>
          <dgm:bulletEnabled val="1"/>
        </dgm:presLayoutVars>
      </dgm:prSet>
      <dgm:spPr/>
    </dgm:pt>
    <dgm:pt modelId="{18F75523-BF0D-440A-A4D8-10F20CDCB35B}" type="pres">
      <dgm:prSet presAssocID="{FDBAEFE0-9758-42D8-B6E4-A8D13A9ED1DF}" presName="sibTrans" presStyleLbl="sibTrans1D1" presStyleIdx="2" presStyleCnt="5"/>
      <dgm:spPr/>
    </dgm:pt>
    <dgm:pt modelId="{3D5E29A2-6134-4846-A214-103D860ACC8C}" type="pres">
      <dgm:prSet presAssocID="{FDBAEFE0-9758-42D8-B6E4-A8D13A9ED1DF}" presName="connectorText" presStyleLbl="sibTrans1D1" presStyleIdx="2" presStyleCnt="5"/>
      <dgm:spPr/>
    </dgm:pt>
    <dgm:pt modelId="{62CC3753-0693-44CC-8DC1-52B2AF3F6DB6}" type="pres">
      <dgm:prSet presAssocID="{A62FCE95-A56E-4BCB-9A98-4DEF108A2D5A}" presName="node" presStyleLbl="node1" presStyleIdx="3" presStyleCnt="6">
        <dgm:presLayoutVars>
          <dgm:bulletEnabled val="1"/>
        </dgm:presLayoutVars>
      </dgm:prSet>
      <dgm:spPr/>
    </dgm:pt>
    <dgm:pt modelId="{45E8A31C-5A3A-46BE-9A11-2961D302E532}" type="pres">
      <dgm:prSet presAssocID="{AA055CC5-1539-42DD-A801-6296E702CF4D}" presName="sibTrans" presStyleLbl="sibTrans1D1" presStyleIdx="3" presStyleCnt="5"/>
      <dgm:spPr/>
    </dgm:pt>
    <dgm:pt modelId="{11F5155D-A193-47F3-8CFE-1603AA00559F}" type="pres">
      <dgm:prSet presAssocID="{AA055CC5-1539-42DD-A801-6296E702CF4D}" presName="connectorText" presStyleLbl="sibTrans1D1" presStyleIdx="3" presStyleCnt="5"/>
      <dgm:spPr/>
    </dgm:pt>
    <dgm:pt modelId="{42CD2D7C-5985-4526-B7B3-979192D4E74F}" type="pres">
      <dgm:prSet presAssocID="{48CA04FB-9A90-4D08-B6FC-2CF5C1B3A252}" presName="node" presStyleLbl="node1" presStyleIdx="4" presStyleCnt="6">
        <dgm:presLayoutVars>
          <dgm:bulletEnabled val="1"/>
        </dgm:presLayoutVars>
      </dgm:prSet>
      <dgm:spPr/>
    </dgm:pt>
    <dgm:pt modelId="{EA5AE270-C855-4F42-9D69-A4F17CB4E13F}" type="pres">
      <dgm:prSet presAssocID="{8C52B2D4-8C2C-48A7-92EF-676DA93403DD}" presName="sibTrans" presStyleLbl="sibTrans1D1" presStyleIdx="4" presStyleCnt="5"/>
      <dgm:spPr/>
    </dgm:pt>
    <dgm:pt modelId="{783AC474-148D-4149-B424-C8C3AF353744}" type="pres">
      <dgm:prSet presAssocID="{8C52B2D4-8C2C-48A7-92EF-676DA93403DD}" presName="connectorText" presStyleLbl="sibTrans1D1" presStyleIdx="4" presStyleCnt="5"/>
      <dgm:spPr/>
    </dgm:pt>
    <dgm:pt modelId="{B926F537-4667-48FC-B056-82472B0E0C7F}" type="pres">
      <dgm:prSet presAssocID="{1706C939-12DE-46A7-A54B-09DDFCF3C1CF}" presName="node" presStyleLbl="node1" presStyleIdx="5" presStyleCnt="6">
        <dgm:presLayoutVars>
          <dgm:bulletEnabled val="1"/>
        </dgm:presLayoutVars>
      </dgm:prSet>
      <dgm:spPr/>
    </dgm:pt>
  </dgm:ptLst>
  <dgm:cxnLst>
    <dgm:cxn modelId="{CAE06006-8C08-4CE2-B622-2061513B3889}" type="presOf" srcId="{6823D116-726E-481A-8CD2-EECDB90B2C29}" destId="{BB069870-F654-46BC-9DAE-5F61DEFFDD42}" srcOrd="0" destOrd="0" presId="urn:microsoft.com/office/officeart/2016/7/layout/RepeatingBendingProcessNew"/>
    <dgm:cxn modelId="{2FF07806-09AF-4533-969C-3688EEA66835}" type="presOf" srcId="{B7A792E9-DD9E-40A1-BE6C-1EE8086880C0}" destId="{CCB96CA3-B659-4EEC-BA5B-BEBCEC2E52D5}" srcOrd="1" destOrd="0" presId="urn:microsoft.com/office/officeart/2016/7/layout/RepeatingBendingProcessNew"/>
    <dgm:cxn modelId="{5BDC040B-83D6-4647-A6B3-C8D7D9914DA7}" type="presOf" srcId="{25BB4DFD-0011-48BB-9C43-E12B8CF48929}" destId="{4C1FE14A-67E6-4DF3-A84C-1B20C393441F}" srcOrd="0" destOrd="0" presId="urn:microsoft.com/office/officeart/2016/7/layout/RepeatingBendingProcessNew"/>
    <dgm:cxn modelId="{FC55B811-E79E-4889-AB70-D7E6C1B98C11}" type="presOf" srcId="{2F99E71E-430E-4E18-B75D-A69E84937C48}" destId="{7438AC04-082F-4D9F-8C3A-68AE2CBE498A}" srcOrd="1" destOrd="0" presId="urn:microsoft.com/office/officeart/2016/7/layout/RepeatingBendingProcessNew"/>
    <dgm:cxn modelId="{94CF9F12-86FA-4F58-A01C-865A12387A79}" srcId="{6823D116-726E-481A-8CD2-EECDB90B2C29}" destId="{A62FCE95-A56E-4BCB-9A98-4DEF108A2D5A}" srcOrd="3" destOrd="0" parTransId="{ED1AB876-FD7A-4921-A03C-D556B2EAEF55}" sibTransId="{AA055CC5-1539-42DD-A801-6296E702CF4D}"/>
    <dgm:cxn modelId="{DEB6C914-B9BA-4F0C-ADE1-DFD65FE84A8E}" type="presOf" srcId="{48CA04FB-9A90-4D08-B6FC-2CF5C1B3A252}" destId="{42CD2D7C-5985-4526-B7B3-979192D4E74F}" srcOrd="0" destOrd="0" presId="urn:microsoft.com/office/officeart/2016/7/layout/RepeatingBendingProcessNew"/>
    <dgm:cxn modelId="{D67E1015-B66A-429B-89FC-8B47B4B9723C}" type="presOf" srcId="{AA055CC5-1539-42DD-A801-6296E702CF4D}" destId="{11F5155D-A193-47F3-8CFE-1603AA00559F}" srcOrd="1" destOrd="0" presId="urn:microsoft.com/office/officeart/2016/7/layout/RepeatingBendingProcessNew"/>
    <dgm:cxn modelId="{BE75911C-1A36-47FA-A9AE-E7E9F48E88D8}" type="presOf" srcId="{AA055CC5-1539-42DD-A801-6296E702CF4D}" destId="{45E8A31C-5A3A-46BE-9A11-2961D302E532}" srcOrd="0" destOrd="0" presId="urn:microsoft.com/office/officeart/2016/7/layout/RepeatingBendingProcessNew"/>
    <dgm:cxn modelId="{72E40E1E-E04C-4B0A-88F1-B207E1DF7C5F}" srcId="{6823D116-726E-481A-8CD2-EECDB90B2C29}" destId="{25BB4DFD-0011-48BB-9C43-E12B8CF48929}" srcOrd="0" destOrd="0" parTransId="{125D46F6-733A-4250-9DD1-08A046781354}" sibTransId="{B7A792E9-DD9E-40A1-BE6C-1EE8086880C0}"/>
    <dgm:cxn modelId="{7BE26122-65E3-4C6D-B5D3-7C2AE42AA469}" type="presOf" srcId="{8C52B2D4-8C2C-48A7-92EF-676DA93403DD}" destId="{783AC474-148D-4149-B424-C8C3AF353744}" srcOrd="1" destOrd="0" presId="urn:microsoft.com/office/officeart/2016/7/layout/RepeatingBendingProcessNew"/>
    <dgm:cxn modelId="{C204B531-045C-49DA-A523-0577B1852070}" type="presOf" srcId="{1706C939-12DE-46A7-A54B-09DDFCF3C1CF}" destId="{B926F537-4667-48FC-B056-82472B0E0C7F}" srcOrd="0" destOrd="0" presId="urn:microsoft.com/office/officeart/2016/7/layout/RepeatingBendingProcessNew"/>
    <dgm:cxn modelId="{E2D12539-56CF-44A7-93B0-1EBB8F8574CC}" type="presOf" srcId="{2F99E71E-430E-4E18-B75D-A69E84937C48}" destId="{421B40FB-55BD-4065-8C56-82A891D35211}" srcOrd="0" destOrd="0" presId="urn:microsoft.com/office/officeart/2016/7/layout/RepeatingBendingProcessNew"/>
    <dgm:cxn modelId="{9B0BFE41-D58E-4B6E-9F9B-147629E84BAE}" type="presOf" srcId="{78913880-4A73-4B7B-B3F8-295AD6B70DF6}" destId="{969DD500-A193-4CBE-AF87-78756523938A}" srcOrd="0" destOrd="0" presId="urn:microsoft.com/office/officeart/2016/7/layout/RepeatingBendingProcessNew"/>
    <dgm:cxn modelId="{C6F5AC47-B663-45CE-8132-AD1FC8028587}" type="presOf" srcId="{FDBAEFE0-9758-42D8-B6E4-A8D13A9ED1DF}" destId="{18F75523-BF0D-440A-A4D8-10F20CDCB35B}" srcOrd="0" destOrd="0" presId="urn:microsoft.com/office/officeart/2016/7/layout/RepeatingBendingProcessNew"/>
    <dgm:cxn modelId="{2F65796C-9544-4051-8319-1A5FDFB6EA78}" type="presOf" srcId="{C2F47B16-63D4-4381-9844-AFB18109EB89}" destId="{A219C7F6-BD17-49AD-A539-E4340867EA70}" srcOrd="0" destOrd="0" presId="urn:microsoft.com/office/officeart/2016/7/layout/RepeatingBendingProcessNew"/>
    <dgm:cxn modelId="{55714484-9AF6-4CDA-8E6E-BC0C32B087FF}" type="presOf" srcId="{A62FCE95-A56E-4BCB-9A98-4DEF108A2D5A}" destId="{62CC3753-0693-44CC-8DC1-52B2AF3F6DB6}" srcOrd="0" destOrd="0" presId="urn:microsoft.com/office/officeart/2016/7/layout/RepeatingBendingProcessNew"/>
    <dgm:cxn modelId="{E95B1985-834A-4CC9-BB29-54F07FF45A53}" srcId="{6823D116-726E-481A-8CD2-EECDB90B2C29}" destId="{1706C939-12DE-46A7-A54B-09DDFCF3C1CF}" srcOrd="5" destOrd="0" parTransId="{1CEBA64D-2CEC-4C5A-9F41-3C34D2F1B038}" sibTransId="{2D3E6FFA-E5E7-4536-A648-FA4968D79689}"/>
    <dgm:cxn modelId="{5D42D794-5E33-4776-AE72-5710B2884F3F}" srcId="{6823D116-726E-481A-8CD2-EECDB90B2C29}" destId="{C2F47B16-63D4-4381-9844-AFB18109EB89}" srcOrd="2" destOrd="0" parTransId="{F88431AA-38CE-476E-B194-BD8778B81B84}" sibTransId="{FDBAEFE0-9758-42D8-B6E4-A8D13A9ED1DF}"/>
    <dgm:cxn modelId="{2682B5B4-D5FD-47DD-99FE-9AFE1728B94F}" type="presOf" srcId="{FDBAEFE0-9758-42D8-B6E4-A8D13A9ED1DF}" destId="{3D5E29A2-6134-4846-A214-103D860ACC8C}" srcOrd="1" destOrd="0" presId="urn:microsoft.com/office/officeart/2016/7/layout/RepeatingBendingProcessNew"/>
    <dgm:cxn modelId="{ABFC00D9-E2CB-4814-94C6-AF544B33C890}" srcId="{6823D116-726E-481A-8CD2-EECDB90B2C29}" destId="{78913880-4A73-4B7B-B3F8-295AD6B70DF6}" srcOrd="1" destOrd="0" parTransId="{D1D82769-1B64-4275-A4BC-8ED97353F6F6}" sibTransId="{2F99E71E-430E-4E18-B75D-A69E84937C48}"/>
    <dgm:cxn modelId="{9B643CEE-226B-46EA-94AB-B8D37AF9A7B4}" srcId="{6823D116-726E-481A-8CD2-EECDB90B2C29}" destId="{48CA04FB-9A90-4D08-B6FC-2CF5C1B3A252}" srcOrd="4" destOrd="0" parTransId="{81A22FC8-EF0C-4360-868A-03FCE7EA3A4F}" sibTransId="{8C52B2D4-8C2C-48A7-92EF-676DA93403DD}"/>
    <dgm:cxn modelId="{73D6BBF4-40E5-4DE2-86B7-7BC78B9678FC}" type="presOf" srcId="{B7A792E9-DD9E-40A1-BE6C-1EE8086880C0}" destId="{5AF8591E-7E02-43C5-B399-A2D1D19F2850}" srcOrd="0" destOrd="0" presId="urn:microsoft.com/office/officeart/2016/7/layout/RepeatingBendingProcessNew"/>
    <dgm:cxn modelId="{F8EDB6FA-6D33-4915-B48E-54EDE52F80A1}" type="presOf" srcId="{8C52B2D4-8C2C-48A7-92EF-676DA93403DD}" destId="{EA5AE270-C855-4F42-9D69-A4F17CB4E13F}" srcOrd="0" destOrd="0" presId="urn:microsoft.com/office/officeart/2016/7/layout/RepeatingBendingProcessNew"/>
    <dgm:cxn modelId="{0F4B63C3-FAEA-4480-BCF2-8134C64F53F4}" type="presParOf" srcId="{BB069870-F654-46BC-9DAE-5F61DEFFDD42}" destId="{4C1FE14A-67E6-4DF3-A84C-1B20C393441F}" srcOrd="0" destOrd="0" presId="urn:microsoft.com/office/officeart/2016/7/layout/RepeatingBendingProcessNew"/>
    <dgm:cxn modelId="{AF7BCA14-9A3C-498F-80FA-C7768C3B6324}" type="presParOf" srcId="{BB069870-F654-46BC-9DAE-5F61DEFFDD42}" destId="{5AF8591E-7E02-43C5-B399-A2D1D19F2850}" srcOrd="1" destOrd="0" presId="urn:microsoft.com/office/officeart/2016/7/layout/RepeatingBendingProcessNew"/>
    <dgm:cxn modelId="{25080184-EBC8-4F00-9CA1-679FFDC585E4}" type="presParOf" srcId="{5AF8591E-7E02-43C5-B399-A2D1D19F2850}" destId="{CCB96CA3-B659-4EEC-BA5B-BEBCEC2E52D5}" srcOrd="0" destOrd="0" presId="urn:microsoft.com/office/officeart/2016/7/layout/RepeatingBendingProcessNew"/>
    <dgm:cxn modelId="{BB8C706D-19B8-4141-B4C3-31043E11A090}" type="presParOf" srcId="{BB069870-F654-46BC-9DAE-5F61DEFFDD42}" destId="{969DD500-A193-4CBE-AF87-78756523938A}" srcOrd="2" destOrd="0" presId="urn:microsoft.com/office/officeart/2016/7/layout/RepeatingBendingProcessNew"/>
    <dgm:cxn modelId="{AF63DBD3-0AF8-4066-8664-791047BC565D}" type="presParOf" srcId="{BB069870-F654-46BC-9DAE-5F61DEFFDD42}" destId="{421B40FB-55BD-4065-8C56-82A891D35211}" srcOrd="3" destOrd="0" presId="urn:microsoft.com/office/officeart/2016/7/layout/RepeatingBendingProcessNew"/>
    <dgm:cxn modelId="{1101CE41-5413-439F-86A8-A2AA67876B60}" type="presParOf" srcId="{421B40FB-55BD-4065-8C56-82A891D35211}" destId="{7438AC04-082F-4D9F-8C3A-68AE2CBE498A}" srcOrd="0" destOrd="0" presId="urn:microsoft.com/office/officeart/2016/7/layout/RepeatingBendingProcessNew"/>
    <dgm:cxn modelId="{718B68E6-3A82-454D-9F6E-AED825E04075}" type="presParOf" srcId="{BB069870-F654-46BC-9DAE-5F61DEFFDD42}" destId="{A219C7F6-BD17-49AD-A539-E4340867EA70}" srcOrd="4" destOrd="0" presId="urn:microsoft.com/office/officeart/2016/7/layout/RepeatingBendingProcessNew"/>
    <dgm:cxn modelId="{13016030-5F8F-4AF5-86E6-7A51BD790E57}" type="presParOf" srcId="{BB069870-F654-46BC-9DAE-5F61DEFFDD42}" destId="{18F75523-BF0D-440A-A4D8-10F20CDCB35B}" srcOrd="5" destOrd="0" presId="urn:microsoft.com/office/officeart/2016/7/layout/RepeatingBendingProcessNew"/>
    <dgm:cxn modelId="{B6198721-6F54-45DC-83B6-B76E66C5A2E9}" type="presParOf" srcId="{18F75523-BF0D-440A-A4D8-10F20CDCB35B}" destId="{3D5E29A2-6134-4846-A214-103D860ACC8C}" srcOrd="0" destOrd="0" presId="urn:microsoft.com/office/officeart/2016/7/layout/RepeatingBendingProcessNew"/>
    <dgm:cxn modelId="{5D220BB4-6470-4BAA-9DA1-7D5210E240E2}" type="presParOf" srcId="{BB069870-F654-46BC-9DAE-5F61DEFFDD42}" destId="{62CC3753-0693-44CC-8DC1-52B2AF3F6DB6}" srcOrd="6" destOrd="0" presId="urn:microsoft.com/office/officeart/2016/7/layout/RepeatingBendingProcessNew"/>
    <dgm:cxn modelId="{CFE6A788-730C-40F4-AC62-68F15768A70D}" type="presParOf" srcId="{BB069870-F654-46BC-9DAE-5F61DEFFDD42}" destId="{45E8A31C-5A3A-46BE-9A11-2961D302E532}" srcOrd="7" destOrd="0" presId="urn:microsoft.com/office/officeart/2016/7/layout/RepeatingBendingProcessNew"/>
    <dgm:cxn modelId="{F2BA073E-9BC7-4BAE-B5A3-B651DAEED5D4}" type="presParOf" srcId="{45E8A31C-5A3A-46BE-9A11-2961D302E532}" destId="{11F5155D-A193-47F3-8CFE-1603AA00559F}" srcOrd="0" destOrd="0" presId="urn:microsoft.com/office/officeart/2016/7/layout/RepeatingBendingProcessNew"/>
    <dgm:cxn modelId="{5BD7882E-56E8-4EAF-945C-E9071E1FDAE5}" type="presParOf" srcId="{BB069870-F654-46BC-9DAE-5F61DEFFDD42}" destId="{42CD2D7C-5985-4526-B7B3-979192D4E74F}" srcOrd="8" destOrd="0" presId="urn:microsoft.com/office/officeart/2016/7/layout/RepeatingBendingProcessNew"/>
    <dgm:cxn modelId="{C39F2FE9-4DDE-4042-8AB6-4D3A669A80E9}" type="presParOf" srcId="{BB069870-F654-46BC-9DAE-5F61DEFFDD42}" destId="{EA5AE270-C855-4F42-9D69-A4F17CB4E13F}" srcOrd="9" destOrd="0" presId="urn:microsoft.com/office/officeart/2016/7/layout/RepeatingBendingProcessNew"/>
    <dgm:cxn modelId="{77278081-5368-4497-BCB4-A85E4157393C}" type="presParOf" srcId="{EA5AE270-C855-4F42-9D69-A4F17CB4E13F}" destId="{783AC474-148D-4149-B424-C8C3AF353744}" srcOrd="0" destOrd="0" presId="urn:microsoft.com/office/officeart/2016/7/layout/RepeatingBendingProcessNew"/>
    <dgm:cxn modelId="{F2824B08-ED61-4DF8-A289-5673DB9D9374}" type="presParOf" srcId="{BB069870-F654-46BC-9DAE-5F61DEFFDD42}" destId="{B926F537-4667-48FC-B056-82472B0E0C7F}"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4E2222CD-AA22-4310-B0D5-8248ABF903BA}" type="pres">
      <dgm:prSet presAssocID="{586E7594-C786-46DD-B4CB-E89C6D4962E8}" presName="hierChild1" presStyleCnt="0">
        <dgm:presLayoutVars>
          <dgm:chPref val="1"/>
          <dgm:dir/>
          <dgm:animOne val="branch"/>
          <dgm:animLvl val="lvl"/>
          <dgm:resizeHandles/>
        </dgm:presLayoutVars>
      </dgm:prSet>
      <dgm:spPr/>
    </dgm:pt>
    <dgm:pt modelId="{F89B0DEC-1056-45BC-B681-555204497487}" type="pres">
      <dgm:prSet presAssocID="{6E5239CA-3B45-4397-B129-35E3FC8540A8}" presName="hierRoot1" presStyleCnt="0"/>
      <dgm:spPr/>
    </dgm:pt>
    <dgm:pt modelId="{A4819EF9-58F1-4E85-B60B-0329C3249EA3}" type="pres">
      <dgm:prSet presAssocID="{6E5239CA-3B45-4397-B129-35E3FC8540A8}" presName="composite" presStyleCnt="0"/>
      <dgm:spPr/>
    </dgm:pt>
    <dgm:pt modelId="{FA09AF0A-1927-4149-901C-E669F2075C25}" type="pres">
      <dgm:prSet presAssocID="{6E5239CA-3B45-4397-B129-35E3FC8540A8}" presName="background" presStyleLbl="node0" presStyleIdx="0" presStyleCnt="3"/>
      <dgm:spPr/>
    </dgm:pt>
    <dgm:pt modelId="{BDF658F8-02BC-462D-9F2A-A33645BDA251}" type="pres">
      <dgm:prSet presAssocID="{6E5239CA-3B45-4397-B129-35E3FC8540A8}" presName="text" presStyleLbl="fgAcc0" presStyleIdx="0" presStyleCnt="3">
        <dgm:presLayoutVars>
          <dgm:chPref val="3"/>
        </dgm:presLayoutVars>
      </dgm:prSet>
      <dgm:spPr/>
    </dgm:pt>
    <dgm:pt modelId="{2183D487-4B13-4CA9-9661-CC070F4A0D1C}" type="pres">
      <dgm:prSet presAssocID="{6E5239CA-3B45-4397-B129-35E3FC8540A8}" presName="hierChild2" presStyleCnt="0"/>
      <dgm:spPr/>
    </dgm:pt>
    <dgm:pt modelId="{B87F39E5-C53E-4E8B-9FAF-0CAB80216A92}" type="pres">
      <dgm:prSet presAssocID="{DA95637D-0823-4FC8-9241-DFA59DF6DCDA}" presName="hierRoot1" presStyleCnt="0"/>
      <dgm:spPr/>
    </dgm:pt>
    <dgm:pt modelId="{A0A20184-6A0E-41FE-8435-5BBEE4833739}" type="pres">
      <dgm:prSet presAssocID="{DA95637D-0823-4FC8-9241-DFA59DF6DCDA}" presName="composite" presStyleCnt="0"/>
      <dgm:spPr/>
    </dgm:pt>
    <dgm:pt modelId="{28694598-5809-4349-BF2B-31EF886E54E9}" type="pres">
      <dgm:prSet presAssocID="{DA95637D-0823-4FC8-9241-DFA59DF6DCDA}" presName="background" presStyleLbl="node0" presStyleIdx="1" presStyleCnt="3"/>
      <dgm:spPr/>
    </dgm:pt>
    <dgm:pt modelId="{F0E98DDF-90B9-414D-B4EE-7A1A6A6DF692}" type="pres">
      <dgm:prSet presAssocID="{DA95637D-0823-4FC8-9241-DFA59DF6DCDA}" presName="text" presStyleLbl="fgAcc0" presStyleIdx="1" presStyleCnt="3">
        <dgm:presLayoutVars>
          <dgm:chPref val="3"/>
        </dgm:presLayoutVars>
      </dgm:prSet>
      <dgm:spPr/>
    </dgm:pt>
    <dgm:pt modelId="{8C2AC091-295E-4445-9968-EA0C0B4944FF}" type="pres">
      <dgm:prSet presAssocID="{DA95637D-0823-4FC8-9241-DFA59DF6DCDA}" presName="hierChild2" presStyleCnt="0"/>
      <dgm:spPr/>
    </dgm:pt>
    <dgm:pt modelId="{78D613C9-67E0-47DA-B510-42C1DC9DE7F2}" type="pres">
      <dgm:prSet presAssocID="{ABE41C9F-E3E7-4A9A-9DC1-D4078B76AE31}" presName="hierRoot1" presStyleCnt="0"/>
      <dgm:spPr/>
    </dgm:pt>
    <dgm:pt modelId="{E2D258D1-92DA-46F7-8FE2-467E2095B8D4}" type="pres">
      <dgm:prSet presAssocID="{ABE41C9F-E3E7-4A9A-9DC1-D4078B76AE31}" presName="composite" presStyleCnt="0"/>
      <dgm:spPr/>
    </dgm:pt>
    <dgm:pt modelId="{0F9DF0BA-E80A-4F05-9CA7-C87A2C6AEF35}" type="pres">
      <dgm:prSet presAssocID="{ABE41C9F-E3E7-4A9A-9DC1-D4078B76AE31}" presName="background" presStyleLbl="node0" presStyleIdx="2" presStyleCnt="3"/>
      <dgm:spPr/>
    </dgm:pt>
    <dgm:pt modelId="{6D8CE2C5-C17A-4E8C-BA2B-14CC023644BF}" type="pres">
      <dgm:prSet presAssocID="{ABE41C9F-E3E7-4A9A-9DC1-D4078B76AE31}" presName="text" presStyleLbl="fgAcc0" presStyleIdx="2" presStyleCnt="3">
        <dgm:presLayoutVars>
          <dgm:chPref val="3"/>
        </dgm:presLayoutVars>
      </dgm:prSet>
      <dgm:spPr/>
    </dgm:pt>
    <dgm:pt modelId="{93002877-9CF4-43E0-9873-C6305355E3AE}" type="pres">
      <dgm:prSet presAssocID="{ABE41C9F-E3E7-4A9A-9DC1-D4078B76AE31}" presName="hierChild2" presStyleCnt="0"/>
      <dgm:spPr/>
    </dgm:pt>
  </dgm:ptLst>
  <dgm:cxnLst>
    <dgm:cxn modelId="{A963115E-1675-4AA8-98B0-40F1ABE21618}" type="presOf" srcId="{6E5239CA-3B45-4397-B129-35E3FC8540A8}" destId="{BDF658F8-02BC-462D-9F2A-A33645BDA251}"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9BB30D76-88B4-468A-BA69-C93EC047BA8C}" srcId="{586E7594-C786-46DD-B4CB-E89C6D4962E8}" destId="{6E5239CA-3B45-4397-B129-35E3FC8540A8}" srcOrd="0" destOrd="0" parTransId="{038FBD01-AD7A-436C-B59A-16E37B4C24EE}" sibTransId="{3D4ADDB0-6075-4124-9782-F7C2D06A5609}"/>
    <dgm:cxn modelId="{A3CE1B8D-215F-4784-848F-C9DF62D9A71B}" type="presOf" srcId="{DA95637D-0823-4FC8-9241-DFA59DF6DCDA}" destId="{F0E98DDF-90B9-414D-B4EE-7A1A6A6DF692}" srcOrd="0" destOrd="0" presId="urn:microsoft.com/office/officeart/2005/8/layout/hierarchy1"/>
    <dgm:cxn modelId="{3DE2C4A7-DABF-4448-A6F5-AB6B539D4E97}" srcId="{586E7594-C786-46DD-B4CB-E89C6D4962E8}" destId="{DA95637D-0823-4FC8-9241-DFA59DF6DCDA}" srcOrd="1" destOrd="0" parTransId="{E148CE2A-8DEA-4025-9B03-52AA28F43127}" sibTransId="{A73B5637-A044-42F6-AC27-74967C45E38D}"/>
    <dgm:cxn modelId="{9118A3CA-935E-44CE-A4A5-D4B059C520D3}" type="presOf" srcId="{586E7594-C786-46DD-B4CB-E89C6D4962E8}" destId="{4E2222CD-AA22-4310-B0D5-8248ABF903BA}" srcOrd="0" destOrd="0" presId="urn:microsoft.com/office/officeart/2005/8/layout/hierarchy1"/>
    <dgm:cxn modelId="{EFA2CED9-E3B9-4C44-84F9-3858D1608E4A}" type="presOf" srcId="{ABE41C9F-E3E7-4A9A-9DC1-D4078B76AE31}" destId="{6D8CE2C5-C17A-4E8C-BA2B-14CC023644BF}" srcOrd="0" destOrd="0" presId="urn:microsoft.com/office/officeart/2005/8/layout/hierarchy1"/>
    <dgm:cxn modelId="{7A29B33A-C077-4851-BC73-48C8F2619CA8}" type="presParOf" srcId="{4E2222CD-AA22-4310-B0D5-8248ABF903BA}" destId="{F89B0DEC-1056-45BC-B681-555204497487}" srcOrd="0" destOrd="0" presId="urn:microsoft.com/office/officeart/2005/8/layout/hierarchy1"/>
    <dgm:cxn modelId="{0368EFE4-83CA-4C89-BCB5-5549259662A3}" type="presParOf" srcId="{F89B0DEC-1056-45BC-B681-555204497487}" destId="{A4819EF9-58F1-4E85-B60B-0329C3249EA3}" srcOrd="0" destOrd="0" presId="urn:microsoft.com/office/officeart/2005/8/layout/hierarchy1"/>
    <dgm:cxn modelId="{73D07162-A3BA-4C06-AA57-28A9E95D7F72}" type="presParOf" srcId="{A4819EF9-58F1-4E85-B60B-0329C3249EA3}" destId="{FA09AF0A-1927-4149-901C-E669F2075C25}" srcOrd="0" destOrd="0" presId="urn:microsoft.com/office/officeart/2005/8/layout/hierarchy1"/>
    <dgm:cxn modelId="{4CE01D22-9DC9-4AE1-BDF9-CB7F5249C873}" type="presParOf" srcId="{A4819EF9-58F1-4E85-B60B-0329C3249EA3}" destId="{BDF658F8-02BC-462D-9F2A-A33645BDA251}" srcOrd="1" destOrd="0" presId="urn:microsoft.com/office/officeart/2005/8/layout/hierarchy1"/>
    <dgm:cxn modelId="{D477E950-35BA-4E20-8001-E4FF99D04CF7}" type="presParOf" srcId="{F89B0DEC-1056-45BC-B681-555204497487}" destId="{2183D487-4B13-4CA9-9661-CC070F4A0D1C}" srcOrd="1" destOrd="0" presId="urn:microsoft.com/office/officeart/2005/8/layout/hierarchy1"/>
    <dgm:cxn modelId="{750210B4-011E-4BA3-A61C-D784102B7802}" type="presParOf" srcId="{4E2222CD-AA22-4310-B0D5-8248ABF903BA}" destId="{B87F39E5-C53E-4E8B-9FAF-0CAB80216A92}" srcOrd="1" destOrd="0" presId="urn:microsoft.com/office/officeart/2005/8/layout/hierarchy1"/>
    <dgm:cxn modelId="{05338200-85ED-4544-B71E-13DC018439D4}" type="presParOf" srcId="{B87F39E5-C53E-4E8B-9FAF-0CAB80216A92}" destId="{A0A20184-6A0E-41FE-8435-5BBEE4833739}" srcOrd="0" destOrd="0" presId="urn:microsoft.com/office/officeart/2005/8/layout/hierarchy1"/>
    <dgm:cxn modelId="{0ECD073F-FB9D-455E-B454-6A3B9F978399}" type="presParOf" srcId="{A0A20184-6A0E-41FE-8435-5BBEE4833739}" destId="{28694598-5809-4349-BF2B-31EF886E54E9}" srcOrd="0" destOrd="0" presId="urn:microsoft.com/office/officeart/2005/8/layout/hierarchy1"/>
    <dgm:cxn modelId="{080F1554-7D59-42B2-B268-AC74A116E29F}" type="presParOf" srcId="{A0A20184-6A0E-41FE-8435-5BBEE4833739}" destId="{F0E98DDF-90B9-414D-B4EE-7A1A6A6DF692}" srcOrd="1" destOrd="0" presId="urn:microsoft.com/office/officeart/2005/8/layout/hierarchy1"/>
    <dgm:cxn modelId="{D662A8F3-C2CA-4EFA-ACC4-53CC76C7F116}" type="presParOf" srcId="{B87F39E5-C53E-4E8B-9FAF-0CAB80216A92}" destId="{8C2AC091-295E-4445-9968-EA0C0B4944FF}" srcOrd="1" destOrd="0" presId="urn:microsoft.com/office/officeart/2005/8/layout/hierarchy1"/>
    <dgm:cxn modelId="{3A2BEFAC-65BF-42CB-95EF-B3E1E53E0B3A}" type="presParOf" srcId="{4E2222CD-AA22-4310-B0D5-8248ABF903BA}" destId="{78D613C9-67E0-47DA-B510-42C1DC9DE7F2}" srcOrd="2" destOrd="0" presId="urn:microsoft.com/office/officeart/2005/8/layout/hierarchy1"/>
    <dgm:cxn modelId="{51C91E30-675A-4A8F-ABA0-EC44E01C0196}" type="presParOf" srcId="{78D613C9-67E0-47DA-B510-42C1DC9DE7F2}" destId="{E2D258D1-92DA-46F7-8FE2-467E2095B8D4}" srcOrd="0" destOrd="0" presId="urn:microsoft.com/office/officeart/2005/8/layout/hierarchy1"/>
    <dgm:cxn modelId="{DA27F275-8522-410F-8219-78843B1F4516}" type="presParOf" srcId="{E2D258D1-92DA-46F7-8FE2-467E2095B8D4}" destId="{0F9DF0BA-E80A-4F05-9CA7-C87A2C6AEF35}" srcOrd="0" destOrd="0" presId="urn:microsoft.com/office/officeart/2005/8/layout/hierarchy1"/>
    <dgm:cxn modelId="{95C500C7-24CF-4DE3-90C7-CAA4B889B434}" type="presParOf" srcId="{E2D258D1-92DA-46F7-8FE2-467E2095B8D4}" destId="{6D8CE2C5-C17A-4E8C-BA2B-14CC023644BF}" srcOrd="1" destOrd="0" presId="urn:microsoft.com/office/officeart/2005/8/layout/hierarchy1"/>
    <dgm:cxn modelId="{1486F5EB-7343-4864-9CC9-9BF54FDE7B22}" type="presParOf" srcId="{78D613C9-67E0-47DA-B510-42C1DC9DE7F2}" destId="{93002877-9CF4-43E0-9873-C6305355E3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036CE-60E2-447A-A84B-A80A0441D8B1}">
      <dsp:nvSpPr>
        <dsp:cNvPr id="0" name=""/>
        <dsp:cNvSpPr/>
      </dsp:nvSpPr>
      <dsp:spPr>
        <a:xfrm>
          <a:off x="0" y="657390"/>
          <a:ext cx="517538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7206D-705F-46C3-8B7C-D7E681634843}">
      <dsp:nvSpPr>
        <dsp:cNvPr id="0" name=""/>
        <dsp:cNvSpPr/>
      </dsp:nvSpPr>
      <dsp:spPr>
        <a:xfrm>
          <a:off x="258769" y="332670"/>
          <a:ext cx="3622768"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Process Management</a:t>
          </a:r>
        </a:p>
      </dsp:txBody>
      <dsp:txXfrm>
        <a:off x="290472" y="364373"/>
        <a:ext cx="3559362" cy="586034"/>
      </dsp:txXfrm>
    </dsp:sp>
    <dsp:sp modelId="{0B1809EA-6349-4E4C-B162-7465B00C3582}">
      <dsp:nvSpPr>
        <dsp:cNvPr id="0" name=""/>
        <dsp:cNvSpPr/>
      </dsp:nvSpPr>
      <dsp:spPr>
        <a:xfrm>
          <a:off x="0" y="1655310"/>
          <a:ext cx="517538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29E06-C806-4787-9133-854229DCE47B}">
      <dsp:nvSpPr>
        <dsp:cNvPr id="0" name=""/>
        <dsp:cNvSpPr/>
      </dsp:nvSpPr>
      <dsp:spPr>
        <a:xfrm>
          <a:off x="258769" y="1330590"/>
          <a:ext cx="3622768"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Memory Management</a:t>
          </a:r>
        </a:p>
      </dsp:txBody>
      <dsp:txXfrm>
        <a:off x="290472" y="1362293"/>
        <a:ext cx="3559362" cy="586034"/>
      </dsp:txXfrm>
    </dsp:sp>
    <dsp:sp modelId="{26B457CE-8E1E-4BD8-A581-677E62135BFE}">
      <dsp:nvSpPr>
        <dsp:cNvPr id="0" name=""/>
        <dsp:cNvSpPr/>
      </dsp:nvSpPr>
      <dsp:spPr>
        <a:xfrm>
          <a:off x="0" y="2653230"/>
          <a:ext cx="517538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D9746-9F18-4F66-85E3-2EEB29044319}">
      <dsp:nvSpPr>
        <dsp:cNvPr id="0" name=""/>
        <dsp:cNvSpPr/>
      </dsp:nvSpPr>
      <dsp:spPr>
        <a:xfrm>
          <a:off x="258769" y="2328510"/>
          <a:ext cx="3622768"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File System Management</a:t>
          </a:r>
        </a:p>
      </dsp:txBody>
      <dsp:txXfrm>
        <a:off x="290472" y="2360213"/>
        <a:ext cx="3559362" cy="586034"/>
      </dsp:txXfrm>
    </dsp:sp>
    <dsp:sp modelId="{8CF539C3-8CE7-4B49-8231-3373D807C8D7}">
      <dsp:nvSpPr>
        <dsp:cNvPr id="0" name=""/>
        <dsp:cNvSpPr/>
      </dsp:nvSpPr>
      <dsp:spPr>
        <a:xfrm>
          <a:off x="0" y="3651150"/>
          <a:ext cx="5175384"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9275-9DC8-423C-915C-41BE99AE0ACC}">
      <dsp:nvSpPr>
        <dsp:cNvPr id="0" name=""/>
        <dsp:cNvSpPr/>
      </dsp:nvSpPr>
      <dsp:spPr>
        <a:xfrm>
          <a:off x="258769" y="3326430"/>
          <a:ext cx="362276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Device Management</a:t>
          </a:r>
        </a:p>
      </dsp:txBody>
      <dsp:txXfrm>
        <a:off x="290472" y="3358133"/>
        <a:ext cx="3559362" cy="586034"/>
      </dsp:txXfrm>
    </dsp:sp>
    <dsp:sp modelId="{AB3CA8AD-608A-44F9-8165-F0F61B6FA5D5}">
      <dsp:nvSpPr>
        <dsp:cNvPr id="0" name=""/>
        <dsp:cNvSpPr/>
      </dsp:nvSpPr>
      <dsp:spPr>
        <a:xfrm>
          <a:off x="0" y="4649070"/>
          <a:ext cx="5175384" cy="554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63533-A32F-47E4-BA04-43C0525716D0}">
      <dsp:nvSpPr>
        <dsp:cNvPr id="0" name=""/>
        <dsp:cNvSpPr/>
      </dsp:nvSpPr>
      <dsp:spPr>
        <a:xfrm>
          <a:off x="258769" y="4324350"/>
          <a:ext cx="3622768" cy="6494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Security and User Interface</a:t>
          </a:r>
        </a:p>
      </dsp:txBody>
      <dsp:txXfrm>
        <a:off x="290472" y="4356053"/>
        <a:ext cx="355936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C1EC0-FB8A-48E7-A9F7-2CDEFCE86F0B}">
      <dsp:nvSpPr>
        <dsp:cNvPr id="0" name=""/>
        <dsp:cNvSpPr/>
      </dsp:nvSpPr>
      <dsp:spPr>
        <a:xfrm>
          <a:off x="0" y="1844702"/>
          <a:ext cx="8195871" cy="0"/>
        </a:xfrm>
        <a:prstGeom prst="lin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5D7495-941B-4AC7-B260-CE0A2A898271}">
      <dsp:nvSpPr>
        <dsp:cNvPr id="0" name=""/>
        <dsp:cNvSpPr/>
      </dsp:nvSpPr>
      <dsp:spPr>
        <a:xfrm>
          <a:off x="167759" y="1143715"/>
          <a:ext cx="2401774" cy="44272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1950s</a:t>
          </a:r>
        </a:p>
      </dsp:txBody>
      <dsp:txXfrm>
        <a:off x="167759" y="1143715"/>
        <a:ext cx="2401774" cy="442728"/>
      </dsp:txXfrm>
    </dsp:sp>
    <dsp:sp modelId="{7506AD7A-FD63-474F-B0BF-BE5063EBD4DB}">
      <dsp:nvSpPr>
        <dsp:cNvPr id="0" name=""/>
        <dsp:cNvSpPr/>
      </dsp:nvSpPr>
      <dsp:spPr>
        <a:xfrm>
          <a:off x="167759" y="641910"/>
          <a:ext cx="2401774" cy="50180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Batch processing systems</a:t>
          </a:r>
        </a:p>
      </dsp:txBody>
      <dsp:txXfrm>
        <a:off x="167759" y="641910"/>
        <a:ext cx="2401774" cy="501805"/>
      </dsp:txXfrm>
    </dsp:sp>
    <dsp:sp modelId="{40F2E375-E196-42F1-9191-D25070A0A096}">
      <dsp:nvSpPr>
        <dsp:cNvPr id="0" name=""/>
        <dsp:cNvSpPr/>
      </dsp:nvSpPr>
      <dsp:spPr>
        <a:xfrm>
          <a:off x="1368646" y="1586444"/>
          <a:ext cx="0" cy="25825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7BEE7-4B5F-4834-B192-720B0FC830EA}">
      <dsp:nvSpPr>
        <dsp:cNvPr id="0" name=""/>
        <dsp:cNvSpPr/>
      </dsp:nvSpPr>
      <dsp:spPr>
        <a:xfrm>
          <a:off x="1532403" y="2102960"/>
          <a:ext cx="2401774" cy="442728"/>
        </a:xfrm>
        <a:prstGeom prst="rect">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1960s</a:t>
          </a:r>
        </a:p>
      </dsp:txBody>
      <dsp:txXfrm>
        <a:off x="1532403" y="2102960"/>
        <a:ext cx="2401774" cy="442728"/>
      </dsp:txXfrm>
    </dsp:sp>
    <dsp:sp modelId="{470B7D8F-57DB-42F6-9C34-0D56902E3164}">
      <dsp:nvSpPr>
        <dsp:cNvPr id="0" name=""/>
        <dsp:cNvSpPr/>
      </dsp:nvSpPr>
      <dsp:spPr>
        <a:xfrm>
          <a:off x="1532403" y="2545689"/>
          <a:ext cx="2401774" cy="710890"/>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Multiprogramming &amp; Time-sharing</a:t>
          </a:r>
        </a:p>
      </dsp:txBody>
      <dsp:txXfrm>
        <a:off x="1532403" y="2545689"/>
        <a:ext cx="2401774" cy="710890"/>
      </dsp:txXfrm>
    </dsp:sp>
    <dsp:sp modelId="{E42ABD01-F914-40BC-8406-F0565567F7CB}">
      <dsp:nvSpPr>
        <dsp:cNvPr id="0" name=""/>
        <dsp:cNvSpPr/>
      </dsp:nvSpPr>
      <dsp:spPr>
        <a:xfrm>
          <a:off x="2733290" y="1844702"/>
          <a:ext cx="0" cy="258258"/>
        </a:xfrm>
        <a:prstGeom prst="line">
          <a:avLst/>
        </a:prstGeom>
        <a:noFill/>
        <a:ln w="9525" cap="flat" cmpd="sng" algn="ctr">
          <a:solidFill>
            <a:schemeClr val="accent2">
              <a:hueOff val="1170380"/>
              <a:satOff val="-1460"/>
              <a:lumOff val="343"/>
              <a:alphaOff val="0"/>
            </a:schemeClr>
          </a:solidFill>
          <a:prstDash val="solid"/>
        </a:ln>
        <a:effectLst/>
      </dsp:spPr>
      <dsp:style>
        <a:lnRef idx="1">
          <a:scrgbClr r="0" g="0" b="0"/>
        </a:lnRef>
        <a:fillRef idx="0">
          <a:scrgbClr r="0" g="0" b="0"/>
        </a:fillRef>
        <a:effectRef idx="0">
          <a:scrgbClr r="0" g="0" b="0"/>
        </a:effectRef>
        <a:fontRef idx="minor"/>
      </dsp:style>
    </dsp:sp>
    <dsp:sp modelId="{A5A55956-1BF2-4B64-B09A-E1F8E9AECF30}">
      <dsp:nvSpPr>
        <dsp:cNvPr id="0" name=""/>
        <dsp:cNvSpPr/>
      </dsp:nvSpPr>
      <dsp:spPr>
        <a:xfrm rot="2700000">
          <a:off x="1339949" y="1816005"/>
          <a:ext cx="57393" cy="57393"/>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A44D2-AD54-49F6-B1B9-09ABE43F5F92}">
      <dsp:nvSpPr>
        <dsp:cNvPr id="0" name=""/>
        <dsp:cNvSpPr/>
      </dsp:nvSpPr>
      <dsp:spPr>
        <a:xfrm rot="2700000">
          <a:off x="2704594" y="1816005"/>
          <a:ext cx="57393" cy="57393"/>
        </a:xfrm>
        <a:prstGeom prst="rect">
          <a:avLst/>
        </a:prstGeom>
        <a:solidFill>
          <a:schemeClr val="accent2">
            <a:hueOff val="1170380"/>
            <a:satOff val="-1460"/>
            <a:lumOff val="34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DB8CA-CFB4-4D0B-8726-160254589900}">
      <dsp:nvSpPr>
        <dsp:cNvPr id="0" name=""/>
        <dsp:cNvSpPr/>
      </dsp:nvSpPr>
      <dsp:spPr>
        <a:xfrm>
          <a:off x="2897048" y="1143715"/>
          <a:ext cx="2401774" cy="442728"/>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1970s</a:t>
          </a:r>
        </a:p>
      </dsp:txBody>
      <dsp:txXfrm>
        <a:off x="2897048" y="1143715"/>
        <a:ext cx="2401774" cy="442728"/>
      </dsp:txXfrm>
    </dsp:sp>
    <dsp:sp modelId="{53574B11-4472-4FB1-846F-8D99F56DF59E}">
      <dsp:nvSpPr>
        <dsp:cNvPr id="0" name=""/>
        <dsp:cNvSpPr/>
      </dsp:nvSpPr>
      <dsp:spPr>
        <a:xfrm>
          <a:off x="2897048" y="641910"/>
          <a:ext cx="2401774" cy="501805"/>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UNIX systems</a:t>
          </a:r>
        </a:p>
      </dsp:txBody>
      <dsp:txXfrm>
        <a:off x="2897048" y="641910"/>
        <a:ext cx="2401774" cy="501805"/>
      </dsp:txXfrm>
    </dsp:sp>
    <dsp:sp modelId="{45F0B651-FDB6-4532-82D3-E2E2D71E9AB0}">
      <dsp:nvSpPr>
        <dsp:cNvPr id="0" name=""/>
        <dsp:cNvSpPr/>
      </dsp:nvSpPr>
      <dsp:spPr>
        <a:xfrm>
          <a:off x="4097935" y="1586444"/>
          <a:ext cx="0" cy="258258"/>
        </a:xfrm>
        <a:prstGeom prst="line">
          <a:avLst/>
        </a:prstGeom>
        <a:noFill/>
        <a:ln w="9525" cap="flat" cmpd="sng" algn="ctr">
          <a:solidFill>
            <a:schemeClr val="accent2">
              <a:hueOff val="2340759"/>
              <a:satOff val="-2919"/>
              <a:lumOff val="686"/>
              <a:alphaOff val="0"/>
            </a:schemeClr>
          </a:solidFill>
          <a:prstDash val="solid"/>
        </a:ln>
        <a:effectLst/>
      </dsp:spPr>
      <dsp:style>
        <a:lnRef idx="1">
          <a:scrgbClr r="0" g="0" b="0"/>
        </a:lnRef>
        <a:fillRef idx="0">
          <a:scrgbClr r="0" g="0" b="0"/>
        </a:fillRef>
        <a:effectRef idx="0">
          <a:scrgbClr r="0" g="0" b="0"/>
        </a:effectRef>
        <a:fontRef idx="minor"/>
      </dsp:style>
    </dsp:sp>
    <dsp:sp modelId="{F1A04D38-C19E-4A76-A1E7-150C183A4547}">
      <dsp:nvSpPr>
        <dsp:cNvPr id="0" name=""/>
        <dsp:cNvSpPr/>
      </dsp:nvSpPr>
      <dsp:spPr>
        <a:xfrm>
          <a:off x="4261692" y="2102960"/>
          <a:ext cx="2401774" cy="442728"/>
        </a:xfrm>
        <a:prstGeom prst="rect">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1980s–90s</a:t>
          </a:r>
        </a:p>
      </dsp:txBody>
      <dsp:txXfrm>
        <a:off x="4261692" y="2102960"/>
        <a:ext cx="2401774" cy="442728"/>
      </dsp:txXfrm>
    </dsp:sp>
    <dsp:sp modelId="{695BFF42-3F0D-4DA6-9F53-22C5FADCEB51}">
      <dsp:nvSpPr>
        <dsp:cNvPr id="0" name=""/>
        <dsp:cNvSpPr/>
      </dsp:nvSpPr>
      <dsp:spPr>
        <a:xfrm>
          <a:off x="4261692" y="2545689"/>
          <a:ext cx="2401774" cy="710890"/>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GUI-based OS (Windows, macOS)</a:t>
          </a:r>
        </a:p>
      </dsp:txBody>
      <dsp:txXfrm>
        <a:off x="4261692" y="2545689"/>
        <a:ext cx="2401774" cy="710890"/>
      </dsp:txXfrm>
    </dsp:sp>
    <dsp:sp modelId="{FA4E4191-AF22-4F0E-8F23-2A2A35E3D59E}">
      <dsp:nvSpPr>
        <dsp:cNvPr id="0" name=""/>
        <dsp:cNvSpPr/>
      </dsp:nvSpPr>
      <dsp:spPr>
        <a:xfrm>
          <a:off x="5462580" y="1844702"/>
          <a:ext cx="0" cy="258258"/>
        </a:xfrm>
        <a:prstGeom prst="line">
          <a:avLst/>
        </a:prstGeom>
        <a:noFill/>
        <a:ln w="9525" cap="flat" cmpd="sng" algn="ctr">
          <a:solidFill>
            <a:schemeClr val="accent2">
              <a:hueOff val="3511139"/>
              <a:satOff val="-4379"/>
              <a:lumOff val="1030"/>
              <a:alphaOff val="0"/>
            </a:schemeClr>
          </a:solidFill>
          <a:prstDash val="solid"/>
        </a:ln>
        <a:effectLst/>
      </dsp:spPr>
      <dsp:style>
        <a:lnRef idx="1">
          <a:scrgbClr r="0" g="0" b="0"/>
        </a:lnRef>
        <a:fillRef idx="0">
          <a:scrgbClr r="0" g="0" b="0"/>
        </a:fillRef>
        <a:effectRef idx="0">
          <a:scrgbClr r="0" g="0" b="0"/>
        </a:effectRef>
        <a:fontRef idx="minor"/>
      </dsp:style>
    </dsp:sp>
    <dsp:sp modelId="{B8EA03CA-9845-487A-8197-91FBA52E79F9}">
      <dsp:nvSpPr>
        <dsp:cNvPr id="0" name=""/>
        <dsp:cNvSpPr/>
      </dsp:nvSpPr>
      <dsp:spPr>
        <a:xfrm rot="2700000">
          <a:off x="4069238" y="1816005"/>
          <a:ext cx="57393" cy="57393"/>
        </a:xfrm>
        <a:prstGeom prst="rect">
          <a:avLst/>
        </a:prstGeom>
        <a:solidFill>
          <a:schemeClr val="accent2">
            <a:hueOff val="2340759"/>
            <a:satOff val="-2919"/>
            <a:lumOff val="68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04C2C-4232-4639-BB0D-E6F033A36979}">
      <dsp:nvSpPr>
        <dsp:cNvPr id="0" name=""/>
        <dsp:cNvSpPr/>
      </dsp:nvSpPr>
      <dsp:spPr>
        <a:xfrm rot="2700000">
          <a:off x="5433883" y="1816005"/>
          <a:ext cx="57393" cy="57393"/>
        </a:xfrm>
        <a:prstGeom prst="rect">
          <a:avLst/>
        </a:prstGeom>
        <a:solidFill>
          <a:schemeClr val="accent2">
            <a:hueOff val="3511139"/>
            <a:satOff val="-4379"/>
            <a:lumOff val="103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1EE3E-3812-4089-90FC-54C6A60C4466}">
      <dsp:nvSpPr>
        <dsp:cNvPr id="0" name=""/>
        <dsp:cNvSpPr/>
      </dsp:nvSpPr>
      <dsp:spPr>
        <a:xfrm>
          <a:off x="5626337" y="1143715"/>
          <a:ext cx="2401774" cy="442728"/>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2000s</a:t>
          </a:r>
        </a:p>
      </dsp:txBody>
      <dsp:txXfrm>
        <a:off x="5626337" y="1143715"/>
        <a:ext cx="2401774" cy="442728"/>
      </dsp:txXfrm>
    </dsp:sp>
    <dsp:sp modelId="{3C5596B1-88A3-477D-8D41-1CC71BA96660}">
      <dsp:nvSpPr>
        <dsp:cNvPr id="0" name=""/>
        <dsp:cNvSpPr/>
      </dsp:nvSpPr>
      <dsp:spPr>
        <a:xfrm>
          <a:off x="5626337" y="432824"/>
          <a:ext cx="2401774" cy="710890"/>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 Mobile OS (Android, iOS) and Cloud OS</a:t>
          </a:r>
        </a:p>
      </dsp:txBody>
      <dsp:txXfrm>
        <a:off x="5626337" y="432824"/>
        <a:ext cx="2401774" cy="710890"/>
      </dsp:txXfrm>
    </dsp:sp>
    <dsp:sp modelId="{967A4C24-548D-4795-B3EE-8D988BB5A586}">
      <dsp:nvSpPr>
        <dsp:cNvPr id="0" name=""/>
        <dsp:cNvSpPr/>
      </dsp:nvSpPr>
      <dsp:spPr>
        <a:xfrm>
          <a:off x="6827224" y="1586444"/>
          <a:ext cx="0" cy="258258"/>
        </a:xfrm>
        <a:prstGeom prst="line">
          <a:avLst/>
        </a:prstGeom>
        <a:noFill/>
        <a:ln w="9525" cap="flat" cmpd="sng" algn="ctr">
          <a:solidFill>
            <a:schemeClr val="accent2">
              <a:hueOff val="4681519"/>
              <a:satOff val="-5839"/>
              <a:lumOff val="1373"/>
              <a:alphaOff val="0"/>
            </a:schemeClr>
          </a:solidFill>
          <a:prstDash val="solid"/>
        </a:ln>
        <a:effectLst/>
      </dsp:spPr>
      <dsp:style>
        <a:lnRef idx="1">
          <a:scrgbClr r="0" g="0" b="0"/>
        </a:lnRef>
        <a:fillRef idx="0">
          <a:scrgbClr r="0" g="0" b="0"/>
        </a:fillRef>
        <a:effectRef idx="0">
          <a:scrgbClr r="0" g="0" b="0"/>
        </a:effectRef>
        <a:fontRef idx="minor"/>
      </dsp:style>
    </dsp:sp>
    <dsp:sp modelId="{C0A36B04-E1D5-49B1-A1C8-E067C7A9737A}">
      <dsp:nvSpPr>
        <dsp:cNvPr id="0" name=""/>
        <dsp:cNvSpPr/>
      </dsp:nvSpPr>
      <dsp:spPr>
        <a:xfrm rot="2700000">
          <a:off x="6798527" y="1816005"/>
          <a:ext cx="57393" cy="57393"/>
        </a:xfrm>
        <a:prstGeom prst="rect">
          <a:avLst/>
        </a:prstGeom>
        <a:solidFill>
          <a:schemeClr val="accent2">
            <a:hueOff val="4681519"/>
            <a:satOff val="-5839"/>
            <a:lumOff val="137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980625"/>
          <a:ext cx="5175384" cy="11033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Microsoft Windows</a:t>
          </a:r>
        </a:p>
      </dsp:txBody>
      <dsp:txXfrm>
        <a:off x="53859" y="1034484"/>
        <a:ext cx="5067666" cy="995592"/>
      </dsp:txXfrm>
    </dsp:sp>
    <dsp:sp modelId="{25B87ADE-8A7C-44EB-A5F4-9B75937DB58D}">
      <dsp:nvSpPr>
        <dsp:cNvPr id="0" name=""/>
        <dsp:cNvSpPr/>
      </dsp:nvSpPr>
      <dsp:spPr>
        <a:xfrm>
          <a:off x="0" y="2216415"/>
          <a:ext cx="5175384" cy="110331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err="1"/>
            <a:t>MacOs</a:t>
          </a:r>
          <a:endParaRPr lang="en-US" sz="4600" kern="1200" dirty="0"/>
        </a:p>
      </dsp:txBody>
      <dsp:txXfrm>
        <a:off x="53859" y="2270274"/>
        <a:ext cx="5067666" cy="995592"/>
      </dsp:txXfrm>
    </dsp:sp>
    <dsp:sp modelId="{4A3CC41A-1C8D-4CD1-93E1-15627A7B9DE2}">
      <dsp:nvSpPr>
        <dsp:cNvPr id="0" name=""/>
        <dsp:cNvSpPr/>
      </dsp:nvSpPr>
      <dsp:spPr>
        <a:xfrm>
          <a:off x="0" y="3452205"/>
          <a:ext cx="5175384" cy="110331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i="0" kern="1200"/>
            <a:t>Linux</a:t>
          </a:r>
          <a:endParaRPr lang="en-US" sz="4600" kern="1200" dirty="0"/>
        </a:p>
      </dsp:txBody>
      <dsp:txXfrm>
        <a:off x="53859" y="3506064"/>
        <a:ext cx="5067666" cy="995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8591E-7E02-43C5-B399-A2D1D19F2850}">
      <dsp:nvSpPr>
        <dsp:cNvPr id="0" name=""/>
        <dsp:cNvSpPr/>
      </dsp:nvSpPr>
      <dsp:spPr>
        <a:xfrm>
          <a:off x="2515077" y="679446"/>
          <a:ext cx="524915" cy="91440"/>
        </a:xfrm>
        <a:custGeom>
          <a:avLst/>
          <a:gdLst/>
          <a:ahLst/>
          <a:cxnLst/>
          <a:rect l="0" t="0" r="0" b="0"/>
          <a:pathLst>
            <a:path>
              <a:moveTo>
                <a:pt x="0" y="45720"/>
              </a:moveTo>
              <a:lnTo>
                <a:pt x="52491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647" y="722388"/>
        <a:ext cx="27775" cy="5555"/>
      </dsp:txXfrm>
    </dsp:sp>
    <dsp:sp modelId="{4C1FE14A-67E6-4DF3-A84C-1B20C393441F}">
      <dsp:nvSpPr>
        <dsp:cNvPr id="0" name=""/>
        <dsp:cNvSpPr/>
      </dsp:nvSpPr>
      <dsp:spPr>
        <a:xfrm>
          <a:off x="101592" y="580"/>
          <a:ext cx="2415285" cy="144917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Beginner-friendly</a:t>
          </a:r>
        </a:p>
      </dsp:txBody>
      <dsp:txXfrm>
        <a:off x="101592" y="580"/>
        <a:ext cx="2415285" cy="1449171"/>
      </dsp:txXfrm>
    </dsp:sp>
    <dsp:sp modelId="{421B40FB-55BD-4065-8C56-82A891D35211}">
      <dsp:nvSpPr>
        <dsp:cNvPr id="0" name=""/>
        <dsp:cNvSpPr/>
      </dsp:nvSpPr>
      <dsp:spPr>
        <a:xfrm>
          <a:off x="1309234" y="1447951"/>
          <a:ext cx="2970800" cy="524915"/>
        </a:xfrm>
        <a:custGeom>
          <a:avLst/>
          <a:gdLst/>
          <a:ahLst/>
          <a:cxnLst/>
          <a:rect l="0" t="0" r="0" b="0"/>
          <a:pathLst>
            <a:path>
              <a:moveTo>
                <a:pt x="2970800" y="0"/>
              </a:moveTo>
              <a:lnTo>
                <a:pt x="2970800" y="279557"/>
              </a:lnTo>
              <a:lnTo>
                <a:pt x="0" y="279557"/>
              </a:lnTo>
              <a:lnTo>
                <a:pt x="0" y="524915"/>
              </a:lnTo>
            </a:path>
          </a:pathLst>
        </a:custGeom>
        <a:noFill/>
        <a:ln w="9525" cap="flat" cmpd="sng" algn="ctr">
          <a:solidFill>
            <a:schemeClr val="accent2">
              <a:hueOff val="1170380"/>
              <a:satOff val="-1460"/>
              <a:lumOff val="34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9077" y="1707632"/>
        <a:ext cx="151114" cy="5555"/>
      </dsp:txXfrm>
    </dsp:sp>
    <dsp:sp modelId="{969DD500-A193-4CBE-AF87-78756523938A}">
      <dsp:nvSpPr>
        <dsp:cNvPr id="0" name=""/>
        <dsp:cNvSpPr/>
      </dsp:nvSpPr>
      <dsp:spPr>
        <a:xfrm>
          <a:off x="3072392" y="580"/>
          <a:ext cx="2415285" cy="1449171"/>
        </a:xfrm>
        <a:prstGeom prst="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Huge online community and support</a:t>
          </a:r>
        </a:p>
      </dsp:txBody>
      <dsp:txXfrm>
        <a:off x="3072392" y="580"/>
        <a:ext cx="2415285" cy="1449171"/>
      </dsp:txXfrm>
    </dsp:sp>
    <dsp:sp modelId="{18F75523-BF0D-440A-A4D8-10F20CDCB35B}">
      <dsp:nvSpPr>
        <dsp:cNvPr id="0" name=""/>
        <dsp:cNvSpPr/>
      </dsp:nvSpPr>
      <dsp:spPr>
        <a:xfrm>
          <a:off x="2515077" y="2684132"/>
          <a:ext cx="524915" cy="91440"/>
        </a:xfrm>
        <a:custGeom>
          <a:avLst/>
          <a:gdLst/>
          <a:ahLst/>
          <a:cxnLst/>
          <a:rect l="0" t="0" r="0" b="0"/>
          <a:pathLst>
            <a:path>
              <a:moveTo>
                <a:pt x="0" y="45720"/>
              </a:moveTo>
              <a:lnTo>
                <a:pt x="524915" y="45720"/>
              </a:lnTo>
            </a:path>
          </a:pathLst>
        </a:custGeom>
        <a:noFill/>
        <a:ln w="9525" cap="flat" cmpd="sng" algn="ctr">
          <a:solidFill>
            <a:schemeClr val="accent2">
              <a:hueOff val="2340759"/>
              <a:satOff val="-2919"/>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647" y="2727075"/>
        <a:ext cx="27775" cy="5555"/>
      </dsp:txXfrm>
    </dsp:sp>
    <dsp:sp modelId="{A219C7F6-BD17-49AD-A539-E4340867EA70}">
      <dsp:nvSpPr>
        <dsp:cNvPr id="0" name=""/>
        <dsp:cNvSpPr/>
      </dsp:nvSpPr>
      <dsp:spPr>
        <a:xfrm>
          <a:off x="101592" y="2005267"/>
          <a:ext cx="2415285" cy="1449171"/>
        </a:xfrm>
        <a:prstGeom prst="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Pre-installed basic tools for </a:t>
          </a:r>
          <a:r>
            <a:rPr lang="en-US" sz="2100" b="1" kern="1200"/>
            <a:t>scripting</a:t>
          </a:r>
          <a:r>
            <a:rPr lang="en-US" sz="2100" kern="1200"/>
            <a:t> (Bash, Python)</a:t>
          </a:r>
        </a:p>
      </dsp:txBody>
      <dsp:txXfrm>
        <a:off x="101592" y="2005267"/>
        <a:ext cx="2415285" cy="1449171"/>
      </dsp:txXfrm>
    </dsp:sp>
    <dsp:sp modelId="{45E8A31C-5A3A-46BE-9A11-2961D302E532}">
      <dsp:nvSpPr>
        <dsp:cNvPr id="0" name=""/>
        <dsp:cNvSpPr/>
      </dsp:nvSpPr>
      <dsp:spPr>
        <a:xfrm>
          <a:off x="1309234" y="3452638"/>
          <a:ext cx="2970800" cy="524915"/>
        </a:xfrm>
        <a:custGeom>
          <a:avLst/>
          <a:gdLst/>
          <a:ahLst/>
          <a:cxnLst/>
          <a:rect l="0" t="0" r="0" b="0"/>
          <a:pathLst>
            <a:path>
              <a:moveTo>
                <a:pt x="2970800" y="0"/>
              </a:moveTo>
              <a:lnTo>
                <a:pt x="2970800" y="279557"/>
              </a:lnTo>
              <a:lnTo>
                <a:pt x="0" y="279557"/>
              </a:lnTo>
              <a:lnTo>
                <a:pt x="0" y="524915"/>
              </a:lnTo>
            </a:path>
          </a:pathLst>
        </a:custGeom>
        <a:noFill/>
        <a:ln w="9525" cap="flat" cmpd="sng" algn="ctr">
          <a:solidFill>
            <a:schemeClr val="accent2">
              <a:hueOff val="3511139"/>
              <a:satOff val="-4379"/>
              <a:lumOff val="10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9077" y="3712318"/>
        <a:ext cx="151114" cy="5555"/>
      </dsp:txXfrm>
    </dsp:sp>
    <dsp:sp modelId="{62CC3753-0693-44CC-8DC1-52B2AF3F6DB6}">
      <dsp:nvSpPr>
        <dsp:cNvPr id="0" name=""/>
        <dsp:cNvSpPr/>
      </dsp:nvSpPr>
      <dsp:spPr>
        <a:xfrm>
          <a:off x="3072392" y="2005267"/>
          <a:ext cx="2415285" cy="1449171"/>
        </a:xfrm>
        <a:prstGeom prst="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Easy to set up </a:t>
          </a:r>
          <a:r>
            <a:rPr lang="en-US" sz="2100" b="1" kern="1200"/>
            <a:t>Apache/Nginx web servers</a:t>
          </a:r>
          <a:endParaRPr lang="en-US" sz="2100" kern="1200"/>
        </a:p>
      </dsp:txBody>
      <dsp:txXfrm>
        <a:off x="3072392" y="2005267"/>
        <a:ext cx="2415285" cy="1449171"/>
      </dsp:txXfrm>
    </dsp:sp>
    <dsp:sp modelId="{EA5AE270-C855-4F42-9D69-A4F17CB4E13F}">
      <dsp:nvSpPr>
        <dsp:cNvPr id="0" name=""/>
        <dsp:cNvSpPr/>
      </dsp:nvSpPr>
      <dsp:spPr>
        <a:xfrm>
          <a:off x="2515077" y="4688819"/>
          <a:ext cx="524915" cy="91440"/>
        </a:xfrm>
        <a:custGeom>
          <a:avLst/>
          <a:gdLst/>
          <a:ahLst/>
          <a:cxnLst/>
          <a:rect l="0" t="0" r="0" b="0"/>
          <a:pathLst>
            <a:path>
              <a:moveTo>
                <a:pt x="0" y="45720"/>
              </a:moveTo>
              <a:lnTo>
                <a:pt x="524915" y="45720"/>
              </a:lnTo>
            </a:path>
          </a:pathLst>
        </a:custGeom>
        <a:noFill/>
        <a:ln w="9525" cap="flat" cmpd="sng" algn="ctr">
          <a:solidFill>
            <a:schemeClr val="accent2">
              <a:hueOff val="4681519"/>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647" y="4731762"/>
        <a:ext cx="27775" cy="5555"/>
      </dsp:txXfrm>
    </dsp:sp>
    <dsp:sp modelId="{42CD2D7C-5985-4526-B7B3-979192D4E74F}">
      <dsp:nvSpPr>
        <dsp:cNvPr id="0" name=""/>
        <dsp:cNvSpPr/>
      </dsp:nvSpPr>
      <dsp:spPr>
        <a:xfrm>
          <a:off x="101592" y="4009954"/>
          <a:ext cx="2415285" cy="1449171"/>
        </a:xfrm>
        <a:prstGeom prst="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Compatible with most networking and server tools</a:t>
          </a:r>
        </a:p>
      </dsp:txBody>
      <dsp:txXfrm>
        <a:off x="101592" y="4009954"/>
        <a:ext cx="2415285" cy="1449171"/>
      </dsp:txXfrm>
    </dsp:sp>
    <dsp:sp modelId="{B926F537-4667-48FC-B056-82472B0E0C7F}">
      <dsp:nvSpPr>
        <dsp:cNvPr id="0" name=""/>
        <dsp:cNvSpPr/>
      </dsp:nvSpPr>
      <dsp:spPr>
        <a:xfrm>
          <a:off x="3072392" y="4009954"/>
          <a:ext cx="2415285" cy="1449171"/>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b="1" kern="1200"/>
            <a:t>Use in classrooms, personal learning, or virtual machines (e.g., VirtualBox)</a:t>
          </a:r>
          <a:endParaRPr lang="en-US" sz="2100" kern="1200"/>
        </a:p>
      </dsp:txBody>
      <dsp:txXfrm>
        <a:off x="3072392" y="4009954"/>
        <a:ext cx="2415285" cy="14491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9AF0A-1927-4149-901C-E669F2075C25}">
      <dsp:nvSpPr>
        <dsp:cNvPr id="0" name=""/>
        <dsp:cNvSpPr/>
      </dsp:nvSpPr>
      <dsp:spPr>
        <a:xfrm>
          <a:off x="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658F8-02BC-462D-9F2A-A33645BDA251}">
      <dsp:nvSpPr>
        <dsp:cNvPr id="0" name=""/>
        <dsp:cNvSpPr/>
      </dsp:nvSpPr>
      <dsp:spPr>
        <a:xfrm>
          <a:off x="256120"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Test multiple OS without needing extra hardware</a:t>
          </a:r>
        </a:p>
      </dsp:txBody>
      <dsp:txXfrm>
        <a:off x="298991" y="1277365"/>
        <a:ext cx="2219346" cy="1377989"/>
      </dsp:txXfrm>
    </dsp:sp>
    <dsp:sp modelId="{28694598-5809-4349-BF2B-31EF886E54E9}">
      <dsp:nvSpPr>
        <dsp:cNvPr id="0" name=""/>
        <dsp:cNvSpPr/>
      </dsp:nvSpPr>
      <dsp:spPr>
        <a:xfrm>
          <a:off x="281733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98DDF-90B9-414D-B4EE-7A1A6A6DF692}">
      <dsp:nvSpPr>
        <dsp:cNvPr id="0" name=""/>
        <dsp:cNvSpPr/>
      </dsp:nvSpPr>
      <dsp:spPr>
        <a:xfrm>
          <a:off x="3073451"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Safer environment for software testing</a:t>
          </a:r>
        </a:p>
      </dsp:txBody>
      <dsp:txXfrm>
        <a:off x="3116322" y="1277365"/>
        <a:ext cx="2219346" cy="1377989"/>
      </dsp:txXfrm>
    </dsp:sp>
    <dsp:sp modelId="{0F9DF0BA-E80A-4F05-9CA7-C87A2C6AEF35}">
      <dsp:nvSpPr>
        <dsp:cNvPr id="0" name=""/>
        <dsp:cNvSpPr/>
      </dsp:nvSpPr>
      <dsp:spPr>
        <a:xfrm>
          <a:off x="5634661"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CE2C5-C17A-4E8C-BA2B-14CC023644BF}">
      <dsp:nvSpPr>
        <dsp:cNvPr id="0" name=""/>
        <dsp:cNvSpPr/>
      </dsp:nvSpPr>
      <dsp:spPr>
        <a:xfrm>
          <a:off x="5890782"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Portable and easy to reset</a:t>
          </a:r>
        </a:p>
      </dsp:txBody>
      <dsp:txXfrm>
        <a:off x="5933653" y="1277365"/>
        <a:ext cx="2219346" cy="13779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7/18/2025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2022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chapter, we’ll explore what an Operating System is, its history, the different types of OS, and how we can install one using VirtualBox. This will help us understand the foundation of every computing system."</a:t>
            </a:r>
          </a:p>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2</a:t>
            </a:fld>
            <a:endParaRPr lang="en-US"/>
          </a:p>
        </p:txBody>
      </p:sp>
    </p:spTree>
    <p:extLst>
      <p:ext uri="{BB962C8B-B14F-4D97-AF65-F5344CB8AC3E}">
        <p14:creationId xmlns:p14="http://schemas.microsoft.com/office/powerpoint/2010/main" val="943223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operating system is the core software that makes your computer usable. Without it, you wouldn't be able to run programs, use files, or interact with hardware. Think of it as a bridge between you and the machine</a:t>
            </a:r>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everything behind the scenes. It manages which program runs and when (Process Management), keeps track of memory usage, handles files, and manages devices like printers or keyboards. It also controls access to the system for security.</a:t>
            </a:r>
          </a:p>
        </p:txBody>
      </p:sp>
      <p:sp>
        <p:nvSpPr>
          <p:cNvPr id="4" name="Slide Number Placeholder 3"/>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228493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have evolved from simple batch systems in the 1950s to complex, graphical, and mobile OS today. Each era solved a different problem—first automation, then multitasking, then user-friendliness, and now mobility and the cloud.</a:t>
            </a:r>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isn’t just one operating system — it's a whole family of systems called 'distributions' or 'distros'. This is possible because Linux is open-source, meaning anyone can take the source code and make their own version. For example, Kali Linux is made for cybersecurity tools and penetration testing, while Ubuntu is made for everyday users and education. We're using Ubuntu because it’s stable, beginner-friendly, and commonly used for scripting, programming, and running web servers."</a:t>
            </a:r>
          </a:p>
          <a:p>
            <a:endParaRPr lang="en-US" dirty="0"/>
          </a:p>
          <a:p>
            <a:r>
              <a:rPr lang="en-US" b="1" dirty="0"/>
              <a:t>Linux</a:t>
            </a:r>
            <a:r>
              <a:rPr lang="en-US" dirty="0"/>
              <a:t> is open-source — anyone can modify and distribute it.</a:t>
            </a:r>
          </a:p>
          <a:p>
            <a:r>
              <a:rPr lang="en-US" dirty="0"/>
              <a:t>This freedom leads to </a:t>
            </a:r>
            <a:r>
              <a:rPr lang="en-US" b="1" dirty="0"/>
              <a:t>different versions</a:t>
            </a:r>
            <a:r>
              <a:rPr lang="en-US" dirty="0"/>
              <a:t> or </a:t>
            </a:r>
            <a:r>
              <a:rPr lang="en-US" b="1" dirty="0"/>
              <a:t>"distributions" (distros)</a:t>
            </a:r>
            <a:r>
              <a:rPr lang="en-US" dirty="0"/>
              <a:t>.</a:t>
            </a:r>
          </a:p>
          <a:p>
            <a:r>
              <a:rPr lang="en-US" dirty="0"/>
              <a:t>Examples:</a:t>
            </a:r>
          </a:p>
          <a:p>
            <a:r>
              <a:rPr lang="en-US" b="1" dirty="0"/>
              <a:t>Kali Linux</a:t>
            </a:r>
            <a:r>
              <a:rPr lang="en-US" dirty="0"/>
              <a:t> – for cybersecurity and ethical hacking</a:t>
            </a:r>
          </a:p>
          <a:p>
            <a:r>
              <a:rPr lang="en-US" b="1" dirty="0"/>
              <a:t>Ubuntu</a:t>
            </a:r>
            <a:r>
              <a:rPr lang="en-US" dirty="0"/>
              <a:t> – general use, servers, and education</a:t>
            </a:r>
          </a:p>
          <a:p>
            <a:r>
              <a:rPr lang="en-US" b="1" dirty="0"/>
              <a:t>Debian</a:t>
            </a:r>
            <a:r>
              <a:rPr lang="en-US" dirty="0"/>
              <a:t> – very stable, base for Ubuntu</a:t>
            </a:r>
          </a:p>
          <a:p>
            <a:r>
              <a:rPr lang="en-US" b="1" dirty="0"/>
              <a:t>CentOS/Red Hat</a:t>
            </a:r>
            <a:r>
              <a:rPr lang="en-US" dirty="0"/>
              <a:t> – for enterprise servers</a:t>
            </a:r>
          </a:p>
          <a:p>
            <a:r>
              <a:rPr lang="en-US" b="1" dirty="0"/>
              <a:t>Arch Linux</a:t>
            </a:r>
            <a:r>
              <a:rPr lang="en-US" dirty="0"/>
              <a:t> – for advanced users who want full control</a:t>
            </a:r>
          </a:p>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C115C-1CF4-598B-F0DA-25F15473D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404C5B-DBDC-2DC0-023B-322E75D0B1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8BE951-E949-91BC-F586-21AB72EE2AFC}"/>
              </a:ext>
            </a:extLst>
          </p:cNvPr>
          <p:cNvSpPr>
            <a:spLocks noGrp="1"/>
          </p:cNvSpPr>
          <p:nvPr>
            <p:ph type="body" idx="1"/>
          </p:nvPr>
        </p:nvSpPr>
        <p:spPr/>
        <p:txBody>
          <a:bodyPr/>
          <a:lstStyle/>
          <a:p>
            <a:r>
              <a:rPr lang="en-US" dirty="0"/>
              <a:t>There isn’t one type of OS that fits all. For example, batch OS is used for jobs that require no user interaction, while real-time OS is used in devices like medical machines or robotics. Each type of OS is tailored for specific environment</a:t>
            </a:r>
          </a:p>
          <a:p>
            <a:endParaRPr lang="en-US" dirty="0"/>
          </a:p>
          <a:p>
            <a:endParaRPr lang="en-US" dirty="0"/>
          </a:p>
          <a:p>
            <a:endParaRPr lang="en-US" dirty="0"/>
          </a:p>
          <a:p>
            <a:r>
              <a:rPr lang="en-US" b="1" dirty="0"/>
              <a:t>Linux</a:t>
            </a:r>
            <a:r>
              <a:rPr lang="en-US" dirty="0"/>
              <a:t> is open-source — anyone can modify and distribute it.</a:t>
            </a:r>
          </a:p>
          <a:p>
            <a:r>
              <a:rPr lang="en-US" dirty="0"/>
              <a:t>This freedom leads to </a:t>
            </a:r>
            <a:r>
              <a:rPr lang="en-US" b="1" dirty="0"/>
              <a:t>different versions</a:t>
            </a:r>
            <a:r>
              <a:rPr lang="en-US" dirty="0"/>
              <a:t> or </a:t>
            </a:r>
            <a:r>
              <a:rPr lang="en-US" b="1" dirty="0"/>
              <a:t>"distributions" (distros)</a:t>
            </a:r>
            <a:r>
              <a:rPr lang="en-US" dirty="0"/>
              <a:t>.</a:t>
            </a:r>
          </a:p>
          <a:p>
            <a:r>
              <a:rPr lang="en-US" dirty="0"/>
              <a:t>Examples:</a:t>
            </a:r>
          </a:p>
          <a:p>
            <a:r>
              <a:rPr lang="en-US" b="1" dirty="0"/>
              <a:t>Kali Linux</a:t>
            </a:r>
            <a:r>
              <a:rPr lang="en-US" dirty="0"/>
              <a:t> – for cybersecurity and ethical hacking</a:t>
            </a:r>
          </a:p>
          <a:p>
            <a:r>
              <a:rPr lang="en-US" b="1" dirty="0"/>
              <a:t>Ubuntu</a:t>
            </a:r>
            <a:r>
              <a:rPr lang="en-US" dirty="0"/>
              <a:t> – general use, servers, and education</a:t>
            </a:r>
          </a:p>
          <a:p>
            <a:r>
              <a:rPr lang="en-US" b="1" dirty="0"/>
              <a:t>Debian</a:t>
            </a:r>
            <a:r>
              <a:rPr lang="en-US" dirty="0"/>
              <a:t> – very stable, base for Ubuntu</a:t>
            </a:r>
          </a:p>
          <a:p>
            <a:r>
              <a:rPr lang="en-US" b="1" dirty="0"/>
              <a:t>Arch Linux</a:t>
            </a:r>
            <a:r>
              <a:rPr lang="en-US" dirty="0"/>
              <a:t> – for advanced users who want full control</a:t>
            </a:r>
          </a:p>
          <a:p>
            <a:endParaRPr lang="en-US" dirty="0"/>
          </a:p>
        </p:txBody>
      </p:sp>
      <p:sp>
        <p:nvSpPr>
          <p:cNvPr id="4" name="Slide Number Placeholder 3">
            <a:extLst>
              <a:ext uri="{FF2B5EF4-FFF2-40B4-BE49-F238E27FC236}">
                <a16:creationId xmlns:a16="http://schemas.microsoft.com/office/drawing/2014/main" id="{8DF55677-105A-7A87-51C9-1787F1E4C60F}"/>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79927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18A0-5F77-F259-FDBF-27B7684DE2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AB0F6-47E0-6B4A-B1CD-3FDAAF6DFE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B9160-386F-0355-0E64-6F70F669A991}"/>
              </a:ext>
            </a:extLst>
          </p:cNvPr>
          <p:cNvSpPr>
            <a:spLocks noGrp="1"/>
          </p:cNvSpPr>
          <p:nvPr>
            <p:ph type="body" idx="1"/>
          </p:nvPr>
        </p:nvSpPr>
        <p:spPr/>
        <p:txBody>
          <a:bodyPr/>
          <a:lstStyle/>
          <a:p>
            <a:r>
              <a:rPr lang="en-US" b="1" dirty="0"/>
              <a:t>Why it’s best:</a:t>
            </a:r>
            <a:endParaRPr lang="en-US" dirty="0"/>
          </a:p>
          <a:p>
            <a:r>
              <a:rPr lang="en-US" dirty="0"/>
              <a:t>Beginner-friendly</a:t>
            </a:r>
          </a:p>
          <a:p>
            <a:r>
              <a:rPr lang="en-US" dirty="0"/>
              <a:t>Huge online community and support</a:t>
            </a:r>
          </a:p>
          <a:p>
            <a:r>
              <a:rPr lang="en-US" dirty="0"/>
              <a:t>Pre-installed basic tools for </a:t>
            </a:r>
            <a:r>
              <a:rPr lang="en-US" b="1" dirty="0"/>
              <a:t>scripting</a:t>
            </a:r>
            <a:r>
              <a:rPr lang="en-US" dirty="0"/>
              <a:t> (Bash, Python)</a:t>
            </a:r>
          </a:p>
          <a:p>
            <a:r>
              <a:rPr lang="en-US" dirty="0"/>
              <a:t>Easy to set up </a:t>
            </a:r>
            <a:r>
              <a:rPr lang="en-US" b="1" dirty="0"/>
              <a:t>Apache/Nginx web servers</a:t>
            </a:r>
            <a:endParaRPr lang="en-US" dirty="0"/>
          </a:p>
          <a:p>
            <a:r>
              <a:rPr lang="en-US" dirty="0"/>
              <a:t>Compatible with most networking and server tools</a:t>
            </a:r>
          </a:p>
          <a:p>
            <a:r>
              <a:rPr lang="en-US" b="1" dirty="0"/>
              <a:t>Use in classrooms, personal learning, or virtual machines (e.g., VirtualBox)</a:t>
            </a:r>
            <a:endParaRPr lang="en-US" dirty="0"/>
          </a:p>
        </p:txBody>
      </p:sp>
      <p:sp>
        <p:nvSpPr>
          <p:cNvPr id="4" name="Slide Number Placeholder 3">
            <a:extLst>
              <a:ext uri="{FF2B5EF4-FFF2-40B4-BE49-F238E27FC236}">
                <a16:creationId xmlns:a16="http://schemas.microsoft.com/office/drawing/2014/main" id="{3937F7E0-A564-601D-2EEF-D2D6CDC6883D}"/>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314264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59C20-DDCF-F5D5-25F1-4CD6F4321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06FFB3-C2C0-C5ED-A501-8B7C9B6E9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1005DC-1A58-84C2-329C-9E2F04481031}"/>
              </a:ext>
            </a:extLst>
          </p:cNvPr>
          <p:cNvSpPr>
            <a:spLocks noGrp="1"/>
          </p:cNvSpPr>
          <p:nvPr>
            <p:ph type="body" idx="1"/>
          </p:nvPr>
        </p:nvSpPr>
        <p:spPr/>
        <p:txBody>
          <a:bodyPr/>
          <a:lstStyle/>
          <a:p>
            <a:r>
              <a:rPr lang="en-US" b="1" dirty="0"/>
              <a:t>Why it’s best:</a:t>
            </a:r>
            <a:endParaRPr lang="en-US" dirty="0"/>
          </a:p>
          <a:p>
            <a:r>
              <a:rPr lang="en-US" dirty="0"/>
              <a:t>Beginner-friendly</a:t>
            </a:r>
          </a:p>
          <a:p>
            <a:r>
              <a:rPr lang="en-US" dirty="0"/>
              <a:t>Huge online community and support</a:t>
            </a:r>
          </a:p>
          <a:p>
            <a:r>
              <a:rPr lang="en-US" dirty="0"/>
              <a:t>Pre-installed basic tools for </a:t>
            </a:r>
            <a:r>
              <a:rPr lang="en-US" b="1" dirty="0"/>
              <a:t>scripting</a:t>
            </a:r>
            <a:r>
              <a:rPr lang="en-US" dirty="0"/>
              <a:t> (Bash, Python)</a:t>
            </a:r>
          </a:p>
          <a:p>
            <a:r>
              <a:rPr lang="en-US" dirty="0"/>
              <a:t>Easy to set up </a:t>
            </a:r>
            <a:r>
              <a:rPr lang="en-US" b="1" dirty="0"/>
              <a:t>Apache/Nginx web servers</a:t>
            </a:r>
            <a:endParaRPr lang="en-US" dirty="0"/>
          </a:p>
          <a:p>
            <a:r>
              <a:rPr lang="en-US" dirty="0"/>
              <a:t>Compatible with most networking and server tools</a:t>
            </a:r>
          </a:p>
          <a:p>
            <a:r>
              <a:rPr lang="en-US" b="1" dirty="0"/>
              <a:t>Use in classrooms, personal learning, or virtual machines (e.g., VirtualBox)</a:t>
            </a:r>
            <a:endParaRPr lang="en-US" dirty="0"/>
          </a:p>
        </p:txBody>
      </p:sp>
      <p:sp>
        <p:nvSpPr>
          <p:cNvPr id="4" name="Slide Number Placeholder 3">
            <a:extLst>
              <a:ext uri="{FF2B5EF4-FFF2-40B4-BE49-F238E27FC236}">
                <a16:creationId xmlns:a16="http://schemas.microsoft.com/office/drawing/2014/main" id="{CF8D43B1-D257-4FF5-0B1E-EF54C62D5228}"/>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427564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sp>
        <p:nvSpPr>
          <p:cNvPr id="3" name="Subtitle 2"/>
          <p:cNvSpPr>
            <a:spLocks noGrp="1"/>
          </p:cNvSpPr>
          <p:nvPr>
            <p:ph type="subTitle" idx="1"/>
          </p:nvPr>
        </p:nvSpPr>
        <p:spPr>
          <a:xfrm>
            <a:off x="449706" y="4685288"/>
            <a:ext cx="3128996" cy="1035781"/>
          </a:xfrm>
        </p:spPr>
        <p:txBody>
          <a:bodyPr>
            <a:normAutofit/>
          </a:bodyPr>
          <a:lstStyle/>
          <a:p>
            <a:pPr algn="l">
              <a:lnSpc>
                <a:spcPct val="90000"/>
              </a:lnSpc>
            </a:pPr>
            <a:r>
              <a:rPr lang="en-US" sz="2200"/>
              <a:t>Overview, History, Types, and Installation via VirtualBox</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351364081"/>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List common examples of OS used in desktops, servers, and mobile devices.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a:t>The OS is system software that acts as an interface between users and computer hardware.</a:t>
            </a:r>
          </a:p>
          <a:p>
            <a:pPr>
              <a:lnSpc>
                <a:spcPct val="90000"/>
              </a:lnSpc>
            </a:pPr>
            <a:endParaRPr lang="en-US" sz="2700"/>
          </a:p>
          <a:p>
            <a:pPr>
              <a:lnSpc>
                <a:spcPct val="90000"/>
              </a:lnSpc>
            </a:pPr>
            <a:r>
              <a:rPr lang="en-US" sz="270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Key Functions of an OS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C5F1-A6EC-AA1F-5B31-A8A70E624181}"/>
              </a:ext>
            </a:extLst>
          </p:cNvPr>
          <p:cNvGraphicFramePr>
            <a:graphicFrameLocks noGrp="1"/>
          </p:cNvGraphicFramePr>
          <p:nvPr>
            <p:ph idx="1"/>
            <p:extLst>
              <p:ext uri="{D42A27DB-BD31-4B8C-83A1-F6EECF244321}">
                <p14:modId xmlns:p14="http://schemas.microsoft.com/office/powerpoint/2010/main" val="377649271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History and Evolution of OS</a:t>
            </a:r>
          </a:p>
        </p:txBody>
      </p:sp>
      <p:graphicFrame>
        <p:nvGraphicFramePr>
          <p:cNvPr id="5" name="Content Placeholder 2">
            <a:extLst>
              <a:ext uri="{FF2B5EF4-FFF2-40B4-BE49-F238E27FC236}">
                <a16:creationId xmlns:a16="http://schemas.microsoft.com/office/drawing/2014/main" id="{489CE53A-4348-0ECF-1BAB-9508F8EECBA2}"/>
              </a:ext>
            </a:extLst>
          </p:cNvPr>
          <p:cNvGraphicFramePr>
            <a:graphicFrameLocks noGrp="1"/>
          </p:cNvGraphicFramePr>
          <p:nvPr>
            <p:ph idx="1"/>
            <p:extLst>
              <p:ext uri="{D42A27DB-BD31-4B8C-83A1-F6EECF244321}">
                <p14:modId xmlns:p14="http://schemas.microsoft.com/office/powerpoint/2010/main" val="1788393091"/>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278462464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07909B-1055-3FEF-F4A1-013BEFB90BB6}"/>
            </a:ext>
          </a:extLst>
        </p:cNvPr>
        <p:cNvGrpSpPr/>
        <p:nvPr/>
      </p:nvGrpSpPr>
      <p:grpSpPr>
        <a:xfrm>
          <a:off x="0" y="0"/>
          <a:ext cx="0" cy="0"/>
          <a:chOff x="0" y="0"/>
          <a:chExt cx="0" cy="0"/>
        </a:xfrm>
      </p:grpSpPr>
      <p:cxnSp>
        <p:nvCxnSpPr>
          <p:cNvPr id="2079" name="Straight Connector 2078">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0755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6" name="Picture 8" descr="Ubuntu Logo PNG Vector">
            <a:extLst>
              <a:ext uri="{FF2B5EF4-FFF2-40B4-BE49-F238E27FC236}">
                <a16:creationId xmlns:a16="http://schemas.microsoft.com/office/drawing/2014/main" id="{2F51CA86-4E1A-DEE2-FBD4-79B4F5B775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5973" y="2465807"/>
            <a:ext cx="1920240" cy="1920240"/>
          </a:xfrm>
          <a:prstGeom prst="rect">
            <a:avLst/>
          </a:prstGeom>
          <a:noFill/>
          <a:extLst>
            <a:ext uri="{909E8E84-426E-40DD-AFC4-6F175D3DCCD1}">
              <a14:hiddenFill xmlns:a14="http://schemas.microsoft.com/office/drawing/2010/main">
                <a:solidFill>
                  <a:srgbClr val="FFFFFF"/>
                </a:solidFill>
              </a14:hiddenFill>
            </a:ext>
          </a:extLst>
        </p:spPr>
      </p:pic>
      <p:cxnSp>
        <p:nvCxnSpPr>
          <p:cNvPr id="2081" name="Straight Connector 2080">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444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8" name="Picture 10" descr="Item preview, Debian logo designed and sold by Jugulaire.">
            <a:extLst>
              <a:ext uri="{FF2B5EF4-FFF2-40B4-BE49-F238E27FC236}">
                <a16:creationId xmlns:a16="http://schemas.microsoft.com/office/drawing/2014/main" id="{CB87F246-1B67-FF7E-C2F0-B3D759A47F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76794" y="2465807"/>
            <a:ext cx="1920240" cy="1920240"/>
          </a:xfrm>
          <a:prstGeom prst="rect">
            <a:avLst/>
          </a:prstGeom>
          <a:noFill/>
          <a:extLst>
            <a:ext uri="{909E8E84-426E-40DD-AFC4-6F175D3DCCD1}">
              <a14:hiddenFill xmlns:a14="http://schemas.microsoft.com/office/drawing/2010/main">
                <a:solidFill>
                  <a:srgbClr val="FFFFFF"/>
                </a:solidFill>
              </a14:hiddenFill>
            </a:ext>
          </a:extLst>
        </p:spPr>
      </p:pic>
      <p:cxnSp>
        <p:nvCxnSpPr>
          <p:cNvPr id="2083" name="Straight Connector 2082">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1746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60" name="Picture 12" descr="Item preview, Archlinux Logo designed and sold by rudash.">
            <a:extLst>
              <a:ext uri="{FF2B5EF4-FFF2-40B4-BE49-F238E27FC236}">
                <a16:creationId xmlns:a16="http://schemas.microsoft.com/office/drawing/2014/main" id="{718F6245-B9BB-E9E9-2079-2544E935A97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40496" y="2465807"/>
            <a:ext cx="1920240" cy="19202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1E4F1CC-B430-5165-10D0-5A3825C563C2}"/>
              </a:ext>
            </a:extLst>
          </p:cNvPr>
          <p:cNvGrpSpPr/>
          <p:nvPr/>
        </p:nvGrpSpPr>
        <p:grpSpPr>
          <a:xfrm>
            <a:off x="363474" y="2465807"/>
            <a:ext cx="1920240" cy="1920240"/>
            <a:chOff x="363474" y="2107007"/>
            <a:chExt cx="2637839" cy="2637839"/>
          </a:xfrm>
        </p:grpSpPr>
        <p:pic>
          <p:nvPicPr>
            <p:cNvPr id="2054" name="Picture 6" descr="Kali Linux Logo PNG Vector">
              <a:extLst>
                <a:ext uri="{FF2B5EF4-FFF2-40B4-BE49-F238E27FC236}">
                  <a16:creationId xmlns:a16="http://schemas.microsoft.com/office/drawing/2014/main" id="{28FD88CF-62DE-EDC1-69ED-11CA9559D56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63474" y="2107007"/>
              <a:ext cx="2637839" cy="263783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9455E58-3A7A-7064-C268-88904FC0C5BC}"/>
                </a:ext>
              </a:extLst>
            </p:cNvPr>
            <p:cNvSpPr txBox="1"/>
            <p:nvPr/>
          </p:nvSpPr>
          <p:spPr>
            <a:xfrm>
              <a:off x="591080" y="4221626"/>
              <a:ext cx="1652478" cy="523220"/>
            </a:xfrm>
            <a:prstGeom prst="rect">
              <a:avLst/>
            </a:prstGeom>
            <a:noFill/>
          </p:spPr>
          <p:txBody>
            <a:bodyPr wrap="square">
              <a:spAutoFit/>
            </a:bodyPr>
            <a:lstStyle/>
            <a:p>
              <a:pPr defTabSz="329184">
                <a:spcAft>
                  <a:spcPts val="600"/>
                </a:spcAft>
              </a:pPr>
              <a:r>
                <a:rPr lang="en-US" sz="2016" b="1" kern="1200">
                  <a:solidFill>
                    <a:schemeClr val="tx1"/>
                  </a:solidFill>
                  <a:latin typeface="+mn-lt"/>
                  <a:ea typeface="+mn-ea"/>
                  <a:cs typeface="+mn-cs"/>
                </a:rPr>
                <a:t>Kali Linux</a:t>
              </a:r>
              <a:endParaRPr lang="en-US" sz="2800"/>
            </a:p>
          </p:txBody>
        </p:sp>
      </p:grpSp>
    </p:spTree>
    <p:extLst>
      <p:ext uri="{BB962C8B-B14F-4D97-AF65-F5344CB8AC3E}">
        <p14:creationId xmlns:p14="http://schemas.microsoft.com/office/powerpoint/2010/main" val="308971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6BDCAA-B6A8-88A5-8C2D-AA414A81EA58}"/>
            </a:ext>
          </a:extLst>
        </p:cNvPr>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DBB3BF-E289-96B2-78A1-14B4EA672049}"/>
              </a:ext>
            </a:extLst>
          </p:cNvPr>
          <p:cNvSpPr txBox="1"/>
          <p:nvPr/>
        </p:nvSpPr>
        <p:spPr>
          <a:xfrm>
            <a:off x="835357" y="2960716"/>
            <a:ext cx="3027251" cy="238760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700" kern="1200">
                <a:solidFill>
                  <a:schemeClr val="tx1"/>
                </a:solidFill>
                <a:latin typeface="+mj-lt"/>
                <a:ea typeface="+mj-ea"/>
                <a:cs typeface="+mj-cs"/>
              </a:rPr>
              <a:t>Why We Use Ubuntu</a:t>
            </a:r>
          </a:p>
        </p:txBody>
      </p:sp>
      <p:grpSp>
        <p:nvGrpSpPr>
          <p:cNvPr id="2099" name="Group 209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2091" name="Rectangle 209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0" name="Rectangle 209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1" name="Rectangle 210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2" name="Rectangle 210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Ubuntu Logo PNG Vector">
            <a:extLst>
              <a:ext uri="{FF2B5EF4-FFF2-40B4-BE49-F238E27FC236}">
                <a16:creationId xmlns:a16="http://schemas.microsoft.com/office/drawing/2014/main" id="{4FF9B39E-A7A3-F917-1E47-71DFCF4383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41869" y="1323623"/>
            <a:ext cx="4152000" cy="41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0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8E6F6-BD26-22EA-46AF-43A1E12F4C89}"/>
            </a:ext>
          </a:extLst>
        </p:cNvPr>
        <p:cNvGrpSpPr/>
        <p:nvPr/>
      </p:nvGrpSpPr>
      <p:grpSpPr>
        <a:xfrm>
          <a:off x="0" y="0"/>
          <a:ext cx="0" cy="0"/>
          <a:chOff x="0" y="0"/>
          <a:chExt cx="0" cy="0"/>
        </a:xfrm>
      </p:grpSpPr>
      <p:sp useBgFill="1">
        <p:nvSpPr>
          <p:cNvPr id="2115" name="Rectangle 2114">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B96FC2-F210-1B9D-FF00-8646D1B99A81}"/>
              </a:ext>
            </a:extLst>
          </p:cNvPr>
          <p:cNvSpPr txBox="1"/>
          <p:nvPr/>
        </p:nvSpPr>
        <p:spPr>
          <a:xfrm>
            <a:off x="491490" y="429030"/>
            <a:ext cx="2125980" cy="545758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chemeClr val="tx1"/>
                </a:solidFill>
                <a:latin typeface="+mj-lt"/>
                <a:ea typeface="+mj-ea"/>
                <a:cs typeface="+mj-cs"/>
              </a:rPr>
              <a:t>Why We Use Ubuntu</a:t>
            </a:r>
          </a:p>
        </p:txBody>
      </p:sp>
      <p:sp>
        <p:nvSpPr>
          <p:cNvPr id="2117" name="Rectangle 2116">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490" y="6112341"/>
            <a:ext cx="81267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19" name="Rectangle 2118">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7048" y="5040414"/>
            <a:ext cx="54864" cy="2125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04" name="TextBox 3">
            <a:extLst>
              <a:ext uri="{FF2B5EF4-FFF2-40B4-BE49-F238E27FC236}">
                <a16:creationId xmlns:a16="http://schemas.microsoft.com/office/drawing/2014/main" id="{9ED7A728-D38B-CFB0-2D81-376816C5E82E}"/>
              </a:ext>
            </a:extLst>
          </p:cNvPr>
          <p:cNvGraphicFramePr/>
          <p:nvPr>
            <p:extLst>
              <p:ext uri="{D42A27DB-BD31-4B8C-83A1-F6EECF244321}">
                <p14:modId xmlns:p14="http://schemas.microsoft.com/office/powerpoint/2010/main" val="4256306167"/>
              </p:ext>
            </p:extLst>
          </p:nvPr>
        </p:nvGraphicFramePr>
        <p:xfrm>
          <a:off x="3031236" y="429030"/>
          <a:ext cx="558927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191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911</Words>
  <Application>Microsoft Office PowerPoint</Application>
  <PresentationFormat>On-screen Show (4:3)</PresentationFormat>
  <Paragraphs>115</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Calibri</vt:lpstr>
      <vt:lpstr>Office Theme</vt:lpstr>
      <vt:lpstr>Introduction to Operating System</vt:lpstr>
      <vt:lpstr>Learning Objectives</vt:lpstr>
      <vt:lpstr>What is an Operating System?</vt:lpstr>
      <vt:lpstr>Key Functions of an OS</vt:lpstr>
      <vt:lpstr>History and Evolution of OS</vt:lpstr>
      <vt:lpstr>Types of Operating Systems</vt:lpstr>
      <vt:lpstr>PowerPoint Presentation</vt:lpstr>
      <vt:lpstr>PowerPoint Presentation</vt:lpstr>
      <vt:lpstr>PowerPoint Presentation</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Laptop-K1</cp:lastModifiedBy>
  <cp:revision>4</cp:revision>
  <dcterms:created xsi:type="dcterms:W3CDTF">2013-01-27T09:14:16Z</dcterms:created>
  <dcterms:modified xsi:type="dcterms:W3CDTF">2025-07-18T02:21:20Z</dcterms:modified>
  <cp:category/>
</cp:coreProperties>
</file>