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61" r:id="rId7"/>
    <p:sldId id="283" r:id="rId8"/>
    <p:sldId id="286" r:id="rId9"/>
    <p:sldId id="287" r:id="rId10"/>
    <p:sldId id="266" r:id="rId11"/>
    <p:sldId id="284" r:id="rId12"/>
    <p:sldId id="288" r:id="rId13"/>
    <p:sldId id="289" r:id="rId14"/>
    <p:sldId id="29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83" autoAdjust="0"/>
  </p:normalViewPr>
  <p:slideViewPr>
    <p:cSldViewPr snapToGrid="0">
      <p:cViewPr varScale="1">
        <p:scale>
          <a:sx n="93" d="100"/>
          <a:sy n="93" d="100"/>
        </p:scale>
        <p:origin x="1272"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D264D-52DC-4837-AFD6-E4A58025DC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C617E6-A7D4-4397-B9AD-4FA35054FE7D}">
      <dgm:prSet/>
      <dgm:spPr/>
      <dgm:t>
        <a:bodyPr/>
        <a:lstStyle/>
        <a:p>
          <a:r>
            <a:rPr lang="en-US"/>
            <a:t>Define what a file system is.</a:t>
          </a:r>
        </a:p>
      </dgm:t>
    </dgm:pt>
    <dgm:pt modelId="{06C35487-D905-4FC6-A922-5236E766283A}" type="parTrans" cxnId="{C93EE044-74E2-46C2-9615-C607BBC99FAF}">
      <dgm:prSet/>
      <dgm:spPr/>
      <dgm:t>
        <a:bodyPr/>
        <a:lstStyle/>
        <a:p>
          <a:endParaRPr lang="en-US"/>
        </a:p>
      </dgm:t>
    </dgm:pt>
    <dgm:pt modelId="{5B214D00-E44D-4DCB-B6A4-FF6520ECF2E4}" type="sibTrans" cxnId="{C93EE044-74E2-46C2-9615-C607BBC99FAF}">
      <dgm:prSet/>
      <dgm:spPr/>
      <dgm:t>
        <a:bodyPr/>
        <a:lstStyle/>
        <a:p>
          <a:endParaRPr lang="en-US"/>
        </a:p>
      </dgm:t>
    </dgm:pt>
    <dgm:pt modelId="{3D6286F6-80C6-4AD6-BBC2-085ED449CC32}">
      <dgm:prSet/>
      <dgm:spPr/>
      <dgm:t>
        <a:bodyPr/>
        <a:lstStyle/>
        <a:p>
          <a:r>
            <a:rPr lang="en-US"/>
            <a:t>Differentiate between major file system types.</a:t>
          </a:r>
        </a:p>
      </dgm:t>
    </dgm:pt>
    <dgm:pt modelId="{F8D18556-37F7-4E91-8F82-BFD737A039F8}" type="parTrans" cxnId="{9725F3B0-1315-458E-9C0A-23B3330007E0}">
      <dgm:prSet/>
      <dgm:spPr/>
      <dgm:t>
        <a:bodyPr/>
        <a:lstStyle/>
        <a:p>
          <a:endParaRPr lang="en-US"/>
        </a:p>
      </dgm:t>
    </dgm:pt>
    <dgm:pt modelId="{5F09F3D4-7935-45A5-BC0E-979B2E7481FC}" type="sibTrans" cxnId="{9725F3B0-1315-458E-9C0A-23B3330007E0}">
      <dgm:prSet/>
      <dgm:spPr/>
      <dgm:t>
        <a:bodyPr/>
        <a:lstStyle/>
        <a:p>
          <a:endParaRPr lang="en-US"/>
        </a:p>
      </dgm:t>
    </dgm:pt>
    <dgm:pt modelId="{0C2A93F8-4F21-4CE5-9FD1-87DB91274578}">
      <dgm:prSet/>
      <dgm:spPr/>
      <dgm:t>
        <a:bodyPr/>
        <a:lstStyle/>
        <a:p>
          <a:r>
            <a:rPr lang="en-US"/>
            <a:t>Identify file system structures used by Windows, Linux, and macOS.</a:t>
          </a:r>
        </a:p>
      </dgm:t>
    </dgm:pt>
    <dgm:pt modelId="{0AA82BFC-9FE0-4C0C-835B-BD775AA3C10D}" type="parTrans" cxnId="{4436939F-EC4C-4F64-8987-9A0AF7ADDDC9}">
      <dgm:prSet/>
      <dgm:spPr/>
      <dgm:t>
        <a:bodyPr/>
        <a:lstStyle/>
        <a:p>
          <a:endParaRPr lang="en-US"/>
        </a:p>
      </dgm:t>
    </dgm:pt>
    <dgm:pt modelId="{A134E33D-B243-41EF-8029-E4D87CDA82B0}" type="sibTrans" cxnId="{4436939F-EC4C-4F64-8987-9A0AF7ADDDC9}">
      <dgm:prSet/>
      <dgm:spPr/>
      <dgm:t>
        <a:bodyPr/>
        <a:lstStyle/>
        <a:p>
          <a:endParaRPr lang="en-US"/>
        </a:p>
      </dgm:t>
    </dgm:pt>
    <dgm:pt modelId="{7E6D7FBD-39D2-42DA-AC43-05DC1F55689D}">
      <dgm:prSet/>
      <dgm:spPr/>
      <dgm:t>
        <a:bodyPr/>
        <a:lstStyle/>
        <a:p>
          <a:r>
            <a:rPr lang="en-US"/>
            <a:t>Understand the role of file systems in organizing data.</a:t>
          </a:r>
        </a:p>
      </dgm:t>
    </dgm:pt>
    <dgm:pt modelId="{F5D31CBF-0A86-41C9-8A92-25282F87412D}" type="parTrans" cxnId="{7E24393D-AA75-482E-BFF7-BD4EE53A3A51}">
      <dgm:prSet/>
      <dgm:spPr/>
      <dgm:t>
        <a:bodyPr/>
        <a:lstStyle/>
        <a:p>
          <a:endParaRPr lang="en-US"/>
        </a:p>
      </dgm:t>
    </dgm:pt>
    <dgm:pt modelId="{EE713E75-081D-45AF-9B80-474F14EB1425}" type="sibTrans" cxnId="{7E24393D-AA75-482E-BFF7-BD4EE53A3A51}">
      <dgm:prSet/>
      <dgm:spPr/>
      <dgm:t>
        <a:bodyPr/>
        <a:lstStyle/>
        <a:p>
          <a:endParaRPr lang="en-US"/>
        </a:p>
      </dgm:t>
    </dgm:pt>
    <dgm:pt modelId="{F0ED6E52-FE47-4321-A90C-FD85A3F7E02F}" type="pres">
      <dgm:prSet presAssocID="{C6DD264D-52DC-4837-AFD6-E4A58025DCBC}" presName="root" presStyleCnt="0">
        <dgm:presLayoutVars>
          <dgm:dir/>
          <dgm:resizeHandles val="exact"/>
        </dgm:presLayoutVars>
      </dgm:prSet>
      <dgm:spPr/>
    </dgm:pt>
    <dgm:pt modelId="{F2D48C46-9180-4801-8EC6-F8A042380E2D}" type="pres">
      <dgm:prSet presAssocID="{B0C617E6-A7D4-4397-B9AD-4FA35054FE7D}" presName="compNode" presStyleCnt="0"/>
      <dgm:spPr/>
    </dgm:pt>
    <dgm:pt modelId="{AB85D526-9BB9-481B-A2EC-4026ED76CB23}" type="pres">
      <dgm:prSet presAssocID="{B0C617E6-A7D4-4397-B9AD-4FA35054FE7D}" presName="bgRect" presStyleLbl="bgShp" presStyleIdx="0" presStyleCnt="4"/>
      <dgm:spPr/>
    </dgm:pt>
    <dgm:pt modelId="{AABA4496-0D80-46D5-9117-5B69F24EE919}" type="pres">
      <dgm:prSet presAssocID="{B0C617E6-A7D4-4397-B9AD-4FA35054FE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B5485B6-04F0-4765-9040-E18D5FBDBF14}" type="pres">
      <dgm:prSet presAssocID="{B0C617E6-A7D4-4397-B9AD-4FA35054FE7D}" presName="spaceRect" presStyleCnt="0"/>
      <dgm:spPr/>
    </dgm:pt>
    <dgm:pt modelId="{807F1D63-B3CC-4C32-A181-7517D295A34F}" type="pres">
      <dgm:prSet presAssocID="{B0C617E6-A7D4-4397-B9AD-4FA35054FE7D}" presName="parTx" presStyleLbl="revTx" presStyleIdx="0" presStyleCnt="4">
        <dgm:presLayoutVars>
          <dgm:chMax val="0"/>
          <dgm:chPref val="0"/>
        </dgm:presLayoutVars>
      </dgm:prSet>
      <dgm:spPr/>
    </dgm:pt>
    <dgm:pt modelId="{67C3CE0D-FA78-43B3-8853-556C11812384}" type="pres">
      <dgm:prSet presAssocID="{5B214D00-E44D-4DCB-B6A4-FF6520ECF2E4}" presName="sibTrans" presStyleCnt="0"/>
      <dgm:spPr/>
    </dgm:pt>
    <dgm:pt modelId="{3A44E2FC-67A0-4CD4-8E7C-24EE8AC3B157}" type="pres">
      <dgm:prSet presAssocID="{3D6286F6-80C6-4AD6-BBC2-085ED449CC32}" presName="compNode" presStyleCnt="0"/>
      <dgm:spPr/>
    </dgm:pt>
    <dgm:pt modelId="{9875AD29-6D29-4594-8876-12E03F3B61C2}" type="pres">
      <dgm:prSet presAssocID="{3D6286F6-80C6-4AD6-BBC2-085ED449CC32}" presName="bgRect" presStyleLbl="bgShp" presStyleIdx="1" presStyleCnt="4"/>
      <dgm:spPr/>
    </dgm:pt>
    <dgm:pt modelId="{433B8D24-D9D9-4041-9443-EA19E2EF294D}" type="pres">
      <dgm:prSet presAssocID="{3D6286F6-80C6-4AD6-BBC2-085ED449CC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60B2B1C-4E67-478F-911A-B89AE99919C8}" type="pres">
      <dgm:prSet presAssocID="{3D6286F6-80C6-4AD6-BBC2-085ED449CC32}" presName="spaceRect" presStyleCnt="0"/>
      <dgm:spPr/>
    </dgm:pt>
    <dgm:pt modelId="{16A70EF7-A940-4B72-A6DC-62FCFFB18418}" type="pres">
      <dgm:prSet presAssocID="{3D6286F6-80C6-4AD6-BBC2-085ED449CC32}" presName="parTx" presStyleLbl="revTx" presStyleIdx="1" presStyleCnt="4">
        <dgm:presLayoutVars>
          <dgm:chMax val="0"/>
          <dgm:chPref val="0"/>
        </dgm:presLayoutVars>
      </dgm:prSet>
      <dgm:spPr/>
    </dgm:pt>
    <dgm:pt modelId="{D725528E-D9AF-4318-8454-03860EFAFBCB}" type="pres">
      <dgm:prSet presAssocID="{5F09F3D4-7935-45A5-BC0E-979B2E7481FC}" presName="sibTrans" presStyleCnt="0"/>
      <dgm:spPr/>
    </dgm:pt>
    <dgm:pt modelId="{6A5DCDBE-42B5-4C8E-8643-F5E3E7DF4B4A}" type="pres">
      <dgm:prSet presAssocID="{0C2A93F8-4F21-4CE5-9FD1-87DB91274578}" presName="compNode" presStyleCnt="0"/>
      <dgm:spPr/>
    </dgm:pt>
    <dgm:pt modelId="{EF836A8D-9BBB-4E84-AAAF-F76D0A7D346F}" type="pres">
      <dgm:prSet presAssocID="{0C2A93F8-4F21-4CE5-9FD1-87DB91274578}" presName="bgRect" presStyleLbl="bgShp" presStyleIdx="2" presStyleCnt="4"/>
      <dgm:spPr/>
    </dgm:pt>
    <dgm:pt modelId="{CEEA4FAA-D02C-464F-9AC5-237F711413DE}" type="pres">
      <dgm:prSet presAssocID="{0C2A93F8-4F21-4CE5-9FD1-87DB912745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32D42C6-14AD-4666-A338-A75B3FF288C6}" type="pres">
      <dgm:prSet presAssocID="{0C2A93F8-4F21-4CE5-9FD1-87DB91274578}" presName="spaceRect" presStyleCnt="0"/>
      <dgm:spPr/>
    </dgm:pt>
    <dgm:pt modelId="{6D5E0F31-554B-41D1-8CA1-995B1243D3FB}" type="pres">
      <dgm:prSet presAssocID="{0C2A93F8-4F21-4CE5-9FD1-87DB91274578}" presName="parTx" presStyleLbl="revTx" presStyleIdx="2" presStyleCnt="4">
        <dgm:presLayoutVars>
          <dgm:chMax val="0"/>
          <dgm:chPref val="0"/>
        </dgm:presLayoutVars>
      </dgm:prSet>
      <dgm:spPr/>
    </dgm:pt>
    <dgm:pt modelId="{8B83CE8F-5E3F-493F-A625-347344522E63}" type="pres">
      <dgm:prSet presAssocID="{A134E33D-B243-41EF-8029-E4D87CDA82B0}" presName="sibTrans" presStyleCnt="0"/>
      <dgm:spPr/>
    </dgm:pt>
    <dgm:pt modelId="{14D4FF39-7E65-4C03-BD64-6E8F096F331D}" type="pres">
      <dgm:prSet presAssocID="{7E6D7FBD-39D2-42DA-AC43-05DC1F55689D}" presName="compNode" presStyleCnt="0"/>
      <dgm:spPr/>
    </dgm:pt>
    <dgm:pt modelId="{44430C42-EB45-4EEC-835E-6CAD33FFDAA2}" type="pres">
      <dgm:prSet presAssocID="{7E6D7FBD-39D2-42DA-AC43-05DC1F55689D}" presName="bgRect" presStyleLbl="bgShp" presStyleIdx="3" presStyleCnt="4"/>
      <dgm:spPr/>
    </dgm:pt>
    <dgm:pt modelId="{4149E17C-E1D8-4B0B-8242-1D61344198ED}" type="pres">
      <dgm:prSet presAssocID="{7E6D7FBD-39D2-42DA-AC43-05DC1F556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C581618-6890-44DB-8F86-C263CF0EC052}" type="pres">
      <dgm:prSet presAssocID="{7E6D7FBD-39D2-42DA-AC43-05DC1F55689D}" presName="spaceRect" presStyleCnt="0"/>
      <dgm:spPr/>
    </dgm:pt>
    <dgm:pt modelId="{44909075-0B96-4D2E-B05E-0A1018260C2E}" type="pres">
      <dgm:prSet presAssocID="{7E6D7FBD-39D2-42DA-AC43-05DC1F55689D}" presName="parTx" presStyleLbl="revTx" presStyleIdx="3" presStyleCnt="4">
        <dgm:presLayoutVars>
          <dgm:chMax val="0"/>
          <dgm:chPref val="0"/>
        </dgm:presLayoutVars>
      </dgm:prSet>
      <dgm:spPr/>
    </dgm:pt>
  </dgm:ptLst>
  <dgm:cxnLst>
    <dgm:cxn modelId="{FA305A25-5D12-43F9-8A09-66C87996F47E}" type="presOf" srcId="{7E6D7FBD-39D2-42DA-AC43-05DC1F55689D}" destId="{44909075-0B96-4D2E-B05E-0A1018260C2E}" srcOrd="0" destOrd="0" presId="urn:microsoft.com/office/officeart/2018/2/layout/IconVerticalSolidList"/>
    <dgm:cxn modelId="{7E24393D-AA75-482E-BFF7-BD4EE53A3A51}" srcId="{C6DD264D-52DC-4837-AFD6-E4A58025DCBC}" destId="{7E6D7FBD-39D2-42DA-AC43-05DC1F55689D}" srcOrd="3" destOrd="0" parTransId="{F5D31CBF-0A86-41C9-8A92-25282F87412D}" sibTransId="{EE713E75-081D-45AF-9B80-474F14EB1425}"/>
    <dgm:cxn modelId="{C93EE044-74E2-46C2-9615-C607BBC99FAF}" srcId="{C6DD264D-52DC-4837-AFD6-E4A58025DCBC}" destId="{B0C617E6-A7D4-4397-B9AD-4FA35054FE7D}" srcOrd="0" destOrd="0" parTransId="{06C35487-D905-4FC6-A922-5236E766283A}" sibTransId="{5B214D00-E44D-4DCB-B6A4-FF6520ECF2E4}"/>
    <dgm:cxn modelId="{63511646-DC60-47EF-AA9F-B4AEBF19431B}" type="presOf" srcId="{B0C617E6-A7D4-4397-B9AD-4FA35054FE7D}" destId="{807F1D63-B3CC-4C32-A181-7517D295A34F}" srcOrd="0" destOrd="0" presId="urn:microsoft.com/office/officeart/2018/2/layout/IconVerticalSolidList"/>
    <dgm:cxn modelId="{76FE577B-316D-4FEB-91FB-A9C8044EAFDE}" type="presOf" srcId="{C6DD264D-52DC-4837-AFD6-E4A58025DCBC}" destId="{F0ED6E52-FE47-4321-A90C-FD85A3F7E02F}" srcOrd="0" destOrd="0" presId="urn:microsoft.com/office/officeart/2018/2/layout/IconVerticalSolidList"/>
    <dgm:cxn modelId="{4436939F-EC4C-4F64-8987-9A0AF7ADDDC9}" srcId="{C6DD264D-52DC-4837-AFD6-E4A58025DCBC}" destId="{0C2A93F8-4F21-4CE5-9FD1-87DB91274578}" srcOrd="2" destOrd="0" parTransId="{0AA82BFC-9FE0-4C0C-835B-BD775AA3C10D}" sibTransId="{A134E33D-B243-41EF-8029-E4D87CDA82B0}"/>
    <dgm:cxn modelId="{9725F3B0-1315-458E-9C0A-23B3330007E0}" srcId="{C6DD264D-52DC-4837-AFD6-E4A58025DCBC}" destId="{3D6286F6-80C6-4AD6-BBC2-085ED449CC32}" srcOrd="1" destOrd="0" parTransId="{F8D18556-37F7-4E91-8F82-BFD737A039F8}" sibTransId="{5F09F3D4-7935-45A5-BC0E-979B2E7481FC}"/>
    <dgm:cxn modelId="{B2A26CE7-5949-4931-9A16-B3144AD16B9D}" type="presOf" srcId="{0C2A93F8-4F21-4CE5-9FD1-87DB91274578}" destId="{6D5E0F31-554B-41D1-8CA1-995B1243D3FB}" srcOrd="0" destOrd="0" presId="urn:microsoft.com/office/officeart/2018/2/layout/IconVerticalSolidList"/>
    <dgm:cxn modelId="{DC0BE2FC-F6EF-43AA-8C6A-0B77705D6BD0}" type="presOf" srcId="{3D6286F6-80C6-4AD6-BBC2-085ED449CC32}" destId="{16A70EF7-A940-4B72-A6DC-62FCFFB18418}" srcOrd="0" destOrd="0" presId="urn:microsoft.com/office/officeart/2018/2/layout/IconVerticalSolidList"/>
    <dgm:cxn modelId="{43B7489E-4F37-42DB-B377-7D399F45F267}" type="presParOf" srcId="{F0ED6E52-FE47-4321-A90C-FD85A3F7E02F}" destId="{F2D48C46-9180-4801-8EC6-F8A042380E2D}" srcOrd="0" destOrd="0" presId="urn:microsoft.com/office/officeart/2018/2/layout/IconVerticalSolidList"/>
    <dgm:cxn modelId="{76DE0A6D-D6D4-440C-A2DE-C2370DCB7E9A}" type="presParOf" srcId="{F2D48C46-9180-4801-8EC6-F8A042380E2D}" destId="{AB85D526-9BB9-481B-A2EC-4026ED76CB23}" srcOrd="0" destOrd="0" presId="urn:microsoft.com/office/officeart/2018/2/layout/IconVerticalSolidList"/>
    <dgm:cxn modelId="{0EDDA572-E502-4395-A920-3D80C31C2532}" type="presParOf" srcId="{F2D48C46-9180-4801-8EC6-F8A042380E2D}" destId="{AABA4496-0D80-46D5-9117-5B69F24EE919}" srcOrd="1" destOrd="0" presId="urn:microsoft.com/office/officeart/2018/2/layout/IconVerticalSolidList"/>
    <dgm:cxn modelId="{261274B1-6FF4-471A-9601-51000E5C84AF}" type="presParOf" srcId="{F2D48C46-9180-4801-8EC6-F8A042380E2D}" destId="{BB5485B6-04F0-4765-9040-E18D5FBDBF14}" srcOrd="2" destOrd="0" presId="urn:microsoft.com/office/officeart/2018/2/layout/IconVerticalSolidList"/>
    <dgm:cxn modelId="{CF8A0F94-F103-43BD-B52E-2E9D8FD38C3E}" type="presParOf" srcId="{F2D48C46-9180-4801-8EC6-F8A042380E2D}" destId="{807F1D63-B3CC-4C32-A181-7517D295A34F}" srcOrd="3" destOrd="0" presId="urn:microsoft.com/office/officeart/2018/2/layout/IconVerticalSolidList"/>
    <dgm:cxn modelId="{C954B3E5-D85F-4190-82E0-CFF86725FDEB}" type="presParOf" srcId="{F0ED6E52-FE47-4321-A90C-FD85A3F7E02F}" destId="{67C3CE0D-FA78-43B3-8853-556C11812384}" srcOrd="1" destOrd="0" presId="urn:microsoft.com/office/officeart/2018/2/layout/IconVerticalSolidList"/>
    <dgm:cxn modelId="{30CAC23F-8914-4EA7-A50F-8836AE72CF64}" type="presParOf" srcId="{F0ED6E52-FE47-4321-A90C-FD85A3F7E02F}" destId="{3A44E2FC-67A0-4CD4-8E7C-24EE8AC3B157}" srcOrd="2" destOrd="0" presId="urn:microsoft.com/office/officeart/2018/2/layout/IconVerticalSolidList"/>
    <dgm:cxn modelId="{3EEE4C4E-158A-4E26-8549-8A02588B6D56}" type="presParOf" srcId="{3A44E2FC-67A0-4CD4-8E7C-24EE8AC3B157}" destId="{9875AD29-6D29-4594-8876-12E03F3B61C2}" srcOrd="0" destOrd="0" presId="urn:microsoft.com/office/officeart/2018/2/layout/IconVerticalSolidList"/>
    <dgm:cxn modelId="{0E537D20-7A3F-4592-8ED4-C5B132E2C5C4}" type="presParOf" srcId="{3A44E2FC-67A0-4CD4-8E7C-24EE8AC3B157}" destId="{433B8D24-D9D9-4041-9443-EA19E2EF294D}" srcOrd="1" destOrd="0" presId="urn:microsoft.com/office/officeart/2018/2/layout/IconVerticalSolidList"/>
    <dgm:cxn modelId="{C631B123-7511-4841-AECA-D6F756B2D40F}" type="presParOf" srcId="{3A44E2FC-67A0-4CD4-8E7C-24EE8AC3B157}" destId="{760B2B1C-4E67-478F-911A-B89AE99919C8}" srcOrd="2" destOrd="0" presId="urn:microsoft.com/office/officeart/2018/2/layout/IconVerticalSolidList"/>
    <dgm:cxn modelId="{3361D4D5-4083-4FEB-A091-90AF97B4EC87}" type="presParOf" srcId="{3A44E2FC-67A0-4CD4-8E7C-24EE8AC3B157}" destId="{16A70EF7-A940-4B72-A6DC-62FCFFB18418}" srcOrd="3" destOrd="0" presId="urn:microsoft.com/office/officeart/2018/2/layout/IconVerticalSolidList"/>
    <dgm:cxn modelId="{218126F4-8B65-459C-BAA4-C0C1DF7ECE3D}" type="presParOf" srcId="{F0ED6E52-FE47-4321-A90C-FD85A3F7E02F}" destId="{D725528E-D9AF-4318-8454-03860EFAFBCB}" srcOrd="3" destOrd="0" presId="urn:microsoft.com/office/officeart/2018/2/layout/IconVerticalSolidList"/>
    <dgm:cxn modelId="{074F9A6A-5B70-4E90-AD75-F432DBBB86D0}" type="presParOf" srcId="{F0ED6E52-FE47-4321-A90C-FD85A3F7E02F}" destId="{6A5DCDBE-42B5-4C8E-8643-F5E3E7DF4B4A}" srcOrd="4" destOrd="0" presId="urn:microsoft.com/office/officeart/2018/2/layout/IconVerticalSolidList"/>
    <dgm:cxn modelId="{C0014697-CB8D-4450-92F1-D36C6861EB24}" type="presParOf" srcId="{6A5DCDBE-42B5-4C8E-8643-F5E3E7DF4B4A}" destId="{EF836A8D-9BBB-4E84-AAAF-F76D0A7D346F}" srcOrd="0" destOrd="0" presId="urn:microsoft.com/office/officeart/2018/2/layout/IconVerticalSolidList"/>
    <dgm:cxn modelId="{2910389B-D56A-4A76-9A53-1BFFED29CFA2}" type="presParOf" srcId="{6A5DCDBE-42B5-4C8E-8643-F5E3E7DF4B4A}" destId="{CEEA4FAA-D02C-464F-9AC5-237F711413DE}" srcOrd="1" destOrd="0" presId="urn:microsoft.com/office/officeart/2018/2/layout/IconVerticalSolidList"/>
    <dgm:cxn modelId="{A91AFEA8-2110-452D-B8AF-5EBB40772244}" type="presParOf" srcId="{6A5DCDBE-42B5-4C8E-8643-F5E3E7DF4B4A}" destId="{132D42C6-14AD-4666-A338-A75B3FF288C6}" srcOrd="2" destOrd="0" presId="urn:microsoft.com/office/officeart/2018/2/layout/IconVerticalSolidList"/>
    <dgm:cxn modelId="{D3D2BA6F-C273-4A0B-A15D-EABB5257748B}" type="presParOf" srcId="{6A5DCDBE-42B5-4C8E-8643-F5E3E7DF4B4A}" destId="{6D5E0F31-554B-41D1-8CA1-995B1243D3FB}" srcOrd="3" destOrd="0" presId="urn:microsoft.com/office/officeart/2018/2/layout/IconVerticalSolidList"/>
    <dgm:cxn modelId="{6608A364-F14A-4E3D-AF48-E8E0C3F7A888}" type="presParOf" srcId="{F0ED6E52-FE47-4321-A90C-FD85A3F7E02F}" destId="{8B83CE8F-5E3F-493F-A625-347344522E63}" srcOrd="5" destOrd="0" presId="urn:microsoft.com/office/officeart/2018/2/layout/IconVerticalSolidList"/>
    <dgm:cxn modelId="{9EC22D73-682C-4B45-A3C2-07324CC02ACC}" type="presParOf" srcId="{F0ED6E52-FE47-4321-A90C-FD85A3F7E02F}" destId="{14D4FF39-7E65-4C03-BD64-6E8F096F331D}" srcOrd="6" destOrd="0" presId="urn:microsoft.com/office/officeart/2018/2/layout/IconVerticalSolidList"/>
    <dgm:cxn modelId="{D149B632-A2AE-41DB-90E1-81799077F4A7}" type="presParOf" srcId="{14D4FF39-7E65-4C03-BD64-6E8F096F331D}" destId="{44430C42-EB45-4EEC-835E-6CAD33FFDAA2}" srcOrd="0" destOrd="0" presId="urn:microsoft.com/office/officeart/2018/2/layout/IconVerticalSolidList"/>
    <dgm:cxn modelId="{9F30A2C8-0DA4-4864-A18C-F16F6D2EC63E}" type="presParOf" srcId="{14D4FF39-7E65-4C03-BD64-6E8F096F331D}" destId="{4149E17C-E1D8-4B0B-8242-1D61344198ED}" srcOrd="1" destOrd="0" presId="urn:microsoft.com/office/officeart/2018/2/layout/IconVerticalSolidList"/>
    <dgm:cxn modelId="{D814AF3D-6BD3-4D21-90AA-23AE13253A91}" type="presParOf" srcId="{14D4FF39-7E65-4C03-BD64-6E8F096F331D}" destId="{FC581618-6890-44DB-8F86-C263CF0EC052}" srcOrd="2" destOrd="0" presId="urn:microsoft.com/office/officeart/2018/2/layout/IconVerticalSolidList"/>
    <dgm:cxn modelId="{0AEA6046-1773-4711-9096-7BDAEB98BB6F}" type="presParOf" srcId="{14D4FF39-7E65-4C03-BD64-6E8F096F331D}" destId="{44909075-0B96-4D2E-B05E-0A1018260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E3BA6806-1C87-481E-8C64-09DAB1EE37C0}">
      <dgm:prSet/>
      <dgm:spPr/>
      <dgm:t>
        <a:bodyPr/>
        <a:lstStyle/>
        <a:p>
          <a:r>
            <a:rPr lang="en-US" dirty="0"/>
            <a:t>NTFS – Secure, supports large files, used in modern Windows</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B6BEBC12-F9D1-4E06-BEF3-C696A1900C73}">
      <dgm:prSet/>
      <dgm:spPr/>
      <dgm:t>
        <a:bodyPr/>
        <a:lstStyle/>
        <a:p>
          <a:r>
            <a:rPr lang="en-US"/>
            <a:t>FAT32 – Older, limited to 4GB files, compatible with many devices</a:t>
          </a:r>
        </a:p>
      </dgm:t>
    </dgm:pt>
    <dgm:pt modelId="{46438660-BD70-41D1-A399-5EC75DF84AAF}" type="parTrans" cxnId="{B08ED4F5-24E2-412C-9BA1-BF3568FA145A}">
      <dgm:prSet/>
      <dgm:spPr/>
      <dgm:t>
        <a:bodyPr/>
        <a:lstStyle/>
        <a:p>
          <a:endParaRPr lang="en-US"/>
        </a:p>
      </dgm:t>
    </dgm:pt>
    <dgm:pt modelId="{BA2D75A4-CB80-4A7A-B18B-8A445D7DC946}" type="sibTrans" cxnId="{B08ED4F5-24E2-412C-9BA1-BF3568FA145A}">
      <dgm:prSet/>
      <dgm:spPr/>
      <dgm:t>
        <a:bodyPr/>
        <a:lstStyle/>
        <a:p>
          <a:endParaRPr lang="en-US"/>
        </a:p>
      </dgm:t>
    </dgm:pt>
    <dgm:pt modelId="{671B898A-9487-4C92-9C7E-0461328FEE27}">
      <dgm:prSet/>
      <dgm:spPr/>
      <dgm:t>
        <a:bodyPr/>
        <a:lstStyle/>
        <a:p>
          <a:r>
            <a:rPr lang="en-US"/>
            <a:t>exFAT – Supports large files, ideal for USB and SD cards</a:t>
          </a:r>
        </a:p>
      </dgm:t>
    </dgm:pt>
    <dgm:pt modelId="{2FE4434D-12A6-4BFB-89E4-ECFFABA02120}" type="parTrans" cxnId="{64550D03-0A02-4FF9-A065-36E0871714D8}">
      <dgm:prSet/>
      <dgm:spPr/>
      <dgm:t>
        <a:bodyPr/>
        <a:lstStyle/>
        <a:p>
          <a:endParaRPr lang="en-US"/>
        </a:p>
      </dgm:t>
    </dgm:pt>
    <dgm:pt modelId="{412CD11D-B0EF-415C-8521-C33B2515BF37}" type="sibTrans" cxnId="{64550D03-0A02-4FF9-A065-36E0871714D8}">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411C0DE7-EEAD-4DF9-99D2-138926F5CBA8}" type="pres">
      <dgm:prSet presAssocID="{B6BEBC12-F9D1-4E06-BEF3-C696A1900C73}" presName="hierRoot1" presStyleCnt="0"/>
      <dgm:spPr/>
    </dgm:pt>
    <dgm:pt modelId="{606F9992-CDBA-4872-AD33-E205E6D2F0F9}" type="pres">
      <dgm:prSet presAssocID="{B6BEBC12-F9D1-4E06-BEF3-C696A1900C73}" presName="composite" presStyleCnt="0"/>
      <dgm:spPr/>
    </dgm:pt>
    <dgm:pt modelId="{D9CF1CC2-1C5A-448B-85E5-C1F8C9A49E25}" type="pres">
      <dgm:prSet presAssocID="{B6BEBC12-F9D1-4E06-BEF3-C696A1900C73}" presName="background" presStyleLbl="node0" presStyleIdx="1" presStyleCnt="3"/>
      <dgm:spPr/>
    </dgm:pt>
    <dgm:pt modelId="{22A45948-0798-433D-934B-BBA43606DAFB}" type="pres">
      <dgm:prSet presAssocID="{B6BEBC12-F9D1-4E06-BEF3-C696A1900C73}" presName="text" presStyleLbl="fgAcc0" presStyleIdx="1" presStyleCnt="3">
        <dgm:presLayoutVars>
          <dgm:chPref val="3"/>
        </dgm:presLayoutVars>
      </dgm:prSet>
      <dgm:spPr/>
    </dgm:pt>
    <dgm:pt modelId="{2EE02057-816C-4ED7-89AD-6E44C536A07D}" type="pres">
      <dgm:prSet presAssocID="{B6BEBC12-F9D1-4E06-BEF3-C696A1900C73}" presName="hierChild2" presStyleCnt="0"/>
      <dgm:spPr/>
    </dgm:pt>
    <dgm:pt modelId="{8E42AEA2-4101-4A89-854C-D1C32C8D6B75}" type="pres">
      <dgm:prSet presAssocID="{671B898A-9487-4C92-9C7E-0461328FEE27}" presName="hierRoot1" presStyleCnt="0"/>
      <dgm:spPr/>
    </dgm:pt>
    <dgm:pt modelId="{77AF2502-E192-4280-8CFE-A60CA8512781}" type="pres">
      <dgm:prSet presAssocID="{671B898A-9487-4C92-9C7E-0461328FEE27}" presName="composite" presStyleCnt="0"/>
      <dgm:spPr/>
    </dgm:pt>
    <dgm:pt modelId="{69F864DF-65EF-4DCF-BB71-E13E48530517}" type="pres">
      <dgm:prSet presAssocID="{671B898A-9487-4C92-9C7E-0461328FEE27}" presName="background" presStyleLbl="node0" presStyleIdx="2" presStyleCnt="3"/>
      <dgm:spPr/>
    </dgm:pt>
    <dgm:pt modelId="{8628BBDA-0BBD-4B91-9644-1E1DB28B8DD2}" type="pres">
      <dgm:prSet presAssocID="{671B898A-9487-4C92-9C7E-0461328FEE27}" presName="text" presStyleLbl="fgAcc0" presStyleIdx="2" presStyleCnt="3">
        <dgm:presLayoutVars>
          <dgm:chPref val="3"/>
        </dgm:presLayoutVars>
      </dgm:prSet>
      <dgm:spPr/>
    </dgm:pt>
    <dgm:pt modelId="{BB327E80-9376-4F7B-ACF0-4E4B44BD6977}" type="pres">
      <dgm:prSet presAssocID="{671B898A-9487-4C92-9C7E-0461328FEE27}" presName="hierChild2" presStyleCnt="0"/>
      <dgm:spPr/>
    </dgm:pt>
  </dgm:ptLst>
  <dgm:cxnLst>
    <dgm:cxn modelId="{64550D03-0A02-4FF9-A065-36E0871714D8}" srcId="{285CB70B-B651-48C6-98E9-5F73BD0CB7AF}" destId="{671B898A-9487-4C92-9C7E-0461328FEE27}" srcOrd="2" destOrd="0" parTransId="{2FE4434D-12A6-4BFB-89E4-ECFFABA02120}" sibTransId="{412CD11D-B0EF-415C-8521-C33B2515BF37}"/>
    <dgm:cxn modelId="{CF261B78-FF8F-4285-AE9D-72E73303820F}" type="presOf" srcId="{285CB70B-B651-48C6-98E9-5F73BD0CB7AF}" destId="{2FD911D0-25DD-4983-8923-07F5FEDC0760}" srcOrd="0" destOrd="0" presId="urn:microsoft.com/office/officeart/2005/8/layout/hierarchy1"/>
    <dgm:cxn modelId="{51F55785-BACE-496D-99AD-D35EC97B0B4F}" type="presOf" srcId="{671B898A-9487-4C92-9C7E-0461328FEE27}" destId="{8628BBDA-0BBD-4B91-9644-1E1DB28B8DD2}"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6AED94C0-9CB1-4C93-860B-1CC5AA4B63DA}" type="presOf" srcId="{B6BEBC12-F9D1-4E06-BEF3-C696A1900C73}" destId="{22A45948-0798-433D-934B-BBA43606DAFB}" srcOrd="0" destOrd="0" presId="urn:microsoft.com/office/officeart/2005/8/layout/hierarchy1"/>
    <dgm:cxn modelId="{3059A1D7-1EB3-49E2-B8A9-097253FA9FDA}" type="presOf" srcId="{E3BA6806-1C87-481E-8C64-09DAB1EE37C0}" destId="{0305543F-3FB1-44DB-B582-7DC4AAC54B40}" srcOrd="0" destOrd="0" presId="urn:microsoft.com/office/officeart/2005/8/layout/hierarchy1"/>
    <dgm:cxn modelId="{B08ED4F5-24E2-412C-9BA1-BF3568FA145A}" srcId="{285CB70B-B651-48C6-98E9-5F73BD0CB7AF}" destId="{B6BEBC12-F9D1-4E06-BEF3-C696A1900C73}" srcOrd="1" destOrd="0" parTransId="{46438660-BD70-41D1-A399-5EC75DF84AAF}" sibTransId="{BA2D75A4-CB80-4A7A-B18B-8A445D7DC946}"/>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AADE3BE2-A347-46AF-9CEA-C8CB122D8003}" type="presParOf" srcId="{2FD911D0-25DD-4983-8923-07F5FEDC0760}" destId="{411C0DE7-EEAD-4DF9-99D2-138926F5CBA8}" srcOrd="1" destOrd="0" presId="urn:microsoft.com/office/officeart/2005/8/layout/hierarchy1"/>
    <dgm:cxn modelId="{998C0A71-49B0-4D2B-A35E-F6F9140EB823}" type="presParOf" srcId="{411C0DE7-EEAD-4DF9-99D2-138926F5CBA8}" destId="{606F9992-CDBA-4872-AD33-E205E6D2F0F9}" srcOrd="0" destOrd="0" presId="urn:microsoft.com/office/officeart/2005/8/layout/hierarchy1"/>
    <dgm:cxn modelId="{95026CDF-1C15-4B1D-9650-100106D75255}" type="presParOf" srcId="{606F9992-CDBA-4872-AD33-E205E6D2F0F9}" destId="{D9CF1CC2-1C5A-448B-85E5-C1F8C9A49E25}" srcOrd="0" destOrd="0" presId="urn:microsoft.com/office/officeart/2005/8/layout/hierarchy1"/>
    <dgm:cxn modelId="{373A1765-ED76-49A7-A1B0-E97A17290CB6}" type="presParOf" srcId="{606F9992-CDBA-4872-AD33-E205E6D2F0F9}" destId="{22A45948-0798-433D-934B-BBA43606DAFB}" srcOrd="1" destOrd="0" presId="urn:microsoft.com/office/officeart/2005/8/layout/hierarchy1"/>
    <dgm:cxn modelId="{E8DA029E-48E8-4B2A-8492-9EB39BFD7E14}" type="presParOf" srcId="{411C0DE7-EEAD-4DF9-99D2-138926F5CBA8}" destId="{2EE02057-816C-4ED7-89AD-6E44C536A07D}" srcOrd="1" destOrd="0" presId="urn:microsoft.com/office/officeart/2005/8/layout/hierarchy1"/>
    <dgm:cxn modelId="{904723C1-87AC-4DAB-BEC2-869414AE0BC8}" type="presParOf" srcId="{2FD911D0-25DD-4983-8923-07F5FEDC0760}" destId="{8E42AEA2-4101-4A89-854C-D1C32C8D6B75}" srcOrd="2" destOrd="0" presId="urn:microsoft.com/office/officeart/2005/8/layout/hierarchy1"/>
    <dgm:cxn modelId="{3373D319-9850-418C-92D6-F6487102E3C3}" type="presParOf" srcId="{8E42AEA2-4101-4A89-854C-D1C32C8D6B75}" destId="{77AF2502-E192-4280-8CFE-A60CA8512781}" srcOrd="0" destOrd="0" presId="urn:microsoft.com/office/officeart/2005/8/layout/hierarchy1"/>
    <dgm:cxn modelId="{6D57671E-F97B-4EB0-A0A9-B18D7CFEF652}" type="presParOf" srcId="{77AF2502-E192-4280-8CFE-A60CA8512781}" destId="{69F864DF-65EF-4DCF-BB71-E13E48530517}" srcOrd="0" destOrd="0" presId="urn:microsoft.com/office/officeart/2005/8/layout/hierarchy1"/>
    <dgm:cxn modelId="{960CA0CE-F672-492E-B3C9-0D971D9B7185}" type="presParOf" srcId="{77AF2502-E192-4280-8CFE-A60CA8512781}" destId="{8628BBDA-0BBD-4B91-9644-1E1DB28B8DD2}" srcOrd="1" destOrd="0" presId="urn:microsoft.com/office/officeart/2005/8/layout/hierarchy1"/>
    <dgm:cxn modelId="{2F7FE589-3A6F-466F-9EFB-AA7B7D295139}" type="presParOf" srcId="{8E42AEA2-4101-4A89-854C-D1C32C8D6B75}" destId="{BB327E80-9376-4F7B-ACF0-4E4B44BD697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dirty="0"/>
            <a:t>EXT4 – Default for many distros, stable and reliable</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6B5C9F41-20A3-4BE1-84D9-8593263E0C6E}">
      <dgm:prSet/>
      <dgm:spPr/>
      <dgm:t>
        <a:bodyPr/>
        <a:lstStyle/>
        <a:p>
          <a:r>
            <a:rPr lang="en-US" dirty="0"/>
            <a:t>XFS – Great for large files and servers</a:t>
          </a:r>
        </a:p>
      </dgm:t>
    </dgm:pt>
    <dgm:pt modelId="{454C4027-0496-469D-ACFE-1359182BEB67}" type="parTrans" cxnId="{DF254B81-81F5-46A7-AA5D-4CD11E26FF27}">
      <dgm:prSet/>
      <dgm:spPr/>
      <dgm:t>
        <a:bodyPr/>
        <a:lstStyle/>
        <a:p>
          <a:endParaRPr lang="en-US"/>
        </a:p>
      </dgm:t>
    </dgm:pt>
    <dgm:pt modelId="{1A6E22C8-3EFD-49B0-8B64-F68460553762}" type="sibTrans" cxnId="{DF254B81-81F5-46A7-AA5D-4CD11E26FF27}">
      <dgm:prSet/>
      <dgm:spPr/>
      <dgm:t>
        <a:bodyPr/>
        <a:lstStyle/>
        <a:p>
          <a:endParaRPr lang="en-US"/>
        </a:p>
      </dgm:t>
    </dgm:pt>
    <dgm:pt modelId="{6C57A2BE-F767-48B1-927E-C97183BDC17D}">
      <dgm:prSet/>
      <dgm:spPr/>
      <dgm:t>
        <a:bodyPr/>
        <a:lstStyle/>
        <a:p>
          <a:r>
            <a:rPr lang="en-US" dirty="0"/>
            <a:t>BTRFS – Advanced, supports snapshots and backups</a:t>
          </a:r>
        </a:p>
      </dgm:t>
    </dgm:pt>
    <dgm:pt modelId="{BF1E7E2C-C301-4499-B078-28FFD1A11D42}" type="parTrans" cxnId="{DFFB2AAC-E951-4F24-8DBB-83747185D780}">
      <dgm:prSet/>
      <dgm:spPr/>
      <dgm:t>
        <a:bodyPr/>
        <a:lstStyle/>
        <a:p>
          <a:endParaRPr lang="en-US"/>
        </a:p>
      </dgm:t>
    </dgm:pt>
    <dgm:pt modelId="{47F73A53-A99B-480F-8FE0-8CDABF5C4265}" type="sibTrans" cxnId="{DFFB2AAC-E951-4F24-8DBB-83747185D780}">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9BDC5B99-3545-4E63-873E-B544DD5F9357}" type="pres">
      <dgm:prSet presAssocID="{6B5C9F41-20A3-4BE1-84D9-8593263E0C6E}" presName="hierRoot1" presStyleCnt="0"/>
      <dgm:spPr/>
    </dgm:pt>
    <dgm:pt modelId="{398511F4-6AB1-40A0-9A68-A511AE7D920F}" type="pres">
      <dgm:prSet presAssocID="{6B5C9F41-20A3-4BE1-84D9-8593263E0C6E}" presName="composite" presStyleCnt="0"/>
      <dgm:spPr/>
    </dgm:pt>
    <dgm:pt modelId="{623CEE99-F3C4-43C8-97A3-2F3AEEE7C18A}" type="pres">
      <dgm:prSet presAssocID="{6B5C9F41-20A3-4BE1-84D9-8593263E0C6E}" presName="background" presStyleLbl="node0" presStyleIdx="1" presStyleCnt="3"/>
      <dgm:spPr/>
    </dgm:pt>
    <dgm:pt modelId="{4CD2FCF9-7056-4832-844C-20C79FA301C0}" type="pres">
      <dgm:prSet presAssocID="{6B5C9F41-20A3-4BE1-84D9-8593263E0C6E}" presName="text" presStyleLbl="fgAcc0" presStyleIdx="1" presStyleCnt="3">
        <dgm:presLayoutVars>
          <dgm:chPref val="3"/>
        </dgm:presLayoutVars>
      </dgm:prSet>
      <dgm:spPr/>
    </dgm:pt>
    <dgm:pt modelId="{30D48FE6-0BE5-41E6-A1F7-E2228F87550C}" type="pres">
      <dgm:prSet presAssocID="{6B5C9F41-20A3-4BE1-84D9-8593263E0C6E}" presName="hierChild2" presStyleCnt="0"/>
      <dgm:spPr/>
    </dgm:pt>
    <dgm:pt modelId="{AD4E1B12-C6A7-4F9E-81FC-8CE167FA8806}" type="pres">
      <dgm:prSet presAssocID="{6C57A2BE-F767-48B1-927E-C97183BDC17D}" presName="hierRoot1" presStyleCnt="0"/>
      <dgm:spPr/>
    </dgm:pt>
    <dgm:pt modelId="{FE87B67D-640F-4E51-AC3F-DAF028F24CA5}" type="pres">
      <dgm:prSet presAssocID="{6C57A2BE-F767-48B1-927E-C97183BDC17D}" presName="composite" presStyleCnt="0"/>
      <dgm:spPr/>
    </dgm:pt>
    <dgm:pt modelId="{5C5C00E8-C28B-4360-8A96-6FF62D98B920}" type="pres">
      <dgm:prSet presAssocID="{6C57A2BE-F767-48B1-927E-C97183BDC17D}" presName="background" presStyleLbl="node0" presStyleIdx="2" presStyleCnt="3"/>
      <dgm:spPr/>
    </dgm:pt>
    <dgm:pt modelId="{F4F9E688-E6E9-4998-90C0-FABF57682180}" type="pres">
      <dgm:prSet presAssocID="{6C57A2BE-F767-48B1-927E-C97183BDC17D}" presName="text" presStyleLbl="fgAcc0" presStyleIdx="2" presStyleCnt="3">
        <dgm:presLayoutVars>
          <dgm:chPref val="3"/>
        </dgm:presLayoutVars>
      </dgm:prSet>
      <dgm:spPr/>
    </dgm:pt>
    <dgm:pt modelId="{7F552B56-C1BE-4D16-B069-C0D468ED695E}" type="pres">
      <dgm:prSet presAssocID="{6C57A2BE-F767-48B1-927E-C97183BDC17D}" presName="hierChild2" presStyleCnt="0"/>
      <dgm:spPr/>
    </dgm:pt>
  </dgm:ptLst>
  <dgm:cxnLst>
    <dgm:cxn modelId="{CF261B78-FF8F-4285-AE9D-72E73303820F}" type="presOf" srcId="{285CB70B-B651-48C6-98E9-5F73BD0CB7AF}" destId="{2FD911D0-25DD-4983-8923-07F5FEDC0760}" srcOrd="0" destOrd="0" presId="urn:microsoft.com/office/officeart/2005/8/layout/hierarchy1"/>
    <dgm:cxn modelId="{DF254B81-81F5-46A7-AA5D-4CD11E26FF27}" srcId="{285CB70B-B651-48C6-98E9-5F73BD0CB7AF}" destId="{6B5C9F41-20A3-4BE1-84D9-8593263E0C6E}" srcOrd="1" destOrd="0" parTransId="{454C4027-0496-469D-ACFE-1359182BEB67}" sibTransId="{1A6E22C8-3EFD-49B0-8B64-F68460553762}"/>
    <dgm:cxn modelId="{A75A058E-2DE5-40FD-AA8A-CABDF737B2DB}" type="presOf" srcId="{6C57A2BE-F767-48B1-927E-C97183BDC17D}" destId="{F4F9E688-E6E9-4998-90C0-FABF57682180}"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CEB2CBA9-54F6-42FB-92A4-7956FC4CD9B7}" type="presOf" srcId="{6B5C9F41-20A3-4BE1-84D9-8593263E0C6E}" destId="{4CD2FCF9-7056-4832-844C-20C79FA301C0}" srcOrd="0" destOrd="0" presId="urn:microsoft.com/office/officeart/2005/8/layout/hierarchy1"/>
    <dgm:cxn modelId="{DFFB2AAC-E951-4F24-8DBB-83747185D780}" srcId="{285CB70B-B651-48C6-98E9-5F73BD0CB7AF}" destId="{6C57A2BE-F767-48B1-927E-C97183BDC17D}" srcOrd="2" destOrd="0" parTransId="{BF1E7E2C-C301-4499-B078-28FFD1A11D42}" sibTransId="{47F73A53-A99B-480F-8FE0-8CDABF5C4265}"/>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15E88CAE-7EC6-4BC1-9965-90A6CB3B08AD}" type="presParOf" srcId="{2FD911D0-25DD-4983-8923-07F5FEDC0760}" destId="{9BDC5B99-3545-4E63-873E-B544DD5F9357}" srcOrd="1" destOrd="0" presId="urn:microsoft.com/office/officeart/2005/8/layout/hierarchy1"/>
    <dgm:cxn modelId="{98D22E4A-1187-4457-82AD-904B757DDD00}" type="presParOf" srcId="{9BDC5B99-3545-4E63-873E-B544DD5F9357}" destId="{398511F4-6AB1-40A0-9A68-A511AE7D920F}" srcOrd="0" destOrd="0" presId="urn:microsoft.com/office/officeart/2005/8/layout/hierarchy1"/>
    <dgm:cxn modelId="{B25BC48C-3EEF-4B53-B89B-32F791A5D3C2}" type="presParOf" srcId="{398511F4-6AB1-40A0-9A68-A511AE7D920F}" destId="{623CEE99-F3C4-43C8-97A3-2F3AEEE7C18A}" srcOrd="0" destOrd="0" presId="urn:microsoft.com/office/officeart/2005/8/layout/hierarchy1"/>
    <dgm:cxn modelId="{A1E35BDE-9207-43C4-B961-E748819E194E}" type="presParOf" srcId="{398511F4-6AB1-40A0-9A68-A511AE7D920F}" destId="{4CD2FCF9-7056-4832-844C-20C79FA301C0}" srcOrd="1" destOrd="0" presId="urn:microsoft.com/office/officeart/2005/8/layout/hierarchy1"/>
    <dgm:cxn modelId="{4E658618-A7C6-41D9-87A8-6E5F6E571F29}" type="presParOf" srcId="{9BDC5B99-3545-4E63-873E-B544DD5F9357}" destId="{30D48FE6-0BE5-41E6-A1F7-E2228F87550C}" srcOrd="1" destOrd="0" presId="urn:microsoft.com/office/officeart/2005/8/layout/hierarchy1"/>
    <dgm:cxn modelId="{42C55D75-7D79-46C8-B8FF-2D8356147ECB}" type="presParOf" srcId="{2FD911D0-25DD-4983-8923-07F5FEDC0760}" destId="{AD4E1B12-C6A7-4F9E-81FC-8CE167FA8806}" srcOrd="2" destOrd="0" presId="urn:microsoft.com/office/officeart/2005/8/layout/hierarchy1"/>
    <dgm:cxn modelId="{294B6770-B06F-4CAF-96BD-978B5811C54B}" type="presParOf" srcId="{AD4E1B12-C6A7-4F9E-81FC-8CE167FA8806}" destId="{FE87B67D-640F-4E51-AC3F-DAF028F24CA5}" srcOrd="0" destOrd="0" presId="urn:microsoft.com/office/officeart/2005/8/layout/hierarchy1"/>
    <dgm:cxn modelId="{B471AB45-24D4-4594-8A3C-DEDBD13C2C7B}" type="presParOf" srcId="{FE87B67D-640F-4E51-AC3F-DAF028F24CA5}" destId="{5C5C00E8-C28B-4360-8A96-6FF62D98B920}" srcOrd="0" destOrd="0" presId="urn:microsoft.com/office/officeart/2005/8/layout/hierarchy1"/>
    <dgm:cxn modelId="{6B7936AD-4786-4177-95FE-491DC9014399}" type="presParOf" srcId="{FE87B67D-640F-4E51-AC3F-DAF028F24CA5}" destId="{F4F9E688-E6E9-4998-90C0-FABF57682180}" srcOrd="1" destOrd="0" presId="urn:microsoft.com/office/officeart/2005/8/layout/hierarchy1"/>
    <dgm:cxn modelId="{370F0823-F9C7-4212-A55D-A39268E5084B}" type="presParOf" srcId="{AD4E1B12-C6A7-4F9E-81FC-8CE167FA8806}" destId="{7F552B56-C1BE-4D16-B069-C0D468ED69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a:t>APFS – Apple’s new standard, fast and secure</a:t>
          </a:r>
          <a:endParaRPr lang="en-US" dirty="0"/>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1537A1A6-C77C-48A5-B531-F07C8BEEFE49}">
      <dgm:prSet/>
      <dgm:spPr/>
      <dgm:t>
        <a:bodyPr/>
        <a:lstStyle/>
        <a:p>
          <a:r>
            <a:rPr lang="en-US" dirty="0"/>
            <a:t>HFS+ – Older format, still supported</a:t>
          </a:r>
        </a:p>
      </dgm:t>
    </dgm:pt>
    <dgm:pt modelId="{46C3C0CE-4B40-4AAA-9760-30807BEF55E8}" type="parTrans" cxnId="{9734BD27-1C13-42B6-9F07-49D86A72BA32}">
      <dgm:prSet/>
      <dgm:spPr/>
      <dgm:t>
        <a:bodyPr/>
        <a:lstStyle/>
        <a:p>
          <a:endParaRPr lang="en-US"/>
        </a:p>
      </dgm:t>
    </dgm:pt>
    <dgm:pt modelId="{AAF030B7-C229-49E8-BB39-8078BD62CC62}" type="sibTrans" cxnId="{9734BD27-1C13-42B6-9F07-49D86A72BA32}">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2"/>
      <dgm:spPr/>
    </dgm:pt>
    <dgm:pt modelId="{0305543F-3FB1-44DB-B582-7DC4AAC54B40}" type="pres">
      <dgm:prSet presAssocID="{E3BA6806-1C87-481E-8C64-09DAB1EE37C0}" presName="text" presStyleLbl="fgAcc0" presStyleIdx="0" presStyleCnt="2">
        <dgm:presLayoutVars>
          <dgm:chPref val="3"/>
        </dgm:presLayoutVars>
      </dgm:prSet>
      <dgm:spPr/>
    </dgm:pt>
    <dgm:pt modelId="{DB2CF6B6-84AF-4E59-9529-9292862228F1}" type="pres">
      <dgm:prSet presAssocID="{E3BA6806-1C87-481E-8C64-09DAB1EE37C0}" presName="hierChild2" presStyleCnt="0"/>
      <dgm:spPr/>
    </dgm:pt>
    <dgm:pt modelId="{1ABAF761-B241-4003-91EF-7EB47A6C49DB}" type="pres">
      <dgm:prSet presAssocID="{1537A1A6-C77C-48A5-B531-F07C8BEEFE49}" presName="hierRoot1" presStyleCnt="0"/>
      <dgm:spPr/>
    </dgm:pt>
    <dgm:pt modelId="{426A0BE5-1B3D-46E6-8D65-4A973D8F8E7E}" type="pres">
      <dgm:prSet presAssocID="{1537A1A6-C77C-48A5-B531-F07C8BEEFE49}" presName="composite" presStyleCnt="0"/>
      <dgm:spPr/>
    </dgm:pt>
    <dgm:pt modelId="{0C8E210E-3393-4755-A45E-EF5F6CEDE51C}" type="pres">
      <dgm:prSet presAssocID="{1537A1A6-C77C-48A5-B531-F07C8BEEFE49}" presName="background" presStyleLbl="node0" presStyleIdx="1" presStyleCnt="2"/>
      <dgm:spPr/>
    </dgm:pt>
    <dgm:pt modelId="{E3DC3B9C-291B-4E88-9F03-2682A97B0BCF}" type="pres">
      <dgm:prSet presAssocID="{1537A1A6-C77C-48A5-B531-F07C8BEEFE49}" presName="text" presStyleLbl="fgAcc0" presStyleIdx="1" presStyleCnt="2">
        <dgm:presLayoutVars>
          <dgm:chPref val="3"/>
        </dgm:presLayoutVars>
      </dgm:prSet>
      <dgm:spPr/>
    </dgm:pt>
    <dgm:pt modelId="{0C2A856F-30D9-46F8-AD91-B0B2D37C85B5}" type="pres">
      <dgm:prSet presAssocID="{1537A1A6-C77C-48A5-B531-F07C8BEEFE49}" presName="hierChild2" presStyleCnt="0"/>
      <dgm:spPr/>
    </dgm:pt>
  </dgm:ptLst>
  <dgm:cxnLst>
    <dgm:cxn modelId="{9734BD27-1C13-42B6-9F07-49D86A72BA32}" srcId="{285CB70B-B651-48C6-98E9-5F73BD0CB7AF}" destId="{1537A1A6-C77C-48A5-B531-F07C8BEEFE49}" srcOrd="1" destOrd="0" parTransId="{46C3C0CE-4B40-4AAA-9760-30807BEF55E8}" sibTransId="{AAF030B7-C229-49E8-BB39-8078BD62CC62}"/>
    <dgm:cxn modelId="{CF261B78-FF8F-4285-AE9D-72E73303820F}" type="presOf" srcId="{285CB70B-B651-48C6-98E9-5F73BD0CB7AF}" destId="{2FD911D0-25DD-4983-8923-07F5FEDC0760}" srcOrd="0" destOrd="0" presId="urn:microsoft.com/office/officeart/2005/8/layout/hierarchy1"/>
    <dgm:cxn modelId="{4BFC3086-B153-4F51-A8EC-62909204B91A}" type="presOf" srcId="{1537A1A6-C77C-48A5-B531-F07C8BEEFE49}" destId="{E3DC3B9C-291B-4E88-9F03-2682A97B0BCF}"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9D410AD4-90A9-47E4-B288-68D5289238D7}" type="presParOf" srcId="{2FD911D0-25DD-4983-8923-07F5FEDC0760}" destId="{1ABAF761-B241-4003-91EF-7EB47A6C49DB}" srcOrd="1" destOrd="0" presId="urn:microsoft.com/office/officeart/2005/8/layout/hierarchy1"/>
    <dgm:cxn modelId="{99D8389D-0578-48BF-AF79-734A59CF7FBF}" type="presParOf" srcId="{1ABAF761-B241-4003-91EF-7EB47A6C49DB}" destId="{426A0BE5-1B3D-46E6-8D65-4A973D8F8E7E}" srcOrd="0" destOrd="0" presId="urn:microsoft.com/office/officeart/2005/8/layout/hierarchy1"/>
    <dgm:cxn modelId="{D95D9E76-802D-4109-B01C-64B3AAC9505A}" type="presParOf" srcId="{426A0BE5-1B3D-46E6-8D65-4A973D8F8E7E}" destId="{0C8E210E-3393-4755-A45E-EF5F6CEDE51C}" srcOrd="0" destOrd="0" presId="urn:microsoft.com/office/officeart/2005/8/layout/hierarchy1"/>
    <dgm:cxn modelId="{6D411823-DD00-4A39-A2BB-B740ADE3C9D9}" type="presParOf" srcId="{426A0BE5-1B3D-46E6-8D65-4A973D8F8E7E}" destId="{E3DC3B9C-291B-4E88-9F03-2682A97B0BCF}" srcOrd="1" destOrd="0" presId="urn:microsoft.com/office/officeart/2005/8/layout/hierarchy1"/>
    <dgm:cxn modelId="{39080698-0FB0-4009-8DE5-E373F2AB530F}" type="presParOf" srcId="{1ABAF761-B241-4003-91EF-7EB47A6C49DB}" destId="{0C2A856F-30D9-46F8-AD91-B0B2D37C8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7D91B-FC56-4A41-8306-9E4126D0D5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A2EABB-E393-4BC8-92E9-DAD0AE20345E}">
      <dgm:prSet/>
      <dgm:spPr/>
      <dgm:t>
        <a:bodyPr/>
        <a:lstStyle/>
        <a:p>
          <a:r>
            <a:rPr lang="en-US"/>
            <a:t>Use NTFS for internal Windows drives</a:t>
          </a:r>
        </a:p>
      </dgm:t>
    </dgm:pt>
    <dgm:pt modelId="{3669C809-25D6-467C-A4D7-0B3BDC4D9ECB}" type="parTrans" cxnId="{7B081A9A-E955-46BD-BE57-897C36B763FC}">
      <dgm:prSet/>
      <dgm:spPr/>
      <dgm:t>
        <a:bodyPr/>
        <a:lstStyle/>
        <a:p>
          <a:endParaRPr lang="en-US"/>
        </a:p>
      </dgm:t>
    </dgm:pt>
    <dgm:pt modelId="{4F4C85BE-DD01-4E73-90EC-CB1E78D7D1FD}" type="sibTrans" cxnId="{7B081A9A-E955-46BD-BE57-897C36B763FC}">
      <dgm:prSet/>
      <dgm:spPr/>
      <dgm:t>
        <a:bodyPr/>
        <a:lstStyle/>
        <a:p>
          <a:endParaRPr lang="en-US"/>
        </a:p>
      </dgm:t>
    </dgm:pt>
    <dgm:pt modelId="{7281A66A-39B8-4BBD-904B-D945450424EE}">
      <dgm:prSet/>
      <dgm:spPr/>
      <dgm:t>
        <a:bodyPr/>
        <a:lstStyle/>
        <a:p>
          <a:r>
            <a:rPr lang="en-US"/>
            <a:t>Use exFAT for USBs shared across systems</a:t>
          </a:r>
        </a:p>
      </dgm:t>
    </dgm:pt>
    <dgm:pt modelId="{99FF5BFD-AE03-407D-8CDB-8690FA3A686D}" type="parTrans" cxnId="{636CAFBB-BDE9-4A53-A7E9-7E56B38CF536}">
      <dgm:prSet/>
      <dgm:spPr/>
      <dgm:t>
        <a:bodyPr/>
        <a:lstStyle/>
        <a:p>
          <a:endParaRPr lang="en-US"/>
        </a:p>
      </dgm:t>
    </dgm:pt>
    <dgm:pt modelId="{096F6816-17A8-4CCE-806B-6D174CB06549}" type="sibTrans" cxnId="{636CAFBB-BDE9-4A53-A7E9-7E56B38CF536}">
      <dgm:prSet/>
      <dgm:spPr/>
      <dgm:t>
        <a:bodyPr/>
        <a:lstStyle/>
        <a:p>
          <a:endParaRPr lang="en-US"/>
        </a:p>
      </dgm:t>
    </dgm:pt>
    <dgm:pt modelId="{568CE333-BA23-484A-AE6A-4D6E6E544A97}">
      <dgm:prSet/>
      <dgm:spPr/>
      <dgm:t>
        <a:bodyPr/>
        <a:lstStyle/>
        <a:p>
          <a:r>
            <a:rPr lang="en-US"/>
            <a:t>Use EXT4 for Linux web servers</a:t>
          </a:r>
        </a:p>
      </dgm:t>
    </dgm:pt>
    <dgm:pt modelId="{F00160DA-1381-4B17-9DA0-9676CAF48B79}" type="parTrans" cxnId="{8AA796DC-A0DA-488E-932E-75025958BCF3}">
      <dgm:prSet/>
      <dgm:spPr/>
      <dgm:t>
        <a:bodyPr/>
        <a:lstStyle/>
        <a:p>
          <a:endParaRPr lang="en-US"/>
        </a:p>
      </dgm:t>
    </dgm:pt>
    <dgm:pt modelId="{32981505-821C-401A-9187-41737B1812A9}" type="sibTrans" cxnId="{8AA796DC-A0DA-488E-932E-75025958BCF3}">
      <dgm:prSet/>
      <dgm:spPr/>
      <dgm:t>
        <a:bodyPr/>
        <a:lstStyle/>
        <a:p>
          <a:endParaRPr lang="en-US"/>
        </a:p>
      </dgm:t>
    </dgm:pt>
    <dgm:pt modelId="{0CCB1C1E-4378-4EB3-A329-4EA9A531C4F7}">
      <dgm:prSet/>
      <dgm:spPr/>
      <dgm:t>
        <a:bodyPr/>
        <a:lstStyle/>
        <a:p>
          <a:r>
            <a:rPr lang="en-US"/>
            <a:t>Use APFS for macOS and iOS backups</a:t>
          </a:r>
        </a:p>
      </dgm:t>
    </dgm:pt>
    <dgm:pt modelId="{84756404-C2FA-4BF3-ACD3-3C83F4ABA55D}" type="parTrans" cxnId="{F46F8818-EBBF-4F3B-806B-139C587BAF52}">
      <dgm:prSet/>
      <dgm:spPr/>
      <dgm:t>
        <a:bodyPr/>
        <a:lstStyle/>
        <a:p>
          <a:endParaRPr lang="en-US"/>
        </a:p>
      </dgm:t>
    </dgm:pt>
    <dgm:pt modelId="{0898629F-4AB9-48D7-B85F-DB5BDBEE12B6}" type="sibTrans" cxnId="{F46F8818-EBBF-4F3B-806B-139C587BAF52}">
      <dgm:prSet/>
      <dgm:spPr/>
      <dgm:t>
        <a:bodyPr/>
        <a:lstStyle/>
        <a:p>
          <a:endParaRPr lang="en-US"/>
        </a:p>
      </dgm:t>
    </dgm:pt>
    <dgm:pt modelId="{3A472FA8-D837-43FB-BE4E-25833E0B3D44}" type="pres">
      <dgm:prSet presAssocID="{C377D91B-FC56-4A41-8306-9E4126D0D58C}" presName="root" presStyleCnt="0">
        <dgm:presLayoutVars>
          <dgm:dir/>
          <dgm:resizeHandles val="exact"/>
        </dgm:presLayoutVars>
      </dgm:prSet>
      <dgm:spPr/>
    </dgm:pt>
    <dgm:pt modelId="{07869A93-2DCD-4D72-94A7-BC788E1743F0}" type="pres">
      <dgm:prSet presAssocID="{4CA2EABB-E393-4BC8-92E9-DAD0AE20345E}" presName="compNode" presStyleCnt="0"/>
      <dgm:spPr/>
    </dgm:pt>
    <dgm:pt modelId="{DCE42716-5B1B-4723-A892-240C38F06CBA}" type="pres">
      <dgm:prSet presAssocID="{4CA2EABB-E393-4BC8-92E9-DAD0AE20345E}" presName="bgRect" presStyleLbl="bgShp" presStyleIdx="0" presStyleCnt="4"/>
      <dgm:spPr/>
    </dgm:pt>
    <dgm:pt modelId="{51F1D53F-7C6A-47DC-BB99-6A1AFA808F06}" type="pres">
      <dgm:prSet presAssocID="{4CA2EABB-E393-4BC8-92E9-DAD0AE2034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A34E501-67D3-4EAD-8C1B-C7BCCF61889C}" type="pres">
      <dgm:prSet presAssocID="{4CA2EABB-E393-4BC8-92E9-DAD0AE20345E}" presName="spaceRect" presStyleCnt="0"/>
      <dgm:spPr/>
    </dgm:pt>
    <dgm:pt modelId="{C056D3DF-6EBA-4F17-BE98-28F7EF3354DE}" type="pres">
      <dgm:prSet presAssocID="{4CA2EABB-E393-4BC8-92E9-DAD0AE20345E}" presName="parTx" presStyleLbl="revTx" presStyleIdx="0" presStyleCnt="4">
        <dgm:presLayoutVars>
          <dgm:chMax val="0"/>
          <dgm:chPref val="0"/>
        </dgm:presLayoutVars>
      </dgm:prSet>
      <dgm:spPr/>
    </dgm:pt>
    <dgm:pt modelId="{E6D03E73-8690-454B-964B-40D0BE8539DD}" type="pres">
      <dgm:prSet presAssocID="{4F4C85BE-DD01-4E73-90EC-CB1E78D7D1FD}" presName="sibTrans" presStyleCnt="0"/>
      <dgm:spPr/>
    </dgm:pt>
    <dgm:pt modelId="{DA7AA40E-3B6E-4241-A918-7240C104B408}" type="pres">
      <dgm:prSet presAssocID="{7281A66A-39B8-4BBD-904B-D945450424EE}" presName="compNode" presStyleCnt="0"/>
      <dgm:spPr/>
    </dgm:pt>
    <dgm:pt modelId="{2FCD7C79-1550-43FC-AF80-A4F75E00DA16}" type="pres">
      <dgm:prSet presAssocID="{7281A66A-39B8-4BBD-904B-D945450424EE}" presName="bgRect" presStyleLbl="bgShp" presStyleIdx="1" presStyleCnt="4"/>
      <dgm:spPr/>
    </dgm:pt>
    <dgm:pt modelId="{CA5129FE-DCC0-4AA7-8D26-303950002E33}" type="pres">
      <dgm:prSet presAssocID="{7281A66A-39B8-4BBD-904B-D945450424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9990596-BFC7-4390-850E-80814C1F74A7}" type="pres">
      <dgm:prSet presAssocID="{7281A66A-39B8-4BBD-904B-D945450424EE}" presName="spaceRect" presStyleCnt="0"/>
      <dgm:spPr/>
    </dgm:pt>
    <dgm:pt modelId="{6E2669EE-CEC4-4486-8EA3-AA31453B533A}" type="pres">
      <dgm:prSet presAssocID="{7281A66A-39B8-4BBD-904B-D945450424EE}" presName="parTx" presStyleLbl="revTx" presStyleIdx="1" presStyleCnt="4">
        <dgm:presLayoutVars>
          <dgm:chMax val="0"/>
          <dgm:chPref val="0"/>
        </dgm:presLayoutVars>
      </dgm:prSet>
      <dgm:spPr/>
    </dgm:pt>
    <dgm:pt modelId="{F3CE0302-9484-44FA-A6EE-A6AC3495938C}" type="pres">
      <dgm:prSet presAssocID="{096F6816-17A8-4CCE-806B-6D174CB06549}" presName="sibTrans" presStyleCnt="0"/>
      <dgm:spPr/>
    </dgm:pt>
    <dgm:pt modelId="{E2F1A2BE-1DC1-4923-A5F0-C1B954B904DA}" type="pres">
      <dgm:prSet presAssocID="{568CE333-BA23-484A-AE6A-4D6E6E544A97}" presName="compNode" presStyleCnt="0"/>
      <dgm:spPr/>
    </dgm:pt>
    <dgm:pt modelId="{680755C8-6AEB-439F-823F-50C1400D8F21}" type="pres">
      <dgm:prSet presAssocID="{568CE333-BA23-484A-AE6A-4D6E6E544A97}" presName="bgRect" presStyleLbl="bgShp" presStyleIdx="2" presStyleCnt="4"/>
      <dgm:spPr/>
    </dgm:pt>
    <dgm:pt modelId="{EC1F922F-1D1F-4335-A433-5BC8523B0189}" type="pres">
      <dgm:prSet presAssocID="{568CE333-BA23-484A-AE6A-4D6E6E544A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C5336B4-1DE2-4257-A109-B624A4D99C59}" type="pres">
      <dgm:prSet presAssocID="{568CE333-BA23-484A-AE6A-4D6E6E544A97}" presName="spaceRect" presStyleCnt="0"/>
      <dgm:spPr/>
    </dgm:pt>
    <dgm:pt modelId="{0E8C3C01-32EB-4052-86DB-3BDD62E74E65}" type="pres">
      <dgm:prSet presAssocID="{568CE333-BA23-484A-AE6A-4D6E6E544A97}" presName="parTx" presStyleLbl="revTx" presStyleIdx="2" presStyleCnt="4">
        <dgm:presLayoutVars>
          <dgm:chMax val="0"/>
          <dgm:chPref val="0"/>
        </dgm:presLayoutVars>
      </dgm:prSet>
      <dgm:spPr/>
    </dgm:pt>
    <dgm:pt modelId="{7181A4AC-A1E2-44B9-A191-EB857517C1FC}" type="pres">
      <dgm:prSet presAssocID="{32981505-821C-401A-9187-41737B1812A9}" presName="sibTrans" presStyleCnt="0"/>
      <dgm:spPr/>
    </dgm:pt>
    <dgm:pt modelId="{5DD385F5-6A7C-4F88-94E3-5B2F4BAB88BD}" type="pres">
      <dgm:prSet presAssocID="{0CCB1C1E-4378-4EB3-A329-4EA9A531C4F7}" presName="compNode" presStyleCnt="0"/>
      <dgm:spPr/>
    </dgm:pt>
    <dgm:pt modelId="{2B88E8DA-70F8-46CB-9C85-7713235ACF54}" type="pres">
      <dgm:prSet presAssocID="{0CCB1C1E-4378-4EB3-A329-4EA9A531C4F7}" presName="bgRect" presStyleLbl="bgShp" presStyleIdx="3" presStyleCnt="4"/>
      <dgm:spPr/>
    </dgm:pt>
    <dgm:pt modelId="{4953E930-EE75-4430-B991-383CCD15AEE2}" type="pres">
      <dgm:prSet presAssocID="{0CCB1C1E-4378-4EB3-A329-4EA9A531C4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38ADB6A-8251-41A4-9E08-FD5EC45B5E7E}" type="pres">
      <dgm:prSet presAssocID="{0CCB1C1E-4378-4EB3-A329-4EA9A531C4F7}" presName="spaceRect" presStyleCnt="0"/>
      <dgm:spPr/>
    </dgm:pt>
    <dgm:pt modelId="{2BD013EA-F14A-4943-9418-5E4E328AF060}" type="pres">
      <dgm:prSet presAssocID="{0CCB1C1E-4378-4EB3-A329-4EA9A531C4F7}" presName="parTx" presStyleLbl="revTx" presStyleIdx="3" presStyleCnt="4">
        <dgm:presLayoutVars>
          <dgm:chMax val="0"/>
          <dgm:chPref val="0"/>
        </dgm:presLayoutVars>
      </dgm:prSet>
      <dgm:spPr/>
    </dgm:pt>
  </dgm:ptLst>
  <dgm:cxnLst>
    <dgm:cxn modelId="{F46F8818-EBBF-4F3B-806B-139C587BAF52}" srcId="{C377D91B-FC56-4A41-8306-9E4126D0D58C}" destId="{0CCB1C1E-4378-4EB3-A329-4EA9A531C4F7}" srcOrd="3" destOrd="0" parTransId="{84756404-C2FA-4BF3-ACD3-3C83F4ABA55D}" sibTransId="{0898629F-4AB9-48D7-B85F-DB5BDBEE12B6}"/>
    <dgm:cxn modelId="{1B59DA27-02FF-47AB-BC7C-B9A1A44A960B}" type="presOf" srcId="{4CA2EABB-E393-4BC8-92E9-DAD0AE20345E}" destId="{C056D3DF-6EBA-4F17-BE98-28F7EF3354DE}" srcOrd="0" destOrd="0" presId="urn:microsoft.com/office/officeart/2018/2/layout/IconVerticalSolidList"/>
    <dgm:cxn modelId="{C46B912C-A404-49FB-9454-75E8AD876F3D}" type="presOf" srcId="{568CE333-BA23-484A-AE6A-4D6E6E544A97}" destId="{0E8C3C01-32EB-4052-86DB-3BDD62E74E65}" srcOrd="0" destOrd="0" presId="urn:microsoft.com/office/officeart/2018/2/layout/IconVerticalSolidList"/>
    <dgm:cxn modelId="{3506B55E-8D6E-4575-ACB0-EF369069B0E1}" type="presOf" srcId="{7281A66A-39B8-4BBD-904B-D945450424EE}" destId="{6E2669EE-CEC4-4486-8EA3-AA31453B533A}" srcOrd="0" destOrd="0" presId="urn:microsoft.com/office/officeart/2018/2/layout/IconVerticalSolidList"/>
    <dgm:cxn modelId="{7B081A9A-E955-46BD-BE57-897C36B763FC}" srcId="{C377D91B-FC56-4A41-8306-9E4126D0D58C}" destId="{4CA2EABB-E393-4BC8-92E9-DAD0AE20345E}" srcOrd="0" destOrd="0" parTransId="{3669C809-25D6-467C-A4D7-0B3BDC4D9ECB}" sibTransId="{4F4C85BE-DD01-4E73-90EC-CB1E78D7D1FD}"/>
    <dgm:cxn modelId="{F0D3E4AE-2D2E-4502-BB6E-8A8193B1ED69}" type="presOf" srcId="{C377D91B-FC56-4A41-8306-9E4126D0D58C}" destId="{3A472FA8-D837-43FB-BE4E-25833E0B3D44}" srcOrd="0" destOrd="0" presId="urn:microsoft.com/office/officeart/2018/2/layout/IconVerticalSolidList"/>
    <dgm:cxn modelId="{636CAFBB-BDE9-4A53-A7E9-7E56B38CF536}" srcId="{C377D91B-FC56-4A41-8306-9E4126D0D58C}" destId="{7281A66A-39B8-4BBD-904B-D945450424EE}" srcOrd="1" destOrd="0" parTransId="{99FF5BFD-AE03-407D-8CDB-8690FA3A686D}" sibTransId="{096F6816-17A8-4CCE-806B-6D174CB06549}"/>
    <dgm:cxn modelId="{48BE3AC6-424F-481E-B035-2596F4C9D382}" type="presOf" srcId="{0CCB1C1E-4378-4EB3-A329-4EA9A531C4F7}" destId="{2BD013EA-F14A-4943-9418-5E4E328AF060}" srcOrd="0" destOrd="0" presId="urn:microsoft.com/office/officeart/2018/2/layout/IconVerticalSolidList"/>
    <dgm:cxn modelId="{8AA796DC-A0DA-488E-932E-75025958BCF3}" srcId="{C377D91B-FC56-4A41-8306-9E4126D0D58C}" destId="{568CE333-BA23-484A-AE6A-4D6E6E544A97}" srcOrd="2" destOrd="0" parTransId="{F00160DA-1381-4B17-9DA0-9676CAF48B79}" sibTransId="{32981505-821C-401A-9187-41737B1812A9}"/>
    <dgm:cxn modelId="{DDD7B100-FF00-45ED-9A3D-4EEA3029FCC9}" type="presParOf" srcId="{3A472FA8-D837-43FB-BE4E-25833E0B3D44}" destId="{07869A93-2DCD-4D72-94A7-BC788E1743F0}" srcOrd="0" destOrd="0" presId="urn:microsoft.com/office/officeart/2018/2/layout/IconVerticalSolidList"/>
    <dgm:cxn modelId="{A7721803-1A6E-42D6-BB73-F84F4CE1C6DE}" type="presParOf" srcId="{07869A93-2DCD-4D72-94A7-BC788E1743F0}" destId="{DCE42716-5B1B-4723-A892-240C38F06CBA}" srcOrd="0" destOrd="0" presId="urn:microsoft.com/office/officeart/2018/2/layout/IconVerticalSolidList"/>
    <dgm:cxn modelId="{D5D26C17-D2E0-4D7B-84F3-47AD5E0F2D2E}" type="presParOf" srcId="{07869A93-2DCD-4D72-94A7-BC788E1743F0}" destId="{51F1D53F-7C6A-47DC-BB99-6A1AFA808F06}" srcOrd="1" destOrd="0" presId="urn:microsoft.com/office/officeart/2018/2/layout/IconVerticalSolidList"/>
    <dgm:cxn modelId="{7ACEA473-4521-494E-B14A-6B47D6C8222F}" type="presParOf" srcId="{07869A93-2DCD-4D72-94A7-BC788E1743F0}" destId="{8A34E501-67D3-4EAD-8C1B-C7BCCF61889C}" srcOrd="2" destOrd="0" presId="urn:microsoft.com/office/officeart/2018/2/layout/IconVerticalSolidList"/>
    <dgm:cxn modelId="{EF95C07C-215F-489A-9B6B-6F1E0D09E6FF}" type="presParOf" srcId="{07869A93-2DCD-4D72-94A7-BC788E1743F0}" destId="{C056D3DF-6EBA-4F17-BE98-28F7EF3354DE}" srcOrd="3" destOrd="0" presId="urn:microsoft.com/office/officeart/2018/2/layout/IconVerticalSolidList"/>
    <dgm:cxn modelId="{0AB6059D-1C31-4725-9AEA-61935D833005}" type="presParOf" srcId="{3A472FA8-D837-43FB-BE4E-25833E0B3D44}" destId="{E6D03E73-8690-454B-964B-40D0BE8539DD}" srcOrd="1" destOrd="0" presId="urn:microsoft.com/office/officeart/2018/2/layout/IconVerticalSolidList"/>
    <dgm:cxn modelId="{E6C3C6C9-2AF4-4DDE-84A3-010ADF0509D8}" type="presParOf" srcId="{3A472FA8-D837-43FB-BE4E-25833E0B3D44}" destId="{DA7AA40E-3B6E-4241-A918-7240C104B408}" srcOrd="2" destOrd="0" presId="urn:microsoft.com/office/officeart/2018/2/layout/IconVerticalSolidList"/>
    <dgm:cxn modelId="{8BCFC7C2-141E-4EA1-8C3B-3E8CC5B132CF}" type="presParOf" srcId="{DA7AA40E-3B6E-4241-A918-7240C104B408}" destId="{2FCD7C79-1550-43FC-AF80-A4F75E00DA16}" srcOrd="0" destOrd="0" presId="urn:microsoft.com/office/officeart/2018/2/layout/IconVerticalSolidList"/>
    <dgm:cxn modelId="{15F02D14-5C8E-48BD-92EC-FC4F4D5320AB}" type="presParOf" srcId="{DA7AA40E-3B6E-4241-A918-7240C104B408}" destId="{CA5129FE-DCC0-4AA7-8D26-303950002E33}" srcOrd="1" destOrd="0" presId="urn:microsoft.com/office/officeart/2018/2/layout/IconVerticalSolidList"/>
    <dgm:cxn modelId="{0422D597-C8AA-43E5-8EB0-401160A3F1AB}" type="presParOf" srcId="{DA7AA40E-3B6E-4241-A918-7240C104B408}" destId="{99990596-BFC7-4390-850E-80814C1F74A7}" srcOrd="2" destOrd="0" presId="urn:microsoft.com/office/officeart/2018/2/layout/IconVerticalSolidList"/>
    <dgm:cxn modelId="{EC5C0699-AE23-41FE-87C3-31D349EDC64B}" type="presParOf" srcId="{DA7AA40E-3B6E-4241-A918-7240C104B408}" destId="{6E2669EE-CEC4-4486-8EA3-AA31453B533A}" srcOrd="3" destOrd="0" presId="urn:microsoft.com/office/officeart/2018/2/layout/IconVerticalSolidList"/>
    <dgm:cxn modelId="{246194EE-E611-49A3-B88A-345655F7DCE7}" type="presParOf" srcId="{3A472FA8-D837-43FB-BE4E-25833E0B3D44}" destId="{F3CE0302-9484-44FA-A6EE-A6AC3495938C}" srcOrd="3" destOrd="0" presId="urn:microsoft.com/office/officeart/2018/2/layout/IconVerticalSolidList"/>
    <dgm:cxn modelId="{4B65580F-E544-4444-AED7-2D40FA488CAD}" type="presParOf" srcId="{3A472FA8-D837-43FB-BE4E-25833E0B3D44}" destId="{E2F1A2BE-1DC1-4923-A5F0-C1B954B904DA}" srcOrd="4" destOrd="0" presId="urn:microsoft.com/office/officeart/2018/2/layout/IconVerticalSolidList"/>
    <dgm:cxn modelId="{D8DF739B-3C60-4E7E-A721-E977E263584E}" type="presParOf" srcId="{E2F1A2BE-1DC1-4923-A5F0-C1B954B904DA}" destId="{680755C8-6AEB-439F-823F-50C1400D8F21}" srcOrd="0" destOrd="0" presId="urn:microsoft.com/office/officeart/2018/2/layout/IconVerticalSolidList"/>
    <dgm:cxn modelId="{0690FC5B-A964-4258-85E8-EC8FF7429676}" type="presParOf" srcId="{E2F1A2BE-1DC1-4923-A5F0-C1B954B904DA}" destId="{EC1F922F-1D1F-4335-A433-5BC8523B0189}" srcOrd="1" destOrd="0" presId="urn:microsoft.com/office/officeart/2018/2/layout/IconVerticalSolidList"/>
    <dgm:cxn modelId="{FBAF4C49-478F-46D8-BBD6-7F003B5DFD85}" type="presParOf" srcId="{E2F1A2BE-1DC1-4923-A5F0-C1B954B904DA}" destId="{0C5336B4-1DE2-4257-A109-B624A4D99C59}" srcOrd="2" destOrd="0" presId="urn:microsoft.com/office/officeart/2018/2/layout/IconVerticalSolidList"/>
    <dgm:cxn modelId="{26AC7359-1B31-4E01-BB93-865EF4CB2186}" type="presParOf" srcId="{E2F1A2BE-1DC1-4923-A5F0-C1B954B904DA}" destId="{0E8C3C01-32EB-4052-86DB-3BDD62E74E65}" srcOrd="3" destOrd="0" presId="urn:microsoft.com/office/officeart/2018/2/layout/IconVerticalSolidList"/>
    <dgm:cxn modelId="{0209BD61-0CE4-49FD-A585-0E2BAA6C8ADE}" type="presParOf" srcId="{3A472FA8-D837-43FB-BE4E-25833E0B3D44}" destId="{7181A4AC-A1E2-44B9-A191-EB857517C1FC}" srcOrd="5" destOrd="0" presId="urn:microsoft.com/office/officeart/2018/2/layout/IconVerticalSolidList"/>
    <dgm:cxn modelId="{59D716F8-67A6-42ED-9570-3756C2D6ADD6}" type="presParOf" srcId="{3A472FA8-D837-43FB-BE4E-25833E0B3D44}" destId="{5DD385F5-6A7C-4F88-94E3-5B2F4BAB88BD}" srcOrd="6" destOrd="0" presId="urn:microsoft.com/office/officeart/2018/2/layout/IconVerticalSolidList"/>
    <dgm:cxn modelId="{95B84BAB-E0EA-45FE-BFED-9B3D15F9D6D9}" type="presParOf" srcId="{5DD385F5-6A7C-4F88-94E3-5B2F4BAB88BD}" destId="{2B88E8DA-70F8-46CB-9C85-7713235ACF54}" srcOrd="0" destOrd="0" presId="urn:microsoft.com/office/officeart/2018/2/layout/IconVerticalSolidList"/>
    <dgm:cxn modelId="{AB7C9077-D1F1-4CED-BE08-B1EAC4F7BFCB}" type="presParOf" srcId="{5DD385F5-6A7C-4F88-94E3-5B2F4BAB88BD}" destId="{4953E930-EE75-4430-B991-383CCD15AEE2}" srcOrd="1" destOrd="0" presId="urn:microsoft.com/office/officeart/2018/2/layout/IconVerticalSolidList"/>
    <dgm:cxn modelId="{B2D2C30E-7B59-47FC-8463-39EE6BBF2E83}" type="presParOf" srcId="{5DD385F5-6A7C-4F88-94E3-5B2F4BAB88BD}" destId="{238ADB6A-8251-41A4-9E08-FD5EC45B5E7E}" srcOrd="2" destOrd="0" presId="urn:microsoft.com/office/officeart/2018/2/layout/IconVerticalSolidList"/>
    <dgm:cxn modelId="{0ABBDFF1-EE26-4BD0-A54A-A286A8A55DF7}" type="presParOf" srcId="{5DD385F5-6A7C-4F88-94E3-5B2F4BAB88BD}" destId="{2BD013EA-F14A-4943-9418-5E4E328AF0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D526-9BB9-481B-A2EC-4026ED76CB23}">
      <dsp:nvSpPr>
        <dsp:cNvPr id="0" name=""/>
        <dsp:cNvSpPr/>
      </dsp:nvSpPr>
      <dsp:spPr>
        <a:xfrm>
          <a:off x="0" y="1805"/>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4496-0D80-46D5-9117-5B69F24EE91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F1D63-B3CC-4C32-A181-7517D295A34F}">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Define what a file system is.</a:t>
          </a:r>
        </a:p>
      </dsp:txBody>
      <dsp:txXfrm>
        <a:off x="1057183" y="1805"/>
        <a:ext cx="10158051" cy="915310"/>
      </dsp:txXfrm>
    </dsp:sp>
    <dsp:sp modelId="{9875AD29-6D29-4594-8876-12E03F3B61C2}">
      <dsp:nvSpPr>
        <dsp:cNvPr id="0" name=""/>
        <dsp:cNvSpPr/>
      </dsp:nvSpPr>
      <dsp:spPr>
        <a:xfrm>
          <a:off x="0" y="1145944"/>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B8D24-D9D9-4041-9443-EA19E2EF294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0EF7-A940-4B72-A6DC-62FCFFB18418}">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Differentiate between major file system types.</a:t>
          </a:r>
        </a:p>
      </dsp:txBody>
      <dsp:txXfrm>
        <a:off x="1057183" y="1145944"/>
        <a:ext cx="10158051" cy="915310"/>
      </dsp:txXfrm>
    </dsp:sp>
    <dsp:sp modelId="{EF836A8D-9BBB-4E84-AAAF-F76D0A7D346F}">
      <dsp:nvSpPr>
        <dsp:cNvPr id="0" name=""/>
        <dsp:cNvSpPr/>
      </dsp:nvSpPr>
      <dsp:spPr>
        <a:xfrm>
          <a:off x="0" y="2290082"/>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A4FAA-D02C-464F-9AC5-237F711413D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E0F31-554B-41D1-8CA1-995B1243D3FB}">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Identify file system structures used by Windows, Linux, and macOS.</a:t>
          </a:r>
        </a:p>
      </dsp:txBody>
      <dsp:txXfrm>
        <a:off x="1057183" y="2290082"/>
        <a:ext cx="10158051" cy="915310"/>
      </dsp:txXfrm>
    </dsp:sp>
    <dsp:sp modelId="{44430C42-EB45-4EEC-835E-6CAD33FFDAA2}">
      <dsp:nvSpPr>
        <dsp:cNvPr id="0" name=""/>
        <dsp:cNvSpPr/>
      </dsp:nvSpPr>
      <dsp:spPr>
        <a:xfrm>
          <a:off x="0" y="3434221"/>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9E17C-E1D8-4B0B-8242-1D61344198E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909075-0B96-4D2E-B05E-0A1018260C2E}">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Understand the role of file systems in organizing data.</a:t>
          </a:r>
        </a:p>
      </dsp:txBody>
      <dsp:txXfrm>
        <a:off x="1057183" y="3434221"/>
        <a:ext cx="10158051"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NTFS – Secure, supports large files, used in modern Windows</a:t>
          </a:r>
        </a:p>
      </dsp:txBody>
      <dsp:txXfrm>
        <a:off x="409141" y="1399324"/>
        <a:ext cx="3036954" cy="1885640"/>
      </dsp:txXfrm>
    </dsp:sp>
    <dsp:sp modelId="{D9CF1CC2-1C5A-448B-85E5-C1F8C9A49E25}">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A45948-0798-433D-934B-BBA43606DAFB}">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FAT32 – Older, limited to 4GB files, compatible with many devices</a:t>
          </a:r>
        </a:p>
      </dsp:txBody>
      <dsp:txXfrm>
        <a:off x="4264378" y="1399324"/>
        <a:ext cx="3036954" cy="1885640"/>
      </dsp:txXfrm>
    </dsp:sp>
    <dsp:sp modelId="{69F864DF-65EF-4DCF-BB71-E13E48530517}">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628BBDA-0BBD-4B91-9644-1E1DB28B8DD2}">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exFAT – Supports large files, ideal for USB and SD cards</a:t>
          </a:r>
        </a:p>
      </dsp:txBody>
      <dsp:txXfrm>
        <a:off x="8119615" y="1399324"/>
        <a:ext cx="3036954" cy="1885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EXT4 – Default for many distros, stable and reliable</a:t>
          </a:r>
        </a:p>
      </dsp:txBody>
      <dsp:txXfrm>
        <a:off x="409141" y="1399324"/>
        <a:ext cx="3036954" cy="1885640"/>
      </dsp:txXfrm>
    </dsp:sp>
    <dsp:sp modelId="{623CEE99-F3C4-43C8-97A3-2F3AEEE7C18A}">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CD2FCF9-7056-4832-844C-20C79FA301C0}">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XFS – Great for large files and servers</a:t>
          </a:r>
        </a:p>
      </dsp:txBody>
      <dsp:txXfrm>
        <a:off x="4264378" y="1399324"/>
        <a:ext cx="3036954" cy="1885640"/>
      </dsp:txXfrm>
    </dsp:sp>
    <dsp:sp modelId="{5C5C00E8-C28B-4360-8A96-6FF62D98B920}">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F9E688-E6E9-4998-90C0-FABF57682180}">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BTRFS – Advanced, supports snapshots and backups</a:t>
          </a:r>
        </a:p>
      </dsp:txBody>
      <dsp:txXfrm>
        <a:off x="8119615" y="1399324"/>
        <a:ext cx="3036954" cy="1885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1369"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535297"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APFS – Apple’s new standard, fast and secure</a:t>
          </a:r>
          <a:endParaRPr lang="en-US" sz="4800" kern="1200" dirty="0"/>
        </a:p>
      </dsp:txBody>
      <dsp:txXfrm>
        <a:off x="624669" y="992956"/>
        <a:ext cx="4626611" cy="2872656"/>
      </dsp:txXfrm>
    </dsp:sp>
    <dsp:sp modelId="{0C8E210E-3393-4755-A45E-EF5F6CEDE51C}">
      <dsp:nvSpPr>
        <dsp:cNvPr id="0" name=""/>
        <dsp:cNvSpPr/>
      </dsp:nvSpPr>
      <dsp:spPr>
        <a:xfrm>
          <a:off x="5874581"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DC3B9C-291B-4E88-9F03-2682A97B0BCF}">
      <dsp:nvSpPr>
        <dsp:cNvPr id="0" name=""/>
        <dsp:cNvSpPr/>
      </dsp:nvSpPr>
      <dsp:spPr>
        <a:xfrm>
          <a:off x="6408510"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HFS+ – Older format, still supported</a:t>
          </a:r>
        </a:p>
      </dsp:txBody>
      <dsp:txXfrm>
        <a:off x="6497882" y="992956"/>
        <a:ext cx="4626611" cy="2872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2716-5B1B-4723-A892-240C38F06CBA}">
      <dsp:nvSpPr>
        <dsp:cNvPr id="0" name=""/>
        <dsp:cNvSpPr/>
      </dsp:nvSpPr>
      <dsp:spPr>
        <a:xfrm>
          <a:off x="0" y="1805"/>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1D53F-7C6A-47DC-BB99-6A1AFA808F0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6D3DF-6EBA-4F17-BE98-28F7EF3354DE}">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NTFS for internal Windows drives</a:t>
          </a:r>
        </a:p>
      </dsp:txBody>
      <dsp:txXfrm>
        <a:off x="1057183" y="1805"/>
        <a:ext cx="10158051" cy="915310"/>
      </dsp:txXfrm>
    </dsp:sp>
    <dsp:sp modelId="{2FCD7C79-1550-43FC-AF80-A4F75E00DA16}">
      <dsp:nvSpPr>
        <dsp:cNvPr id="0" name=""/>
        <dsp:cNvSpPr/>
      </dsp:nvSpPr>
      <dsp:spPr>
        <a:xfrm>
          <a:off x="0" y="1145944"/>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129FE-DCC0-4AA7-8D26-303950002E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669EE-CEC4-4486-8EA3-AA31453B533A}">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exFAT for USBs shared across systems</a:t>
          </a:r>
        </a:p>
      </dsp:txBody>
      <dsp:txXfrm>
        <a:off x="1057183" y="1145944"/>
        <a:ext cx="10158051" cy="915310"/>
      </dsp:txXfrm>
    </dsp:sp>
    <dsp:sp modelId="{680755C8-6AEB-439F-823F-50C1400D8F21}">
      <dsp:nvSpPr>
        <dsp:cNvPr id="0" name=""/>
        <dsp:cNvSpPr/>
      </dsp:nvSpPr>
      <dsp:spPr>
        <a:xfrm>
          <a:off x="0" y="2290082"/>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922F-1D1F-4335-A433-5BC8523B018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C3C01-32EB-4052-86DB-3BDD62E74E65}">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EXT4 for Linux web servers</a:t>
          </a:r>
        </a:p>
      </dsp:txBody>
      <dsp:txXfrm>
        <a:off x="1057183" y="2290082"/>
        <a:ext cx="10158051" cy="915310"/>
      </dsp:txXfrm>
    </dsp:sp>
    <dsp:sp modelId="{2B88E8DA-70F8-46CB-9C85-7713235ACF54}">
      <dsp:nvSpPr>
        <dsp:cNvPr id="0" name=""/>
        <dsp:cNvSpPr/>
      </dsp:nvSpPr>
      <dsp:spPr>
        <a:xfrm>
          <a:off x="0" y="3434221"/>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3E930-EE75-4430-B991-383CCD15AEE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013EA-F14A-4943-9418-5E4E328AF060}">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APFS for macOS and iOS backups</a:t>
          </a:r>
        </a:p>
      </dsp:txBody>
      <dsp:txXfrm>
        <a:off x="1057183" y="3434221"/>
        <a:ext cx="10158051"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7/19/2025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function ensures efficient data handling. For example, when you save a Word file, the OS uses the file system to know where on the disk to write the data, how to name it, who can access it, and where to find it later. It also keeps track of empty and used storage areas to avoid overwriting.</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064315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357829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NTFS (New Technology File System) is the most powerful among the three—used in system drives. FAT32 is highly compatible, found in older devices or USBs but limited in file size. </a:t>
            </a:r>
            <a:r>
              <a:rPr lang="en-US" dirty="0" err="1"/>
              <a:t>exFAT</a:t>
            </a:r>
            <a:r>
              <a:rPr lang="en-US" dirty="0"/>
              <a:t> is like an improved FAT32—commonly used for portable storage devices to move large files between Windows, Linux, and macOS.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945298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A074C-761B-5FB1-A21C-B4C222529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9ACCB-3F58-9356-3F52-01B73C7683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FC7799-95B6-5B8B-0E2A-C9BCF76D55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EXT4 is the standard for Ubuntu and most Linux distributions. It balances speed, stability, and features. XFS performs well on servers where large file throughput is important. BTRFS is more modern, with features like data integrity checking and easy rollbacks, useful for systems requiring high reliability.</a:t>
            </a:r>
          </a:p>
          <a:p>
            <a:endParaRPr lang="en-US" dirty="0"/>
          </a:p>
        </p:txBody>
      </p:sp>
      <p:sp>
        <p:nvSpPr>
          <p:cNvPr id="4" name="Slide Number Placeholder 3">
            <a:extLst>
              <a:ext uri="{FF2B5EF4-FFF2-40B4-BE49-F238E27FC236}">
                <a16:creationId xmlns:a16="http://schemas.microsoft.com/office/drawing/2014/main" id="{957A8726-BFF7-F8E2-A691-7068735D77B5}"/>
              </a:ext>
            </a:extLst>
          </p:cNvPr>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6384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6CA6-F563-9990-A58C-711D58E50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4DB69-EB8E-5BF5-47B1-631D793D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403FF-E86F-B05B-0D0E-5200CF4ECE33}"/>
              </a:ext>
            </a:extLst>
          </p:cNvPr>
          <p:cNvSpPr>
            <a:spLocks noGrp="1"/>
          </p:cNvSpPr>
          <p:nvPr>
            <p:ph type="body" idx="1"/>
          </p:nvPr>
        </p:nvSpPr>
        <p:spPr/>
        <p:txBody>
          <a:bodyPr/>
          <a:lstStyle/>
          <a:p>
            <a:r>
              <a:rPr lang="en-US" dirty="0"/>
              <a:t>Apple File System (APFS) is optimized for SSDs and modern Apple devices. It’s fast, secure, and supports cloning and snapshots. HFS+ is the older file system from macOS but is now being phased out. Unlike Windows or Linux, macOS is very restrictive—so its file systems are tightly integrated into the system design.</a:t>
            </a:r>
          </a:p>
        </p:txBody>
      </p:sp>
      <p:sp>
        <p:nvSpPr>
          <p:cNvPr id="4" name="Slide Number Placeholder 3">
            <a:extLst>
              <a:ext uri="{FF2B5EF4-FFF2-40B4-BE49-F238E27FC236}">
                <a16:creationId xmlns:a16="http://schemas.microsoft.com/office/drawing/2014/main" id="{725620A6-72A1-B293-C49F-03B4FD3C1E54}"/>
              </a:ext>
            </a:extLst>
          </p:cNvPr>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1197798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file system has strengths. NTFS is versatile in Windows but not easily writable on macOS/Linux. EXT4 is reliable but less supported on Windows/macOS. APFS is fast and secure but exclusive to Apple. This table helps us choose based on compatibility, file size limits, and features needed.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111079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Choosing the right file system is practical. If you're setting up a Linux server, EXT4 or XFS is ideal. If you’re formatting a USB drive that works on both Windows and macOS, </a:t>
            </a:r>
            <a:r>
              <a:rPr lang="en-US" dirty="0" err="1"/>
              <a:t>exFAT</a:t>
            </a:r>
            <a:r>
              <a:rPr lang="en-US" dirty="0"/>
              <a:t> is best. Mac users benefit from APFS especially when working with SSDs and encrypted backups.</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271147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2B613-56FB-6AB2-3EED-C7DA3A02E0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EFD13-25A5-01B4-B290-CA25F22214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667F7-E8F5-C13C-371F-DF82CDFE7E21}"/>
              </a:ext>
            </a:extLst>
          </p:cNvPr>
          <p:cNvSpPr>
            <a:spLocks noGrp="1"/>
          </p:cNvSpPr>
          <p:nvPr>
            <p:ph type="body" idx="1"/>
          </p:nvPr>
        </p:nvSpPr>
        <p:spPr/>
        <p:txBody>
          <a:bodyPr/>
          <a:lstStyle/>
          <a:p>
            <a:r>
              <a:rPr lang="en-US" dirty="0"/>
              <a:t>Choosing the right file system is practical. If you're setting up a Linux server, EXT4 or XFS is ideal. If you’re formatting a USB drive that works on both Windows and macOS, </a:t>
            </a:r>
            <a:r>
              <a:rPr lang="en-US" dirty="0" err="1"/>
              <a:t>exFAT</a:t>
            </a:r>
            <a:r>
              <a:rPr lang="en-US" dirty="0"/>
              <a:t> is best. Mac users benefit from APFS especially when working with SSDs and encrypted backups.</a:t>
            </a:r>
          </a:p>
        </p:txBody>
      </p:sp>
      <p:sp>
        <p:nvSpPr>
          <p:cNvPr id="4" name="Slide Number Placeholder 3">
            <a:extLst>
              <a:ext uri="{FF2B5EF4-FFF2-40B4-BE49-F238E27FC236}">
                <a16:creationId xmlns:a16="http://schemas.microsoft.com/office/drawing/2014/main" id="{07DEF6CE-6579-61BD-B719-6774E54D3469}"/>
              </a:ext>
            </a:extLst>
          </p:cNvPr>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348626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092E-EBA0-82B4-DF61-1C02659E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04711-8C51-450B-83F1-F587ACAFD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A83C9-EC49-99B9-FC8B-2E35D1219D6F}"/>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90B85FC9-5EDB-51D2-F3A6-7FAB732E1EB6}"/>
              </a:ext>
            </a:extLst>
          </p:cNvPr>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217716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4CBE2-A94B-B8A4-8774-3DD3F1212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015675-2AE4-4C4A-7B21-215AF6D7A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5F89C-BD1A-490C-CD21-251F9DC1B0AD}"/>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FA778BA4-DEAB-7C10-18E1-7B4AFB9BBFFD}"/>
              </a:ext>
            </a:extLst>
          </p:cNvPr>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309991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7"/>
            <a:ext cx="7646233" cy="1467355"/>
          </a:xfrm>
        </p:spPr>
        <p:txBody>
          <a:bodyPr/>
          <a:lstStyle/>
          <a:p>
            <a:pPr algn="ctr"/>
            <a:r>
              <a:rPr lang="en-US" dirty="0"/>
              <a:t>Different File Systems</a:t>
            </a:r>
          </a:p>
        </p:txBody>
      </p:sp>
      <p:sp>
        <p:nvSpPr>
          <p:cNvPr id="3" name="Title 1">
            <a:extLst>
              <a:ext uri="{FF2B5EF4-FFF2-40B4-BE49-F238E27FC236}">
                <a16:creationId xmlns:a16="http://schemas.microsoft.com/office/drawing/2014/main" id="{34C4C81C-54B5-74B1-843A-E48BBE0F8750}"/>
              </a:ext>
            </a:extLst>
          </p:cNvPr>
          <p:cNvSpPr txBox="1">
            <a:spLocks/>
          </p:cNvSpPr>
          <p:nvPr/>
        </p:nvSpPr>
        <p:spPr>
          <a:xfrm>
            <a:off x="5657087" y="1325367"/>
            <a:ext cx="1545097" cy="4298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ctr"/>
            <a:r>
              <a:rPr lang="en-US" sz="1400" dirty="0"/>
              <a:t>Chapter 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AF12F-B3EC-3E50-5423-8FFFE37A45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556D94-75B0-996C-8577-F300A4DE6BD7}"/>
              </a:ext>
            </a:extLst>
          </p:cNvPr>
          <p:cNvSpPr>
            <a:spLocks noGrp="1"/>
          </p:cNvSpPr>
          <p:nvPr>
            <p:ph type="title"/>
          </p:nvPr>
        </p:nvSpPr>
        <p:spPr>
          <a:xfrm>
            <a:off x="444500" y="542925"/>
            <a:ext cx="11214100" cy="535531"/>
          </a:xfrm>
        </p:spPr>
        <p:txBody>
          <a:bodyPr wrap="square" anchor="t">
            <a:normAutofit/>
          </a:bodyPr>
          <a:lstStyle/>
          <a:p>
            <a:r>
              <a:rPr lang="en-US" dirty="0"/>
              <a:t>Activity – Check Your File System</a:t>
            </a:r>
          </a:p>
        </p:txBody>
      </p:sp>
      <p:sp>
        <p:nvSpPr>
          <p:cNvPr id="2" name="Slide Number Placeholder 1">
            <a:extLst>
              <a:ext uri="{FF2B5EF4-FFF2-40B4-BE49-F238E27FC236}">
                <a16:creationId xmlns:a16="http://schemas.microsoft.com/office/drawing/2014/main" id="{28B7E97A-A751-3785-C978-3477BAD46BD0}"/>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8" name="Text Placeholder 7">
            <a:extLst>
              <a:ext uri="{FF2B5EF4-FFF2-40B4-BE49-F238E27FC236}">
                <a16:creationId xmlns:a16="http://schemas.microsoft.com/office/drawing/2014/main" id="{008EB3AD-4C8B-E56E-BF4D-816899D23E7E}"/>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Windows: Right-click → Drive → Properties</a:t>
            </a:r>
          </a:p>
          <a:p>
            <a:pPr marL="514350" indent="-514350">
              <a:buFont typeface="+mj-lt"/>
              <a:buAutoNum type="arabicPeriod"/>
            </a:pPr>
            <a:endParaRPr lang="en-US" dirty="0"/>
          </a:p>
          <a:p>
            <a:pPr marL="514350" indent="-514350">
              <a:buFont typeface="+mj-lt"/>
              <a:buAutoNum type="arabicPeriod"/>
            </a:pPr>
            <a:r>
              <a:rPr lang="en-US" dirty="0"/>
              <a:t>Linux/macOS: Use </a:t>
            </a:r>
            <a:r>
              <a:rPr lang="en-US" dirty="0" err="1"/>
              <a:t>df</a:t>
            </a:r>
            <a:r>
              <a:rPr lang="en-US" dirty="0"/>
              <a:t> -T or mount command in terminal</a:t>
            </a:r>
            <a:endParaRPr lang="en-US" sz="2800" dirty="0"/>
          </a:p>
        </p:txBody>
      </p:sp>
    </p:spTree>
    <p:extLst>
      <p:ext uri="{BB962C8B-B14F-4D97-AF65-F5344CB8AC3E}">
        <p14:creationId xmlns:p14="http://schemas.microsoft.com/office/powerpoint/2010/main" val="259356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0C76-321D-DC2F-5700-161E95B50D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C3E2A8-62FF-EE4C-BC9D-A9B671C167F6}"/>
              </a:ext>
            </a:extLst>
          </p:cNvPr>
          <p:cNvSpPr>
            <a:spLocks noGrp="1"/>
          </p:cNvSpPr>
          <p:nvPr>
            <p:ph type="title"/>
          </p:nvPr>
        </p:nvSpPr>
        <p:spPr>
          <a:xfrm>
            <a:off x="444500" y="542925"/>
            <a:ext cx="11214100" cy="535531"/>
          </a:xfrm>
        </p:spPr>
        <p:txBody>
          <a:bodyPr wrap="square" anchor="t">
            <a:normAutofit/>
          </a:bodyPr>
          <a:lstStyle/>
          <a:p>
            <a:r>
              <a:rPr lang="en-US" dirty="0"/>
              <a:t>Summary</a:t>
            </a:r>
          </a:p>
        </p:txBody>
      </p:sp>
      <p:sp>
        <p:nvSpPr>
          <p:cNvPr id="2" name="Slide Number Placeholder 1">
            <a:extLst>
              <a:ext uri="{FF2B5EF4-FFF2-40B4-BE49-F238E27FC236}">
                <a16:creationId xmlns:a16="http://schemas.microsoft.com/office/drawing/2014/main" id="{15A0CA76-09CF-F16D-F473-A6FCDF38433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sp>
        <p:nvSpPr>
          <p:cNvPr id="8" name="Text Placeholder 7">
            <a:extLst>
              <a:ext uri="{FF2B5EF4-FFF2-40B4-BE49-F238E27FC236}">
                <a16:creationId xmlns:a16="http://schemas.microsoft.com/office/drawing/2014/main" id="{F2D5F157-3A8A-422E-9206-0A26B9114C4A}"/>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File systems manage how data is stored</a:t>
            </a:r>
          </a:p>
          <a:p>
            <a:pPr marL="514350" indent="-514350">
              <a:buFont typeface="+mj-lt"/>
              <a:buAutoNum type="arabicPeriod"/>
            </a:pPr>
            <a:endParaRPr lang="en-US" dirty="0"/>
          </a:p>
          <a:p>
            <a:pPr marL="514350" indent="-514350">
              <a:buFont typeface="+mj-lt"/>
              <a:buAutoNum type="arabicPeriod"/>
            </a:pPr>
            <a:r>
              <a:rPr lang="en-US" dirty="0"/>
              <a:t>Different OS use different file systems</a:t>
            </a:r>
          </a:p>
          <a:p>
            <a:pPr marL="514350" indent="-514350">
              <a:buFont typeface="+mj-lt"/>
              <a:buAutoNum type="arabicPeriod"/>
            </a:pPr>
            <a:endParaRPr lang="en-US" dirty="0"/>
          </a:p>
          <a:p>
            <a:pPr marL="514350" indent="-514350">
              <a:buFont typeface="+mj-lt"/>
              <a:buAutoNum type="arabicPeriod"/>
            </a:pPr>
            <a:r>
              <a:rPr lang="en-US" dirty="0"/>
              <a:t>Compatibility and performance depend on file system choice</a:t>
            </a:r>
            <a:endParaRPr lang="en-US" sz="2800" dirty="0"/>
          </a:p>
        </p:txBody>
      </p:sp>
    </p:spTree>
    <p:extLst>
      <p:ext uri="{BB962C8B-B14F-4D97-AF65-F5344CB8AC3E}">
        <p14:creationId xmlns:p14="http://schemas.microsoft.com/office/powerpoint/2010/main" val="302875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Learning Objectives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graphicFrame>
        <p:nvGraphicFramePr>
          <p:cNvPr id="12" name="Text Placeholder 9">
            <a:extLst>
              <a:ext uri="{FF2B5EF4-FFF2-40B4-BE49-F238E27FC236}">
                <a16:creationId xmlns:a16="http://schemas.microsoft.com/office/drawing/2014/main" id="{6FA29BFA-10AE-365A-A8B8-7E6681A3801E}"/>
              </a:ext>
            </a:extLst>
          </p:cNvPr>
          <p:cNvGraphicFramePr/>
          <p:nvPr>
            <p:extLst>
              <p:ext uri="{D42A27DB-BD31-4B8C-83A1-F6EECF244321}">
                <p14:modId xmlns:p14="http://schemas.microsoft.com/office/powerpoint/2010/main" val="3560944072"/>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idx="1"/>
          </p:nvPr>
        </p:nvSpPr>
        <p:spPr>
          <a:xfrm>
            <a:off x="443365" y="1825625"/>
            <a:ext cx="11215235" cy="4351338"/>
          </a:xfrm>
        </p:spPr>
        <p:txBody>
          <a:bodyPr>
            <a:normAutofit/>
          </a:bodyPr>
          <a:lstStyle/>
          <a:p>
            <a:pPr marL="0" indent="0">
              <a:buNone/>
            </a:pPr>
            <a:r>
              <a:rPr lang="en-US" dirty="0"/>
              <a:t>A file system is a method and structure an OS uses to:</a:t>
            </a:r>
          </a:p>
          <a:p>
            <a:pPr marL="457200" lvl="1" indent="0">
              <a:buNone/>
            </a:pPr>
            <a:endParaRPr lang="en-US" sz="2800" dirty="0"/>
          </a:p>
          <a:p>
            <a:pPr marL="457200" lvl="1" indent="0">
              <a:buNone/>
            </a:pPr>
            <a:r>
              <a:rPr lang="en-US" sz="2800" dirty="0"/>
              <a:t>-Store and retrieve files on a storage device.</a:t>
            </a:r>
          </a:p>
          <a:p>
            <a:pPr marL="457200" lvl="1" indent="0">
              <a:buNone/>
            </a:pPr>
            <a:r>
              <a:rPr lang="en-US" sz="2800" dirty="0"/>
              <a:t>-Manage data hierarchies (folders, directories).</a:t>
            </a:r>
          </a:p>
          <a:p>
            <a:pPr marL="457200" lvl="1" indent="0">
              <a:buNone/>
            </a:pPr>
            <a:r>
              <a:rPr lang="en-US" sz="2800" dirty="0"/>
              <a:t>-Keep track of free and used space.</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Windows File Systems: NTFS, FAT32, exFAT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a:t>
            </a:fld>
            <a:endParaRPr lang="en-US"/>
          </a:p>
        </p:txBody>
      </p:sp>
      <p:graphicFrame>
        <p:nvGraphicFramePr>
          <p:cNvPr id="28" name="TextBox 25">
            <a:extLst>
              <a:ext uri="{FF2B5EF4-FFF2-40B4-BE49-F238E27FC236}">
                <a16:creationId xmlns:a16="http://schemas.microsoft.com/office/drawing/2014/main" id="{1FE150B2-17CD-F1B7-0EF6-75DD33595F02}"/>
              </a:ext>
            </a:extLst>
          </p:cNvPr>
          <p:cNvGraphicFramePr/>
          <p:nvPr>
            <p:extLst>
              <p:ext uri="{D42A27DB-BD31-4B8C-83A1-F6EECF244321}">
                <p14:modId xmlns:p14="http://schemas.microsoft.com/office/powerpoint/2010/main" val="4193592289"/>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EF3B-D832-F4C8-024A-E7E97A1A55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964152-8B55-958E-88FA-A8C7EE70A1BD}"/>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Linux File Systems: EXT4, XFS, BTRFS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EFD08E3C-7E84-D37B-7721-6D2C8DE54D9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a:t>
            </a:fld>
            <a:endParaRPr lang="en-US"/>
          </a:p>
        </p:txBody>
      </p:sp>
      <p:graphicFrame>
        <p:nvGraphicFramePr>
          <p:cNvPr id="28" name="TextBox 25">
            <a:extLst>
              <a:ext uri="{FF2B5EF4-FFF2-40B4-BE49-F238E27FC236}">
                <a16:creationId xmlns:a16="http://schemas.microsoft.com/office/drawing/2014/main" id="{35635D2F-6C91-8AE0-D7F8-3AAF9BF8CA5A}"/>
              </a:ext>
            </a:extLst>
          </p:cNvPr>
          <p:cNvGraphicFramePr/>
          <p:nvPr>
            <p:extLst>
              <p:ext uri="{D42A27DB-BD31-4B8C-83A1-F6EECF244321}">
                <p14:modId xmlns:p14="http://schemas.microsoft.com/office/powerpoint/2010/main" val="2740619087"/>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98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F0A6-F85B-9418-E682-EB5FA4988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72DF8F-BDD6-3361-711E-C1533164115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macOS File Systems: APFS, HFS+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883D12E7-7CB1-F536-2F03-11094152CF30}"/>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6</a:t>
            </a:fld>
            <a:endParaRPr lang="en-US"/>
          </a:p>
        </p:txBody>
      </p:sp>
      <p:graphicFrame>
        <p:nvGraphicFramePr>
          <p:cNvPr id="28" name="TextBox 25">
            <a:extLst>
              <a:ext uri="{FF2B5EF4-FFF2-40B4-BE49-F238E27FC236}">
                <a16:creationId xmlns:a16="http://schemas.microsoft.com/office/drawing/2014/main" id="{C603CC0B-7253-45F0-26D6-E928E23F1266}"/>
              </a:ext>
            </a:extLst>
          </p:cNvPr>
          <p:cNvGraphicFramePr/>
          <p:nvPr>
            <p:extLst>
              <p:ext uri="{D42A27DB-BD31-4B8C-83A1-F6EECF244321}">
                <p14:modId xmlns:p14="http://schemas.microsoft.com/office/powerpoint/2010/main" val="2759387406"/>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86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File System Comparison 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682747543"/>
              </p:ext>
            </p:extLst>
          </p:nvPr>
        </p:nvGraphicFramePr>
        <p:xfrm>
          <a:off x="1130300" y="1856740"/>
          <a:ext cx="9931400" cy="283464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buNone/>
                      </a:pPr>
                      <a:r>
                        <a:rPr lang="en-US" dirty="0"/>
                        <a:t>Feature</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Windows (NTFS)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Linux (EXT4)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macOS (APFS)</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l">
                        <a:buNone/>
                      </a:pPr>
                      <a:r>
                        <a:rPr lang="en-US" sz="1400" dirty="0">
                          <a:solidFill>
                            <a:schemeClr val="bg1"/>
                          </a:solidFill>
                        </a:rPr>
                        <a:t>Journaling</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100" dirty="0">
                          <a:solidFill>
                            <a:schemeClr val="bg1"/>
                          </a:solidFill>
                        </a:rPr>
                        <a:t>Yes</a:t>
                      </a:r>
                      <a:endParaRPr lang="en-GB" sz="11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Yes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Yes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l">
                        <a:buNone/>
                      </a:pPr>
                      <a:r>
                        <a:rPr lang="en-US" sz="1400" dirty="0">
                          <a:solidFill>
                            <a:schemeClr val="bg1"/>
                          </a:solidFill>
                        </a:rPr>
                        <a:t>Encryption</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Yes</a:t>
                      </a:r>
                      <a:endParaRPr lang="en-GB" sz="1400" dirty="0">
                        <a:solidFill>
                          <a:schemeClr val="bg1"/>
                        </a:solidFill>
                        <a:latin typeface="+mn-lt"/>
                      </a:endParaRPr>
                    </a:p>
                    <a:p>
                      <a:pPr algn="l">
                        <a:buNone/>
                      </a:pP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No (default)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Yes (APFS)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l">
                        <a:buNone/>
                      </a:pPr>
                      <a:r>
                        <a:rPr lang="en-US" sz="1400" dirty="0">
                          <a:solidFill>
                            <a:schemeClr val="bg1"/>
                          </a:solidFill>
                        </a:rPr>
                        <a:t>Max File Size</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100" dirty="0">
                          <a:solidFill>
                            <a:schemeClr val="bg1"/>
                          </a:solidFill>
                        </a:rPr>
                        <a:t>16 TB</a:t>
                      </a:r>
                      <a:endParaRPr lang="en-GB" sz="11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1 EB</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8 EB</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l">
                        <a:buNone/>
                      </a:pPr>
                      <a:r>
                        <a:rPr lang="en-US" sz="1400" dirty="0">
                          <a:solidFill>
                            <a:schemeClr val="bg1"/>
                          </a:solidFill>
                        </a:rPr>
                        <a:t>Compatible with</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Windows only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Linux only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macOS only</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Real-World Application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8</a:t>
            </a:fld>
            <a:endParaRPr lang="en-US"/>
          </a:p>
        </p:txBody>
      </p:sp>
      <p:graphicFrame>
        <p:nvGraphicFramePr>
          <p:cNvPr id="15" name="TextBox 12">
            <a:extLst>
              <a:ext uri="{FF2B5EF4-FFF2-40B4-BE49-F238E27FC236}">
                <a16:creationId xmlns:a16="http://schemas.microsoft.com/office/drawing/2014/main" id="{F5DDDF54-C4EB-92FD-EA75-093741775ED9}"/>
              </a:ext>
            </a:extLst>
          </p:cNvPr>
          <p:cNvGraphicFramePr/>
          <p:nvPr>
            <p:extLst>
              <p:ext uri="{D42A27DB-BD31-4B8C-83A1-F6EECF244321}">
                <p14:modId xmlns:p14="http://schemas.microsoft.com/office/powerpoint/2010/main" val="1554916954"/>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A3442-4C2B-4FB1-D84C-755AF5EB61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1C589D-42A3-5B20-3E10-28360780265D}"/>
              </a:ext>
            </a:extLst>
          </p:cNvPr>
          <p:cNvSpPr>
            <a:spLocks noGrp="1"/>
          </p:cNvSpPr>
          <p:nvPr>
            <p:ph type="title"/>
          </p:nvPr>
        </p:nvSpPr>
        <p:spPr>
          <a:xfrm>
            <a:off x="444500" y="542925"/>
            <a:ext cx="11214100" cy="535531"/>
          </a:xfrm>
        </p:spPr>
        <p:txBody>
          <a:bodyPr wrap="square" anchor="t">
            <a:normAutofit/>
          </a:bodyPr>
          <a:lstStyle/>
          <a:p>
            <a:r>
              <a:rPr lang="en-US" dirty="0"/>
              <a:t>Real-World Application</a:t>
            </a:r>
          </a:p>
        </p:txBody>
      </p:sp>
      <p:sp>
        <p:nvSpPr>
          <p:cNvPr id="2" name="Slide Number Placeholder 1">
            <a:extLst>
              <a:ext uri="{FF2B5EF4-FFF2-40B4-BE49-F238E27FC236}">
                <a16:creationId xmlns:a16="http://schemas.microsoft.com/office/drawing/2014/main" id="{1401B4AD-2435-A2AB-9746-E749D5625E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8" name="Text Placeholder 7">
            <a:extLst>
              <a:ext uri="{FF2B5EF4-FFF2-40B4-BE49-F238E27FC236}">
                <a16:creationId xmlns:a16="http://schemas.microsoft.com/office/drawing/2014/main" id="{3DA60436-80B5-E71C-0748-C1C4C5F8C493}"/>
              </a:ext>
            </a:extLst>
          </p:cNvPr>
          <p:cNvSpPr>
            <a:spLocks noGrp="1"/>
          </p:cNvSpPr>
          <p:nvPr>
            <p:ph idx="1"/>
          </p:nvPr>
        </p:nvSpPr>
        <p:spPr>
          <a:xfrm>
            <a:off x="443365" y="1825625"/>
            <a:ext cx="11215235" cy="4351338"/>
          </a:xfrm>
        </p:spPr>
        <p:txBody>
          <a:bodyPr>
            <a:normAutofit/>
          </a:bodyPr>
          <a:lstStyle/>
          <a:p>
            <a:r>
              <a:rPr lang="en-US" dirty="0"/>
              <a:t>Use NTFS for internal Windows drives</a:t>
            </a:r>
          </a:p>
          <a:p>
            <a:endParaRPr lang="en-US" dirty="0"/>
          </a:p>
          <a:p>
            <a:r>
              <a:rPr lang="en-US" dirty="0"/>
              <a:t>Use </a:t>
            </a:r>
            <a:r>
              <a:rPr lang="en-US" dirty="0" err="1"/>
              <a:t>exFAT</a:t>
            </a:r>
            <a:r>
              <a:rPr lang="en-US" dirty="0"/>
              <a:t> for USBs shared across systems</a:t>
            </a:r>
          </a:p>
          <a:p>
            <a:endParaRPr lang="en-US" dirty="0"/>
          </a:p>
          <a:p>
            <a:r>
              <a:rPr lang="en-US" dirty="0"/>
              <a:t>Use EXT4 for Linux web servers</a:t>
            </a:r>
          </a:p>
          <a:p>
            <a:endParaRPr lang="en-US" dirty="0"/>
          </a:p>
          <a:p>
            <a:r>
              <a:rPr lang="en-US" dirty="0"/>
              <a:t>Use APFS for macOS and iOS backups</a:t>
            </a:r>
            <a:endParaRPr lang="en-US" sz="2800" dirty="0"/>
          </a:p>
        </p:txBody>
      </p:sp>
    </p:spTree>
    <p:extLst>
      <p:ext uri="{BB962C8B-B14F-4D97-AF65-F5344CB8AC3E}">
        <p14:creationId xmlns:p14="http://schemas.microsoft.com/office/powerpoint/2010/main" val="216351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28</TotalTime>
  <Words>872</Words>
  <Application>Microsoft Office PowerPoint</Application>
  <PresentationFormat>Widescreen</PresentationFormat>
  <Paragraphs>98</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Trade Gothic LT Pro</vt:lpstr>
      <vt:lpstr>Trebuchet MS</vt:lpstr>
      <vt:lpstr>Office Theme</vt:lpstr>
      <vt:lpstr>Different File Systems</vt:lpstr>
      <vt:lpstr>Learning Objectives</vt:lpstr>
      <vt:lpstr>What is a File System?</vt:lpstr>
      <vt:lpstr>Windows File Systems: NTFS, FAT32, exFAT</vt:lpstr>
      <vt:lpstr>Linux File Systems: EXT4, XFS, BTRFS</vt:lpstr>
      <vt:lpstr>macOS File Systems: APFS, HFS+</vt:lpstr>
      <vt:lpstr>File System Comparison Table</vt:lpstr>
      <vt:lpstr>Real-World Application</vt:lpstr>
      <vt:lpstr>Real-World Application</vt:lpstr>
      <vt:lpstr>Activity – Check Your File System</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Jerico PC</dc:creator>
  <cp:lastModifiedBy>Jerico PC</cp:lastModifiedBy>
  <cp:revision>2</cp:revision>
  <dcterms:created xsi:type="dcterms:W3CDTF">2025-07-18T03:55:06Z</dcterms:created>
  <dcterms:modified xsi:type="dcterms:W3CDTF">2025-07-19T08:46:17Z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