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A9EB0D-A297-464F-82AD-57ED7524EC82}" v="3" dt="2025-08-09T07:50:27.739"/>
  </p1510:revLst>
</p1510:revInfo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540" autoAdjust="0"/>
  </p:normalViewPr>
  <p:slideViewPr>
    <p:cSldViewPr snapToGrid="0">
      <p:cViewPr varScale="1">
        <p:scale>
          <a:sx n="88" d="100"/>
          <a:sy n="88" d="100"/>
        </p:scale>
        <p:origin x="14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johntomas0228@gmail.com" userId="28771a095e863a71" providerId="LiveId" clId="{89A9EB0D-A297-464F-82AD-57ED7524EC82}"/>
    <pc:docChg chg="undo redo custSel addSld delSld modSld sldOrd">
      <pc:chgData name="patrickjohntomas0228@gmail.com" userId="28771a095e863a71" providerId="LiveId" clId="{89A9EB0D-A297-464F-82AD-57ED7524EC82}" dt="2025-08-13T03:27:15.975" v="3096" actId="1076"/>
      <pc:docMkLst>
        <pc:docMk/>
      </pc:docMkLst>
      <pc:sldChg chg="modSp del mod">
        <pc:chgData name="patrickjohntomas0228@gmail.com" userId="28771a095e863a71" providerId="LiveId" clId="{89A9EB0D-A297-464F-82AD-57ED7524EC82}" dt="2025-08-09T07:18:25.509" v="387" actId="2696"/>
        <pc:sldMkLst>
          <pc:docMk/>
          <pc:sldMk cId="2658705956" sldId="261"/>
        </pc:sldMkLst>
      </pc:sldChg>
      <pc:sldChg chg="addSp delSp modSp mod">
        <pc:chgData name="patrickjohntomas0228@gmail.com" userId="28771a095e863a71" providerId="LiveId" clId="{89A9EB0D-A297-464F-82AD-57ED7524EC82}" dt="2025-08-09T07:23:30.161" v="553" actId="113"/>
        <pc:sldMkLst>
          <pc:docMk/>
          <pc:sldMk cId="3344795925" sldId="262"/>
        </pc:sldMkLst>
        <pc:spChg chg="mod">
          <ac:chgData name="patrickjohntomas0228@gmail.com" userId="28771a095e863a71" providerId="LiveId" clId="{89A9EB0D-A297-464F-82AD-57ED7524EC82}" dt="2025-08-09T07:21:24.537" v="516" actId="113"/>
          <ac:spMkLst>
            <pc:docMk/>
            <pc:sldMk cId="3344795925" sldId="262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6:59:40.932" v="33" actId="20577"/>
          <ac:spMkLst>
            <pc:docMk/>
            <pc:sldMk cId="3344795925" sldId="262"/>
            <ac:spMk id="7" creationId="{66D9E0A5-37D9-C944-372C-87AE738F16FD}"/>
          </ac:spMkLst>
        </pc:spChg>
        <pc:spChg chg="add mod">
          <ac:chgData name="patrickjohntomas0228@gmail.com" userId="28771a095e863a71" providerId="LiveId" clId="{89A9EB0D-A297-464F-82AD-57ED7524EC82}" dt="2025-08-09T07:13:39.395" v="210" actId="113"/>
          <ac:spMkLst>
            <pc:docMk/>
            <pc:sldMk cId="3344795925" sldId="262"/>
            <ac:spMk id="9" creationId="{3AE5CDC8-AF0A-8D1B-1F06-C4BBD8A70538}"/>
          </ac:spMkLst>
        </pc:spChg>
        <pc:spChg chg="add mod">
          <ac:chgData name="patrickjohntomas0228@gmail.com" userId="28771a095e863a71" providerId="LiveId" clId="{89A9EB0D-A297-464F-82AD-57ED7524EC82}" dt="2025-08-09T07:23:30.161" v="553" actId="113"/>
          <ac:spMkLst>
            <pc:docMk/>
            <pc:sldMk cId="3344795925" sldId="262"/>
            <ac:spMk id="10" creationId="{6D78E2F5-B594-1F39-84B1-87B68F94F8BB}"/>
          </ac:spMkLst>
        </pc:spChg>
      </pc:sldChg>
      <pc:sldChg chg="delSp modSp add mod">
        <pc:chgData name="patrickjohntomas0228@gmail.com" userId="28771a095e863a71" providerId="LiveId" clId="{89A9EB0D-A297-464F-82AD-57ED7524EC82}" dt="2025-08-09T07:31:48.221" v="871" actId="113"/>
        <pc:sldMkLst>
          <pc:docMk/>
          <pc:sldMk cId="924131626" sldId="263"/>
        </pc:sldMkLst>
        <pc:spChg chg="mod">
          <ac:chgData name="patrickjohntomas0228@gmail.com" userId="28771a095e863a71" providerId="LiveId" clId="{89A9EB0D-A297-464F-82AD-57ED7524EC82}" dt="2025-08-09T07:31:48.221" v="871" actId="113"/>
          <ac:spMkLst>
            <pc:docMk/>
            <pc:sldMk cId="924131626" sldId="263"/>
            <ac:spMk id="2" creationId="{67B7FEEC-D8FC-80EE-5E32-23714D34A0BB}"/>
          </ac:spMkLst>
        </pc:spChg>
      </pc:sldChg>
      <pc:sldChg chg="modSp add del mod">
        <pc:chgData name="patrickjohntomas0228@gmail.com" userId="28771a095e863a71" providerId="LiveId" clId="{89A9EB0D-A297-464F-82AD-57ED7524EC82}" dt="2025-08-11T05:01:44.243" v="2503" actId="2696"/>
        <pc:sldMkLst>
          <pc:docMk/>
          <pc:sldMk cId="1090943245" sldId="264"/>
        </pc:sldMkLst>
      </pc:sldChg>
      <pc:sldChg chg="modSp add del mod">
        <pc:chgData name="patrickjohntomas0228@gmail.com" userId="28771a095e863a71" providerId="LiveId" clId="{89A9EB0D-A297-464F-82AD-57ED7524EC82}" dt="2025-08-11T05:01:33.360" v="2502" actId="2696"/>
        <pc:sldMkLst>
          <pc:docMk/>
          <pc:sldMk cId="1415977912" sldId="265"/>
        </pc:sldMkLst>
      </pc:sldChg>
      <pc:sldChg chg="modSp add del mod">
        <pc:chgData name="patrickjohntomas0228@gmail.com" userId="28771a095e863a71" providerId="LiveId" clId="{89A9EB0D-A297-464F-82AD-57ED7524EC82}" dt="2025-08-09T07:41:06.824" v="1036" actId="2696"/>
        <pc:sldMkLst>
          <pc:docMk/>
          <pc:sldMk cId="370770392" sldId="266"/>
        </pc:sldMkLst>
      </pc:sldChg>
      <pc:sldChg chg="addSp delSp modSp add mod ord modNotesTx">
        <pc:chgData name="patrickjohntomas0228@gmail.com" userId="28771a095e863a71" providerId="LiveId" clId="{89A9EB0D-A297-464F-82AD-57ED7524EC82}" dt="2025-08-11T05:47:46.964" v="3084" actId="113"/>
        <pc:sldMkLst>
          <pc:docMk/>
          <pc:sldMk cId="1287196331" sldId="266"/>
        </pc:sldMkLst>
        <pc:spChg chg="mod">
          <ac:chgData name="patrickjohntomas0228@gmail.com" userId="28771a095e863a71" providerId="LiveId" clId="{89A9EB0D-A297-464F-82AD-57ED7524EC82}" dt="2025-08-11T05:47:46.964" v="3084" actId="113"/>
          <ac:spMkLst>
            <pc:docMk/>
            <pc:sldMk cId="1287196331" sldId="266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7:41:20.909" v="1049" actId="20577"/>
          <ac:spMkLst>
            <pc:docMk/>
            <pc:sldMk cId="1287196331" sldId="266"/>
            <ac:spMk id="7" creationId="{66D9E0A5-37D9-C944-372C-87AE738F16FD}"/>
          </ac:spMkLst>
        </pc:spChg>
      </pc:sldChg>
      <pc:sldChg chg="modSp add mod ord">
        <pc:chgData name="patrickjohntomas0228@gmail.com" userId="28771a095e863a71" providerId="LiveId" clId="{89A9EB0D-A297-464F-82AD-57ED7524EC82}" dt="2025-08-09T08:07:36.572" v="2439" actId="113"/>
        <pc:sldMkLst>
          <pc:docMk/>
          <pc:sldMk cId="3618188420" sldId="267"/>
        </pc:sldMkLst>
        <pc:spChg chg="mod">
          <ac:chgData name="patrickjohntomas0228@gmail.com" userId="28771a095e863a71" providerId="LiveId" clId="{89A9EB0D-A297-464F-82AD-57ED7524EC82}" dt="2025-08-09T08:07:36.572" v="2439" actId="113"/>
          <ac:spMkLst>
            <pc:docMk/>
            <pc:sldMk cId="3618188420" sldId="267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8:00:12.650" v="1657" actId="20577"/>
          <ac:spMkLst>
            <pc:docMk/>
            <pc:sldMk cId="3618188420" sldId="267"/>
            <ac:spMk id="7" creationId="{66D9E0A5-37D9-C944-372C-87AE738F16FD}"/>
          </ac:spMkLst>
        </pc:spChg>
      </pc:sldChg>
      <pc:sldChg chg="modSp add mod">
        <pc:chgData name="patrickjohntomas0228@gmail.com" userId="28771a095e863a71" providerId="LiveId" clId="{89A9EB0D-A297-464F-82AD-57ED7524EC82}" dt="2025-08-13T03:27:15.975" v="3096" actId="1076"/>
        <pc:sldMkLst>
          <pc:docMk/>
          <pc:sldMk cId="2711414540" sldId="268"/>
        </pc:sldMkLst>
        <pc:spChg chg="mod">
          <ac:chgData name="patrickjohntomas0228@gmail.com" userId="28771a095e863a71" providerId="LiveId" clId="{89A9EB0D-A297-464F-82AD-57ED7524EC82}" dt="2025-08-13T03:27:15.975" v="3096" actId="1076"/>
          <ac:spMkLst>
            <pc:docMk/>
            <pc:sldMk cId="2711414540" sldId="268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8:09:42.750" v="2458" actId="20577"/>
          <ac:spMkLst>
            <pc:docMk/>
            <pc:sldMk cId="2711414540" sldId="268"/>
            <ac:spMk id="7" creationId="{66D9E0A5-37D9-C944-372C-87AE738F16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72B84-9FE1-434E-A2D2-E973C393975E}" type="datetimeFigureOut">
              <a:rPr lang="en-PH" smtClean="0"/>
              <a:t>9/17/2025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E01B0-A621-4567-A841-5AE0E59BAFC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735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1375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BB33B-6A5F-BFF7-3AAE-0547D796E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6D3D34-6C98-ADF2-5746-AF9D7F397C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742E72-275E-6E8F-B98B-450A9B563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35645-0A99-A8F2-BC73-80BC94344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3725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7807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264D2-CCB1-8579-AAD0-680783BDC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E44E5D-93B6-DC41-DDD4-726D6F339F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06D41D-18AF-95FF-6EFB-47980B2AF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1ADD6-4418-03E8-16FD-15334121A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8511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678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EF17-C067-B54D-16A6-DCBF64BDB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4FE8D-C260-C9EC-3E26-88C33693F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20A4A-D1F3-21CB-6D81-74E02E55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F343-B080-A6C3-BC8F-F71BA333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F3ADF-B255-A516-26AF-0DD3E32E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789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739C-08BE-EE66-23D1-4EC33523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756FB-B249-FED7-43FC-5C195D694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9B469-5701-A773-825E-69739C77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B5DE1-B53F-6D07-C007-D3C47207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D7B1-2EF7-61BC-F2FD-0B8F1151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343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E6311-E65C-C4D0-C11E-69D63BA55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15966-11CC-7D10-B312-890130D6C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61289-E27B-635D-1452-C2BEA98C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A803-37B2-F62F-B075-8A211FCD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7FFAD-920B-DD49-A821-3ED7B224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209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6410-773F-254D-54F5-F1826C15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99F5-1137-5D2C-8D2A-C17103705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3076C-9129-F7A8-320B-B0EB42BA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A8BD1-D764-15D6-49FF-A8575DFC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41649-19CC-179F-AC57-9930A905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708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87C6-0627-EE21-46BC-840F0EEF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9E5D1-DDD4-860A-09E2-3A6042D81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C2BC9-5953-9D59-F28A-703391D3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83F25-A54D-7C05-2810-E46D9BBC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67AC-2DFC-F0BA-823C-B031FCFD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886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E71F-A0EB-A6D6-334A-2F49AC8E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9377-0FC8-B590-BF84-0BD111839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C30F5-8329-DE8B-0C31-66455915D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01F7C-8CA0-A139-E765-DF356AC6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C6B24-8DDB-5451-3D69-5167E01D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5826F-C62A-B49B-3908-FC09BFDB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430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A073-1613-9EAF-66FB-073F1086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94817-2413-B37F-A503-B5947E6C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9BEE1-7E30-0284-CD14-111B86E7A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80A26-5341-B6BB-7D05-7F1494870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2214D-20D0-C419-6AA4-BF286EE9C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6B03D-96C4-8FDB-0B15-94DD42DC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9/17/2025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0878D-40EB-A281-56A3-230FF513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8AA62-6156-466B-6E18-DB5FED1B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910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B5EA-E9CC-578A-9BC0-78919D3D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A3293-EE54-D81F-3E47-E0862352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9/17/2025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D4F88-974C-D515-92B3-F9CC1B6B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46259-E098-9BE9-F40E-3CA3F464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10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C719C-EDDD-0F50-618B-6CC78503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9/17/2025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D1246-F780-E636-3E20-D6A902E0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8BD9-344E-0D27-B99B-C5D0F291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944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51D3-45C2-F24F-8A38-15CC39C9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B2EC-4576-0E13-F32F-799605788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583D0-9166-1656-18FC-8FF5EC7D1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2BB5A-554F-7F25-A19C-189B3023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B40E9-746A-879F-4AC9-E80CAB8D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CE292-F705-2877-4B06-100D4DE8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905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358A-F8AC-2635-FE71-4CB9E828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E32BD-613C-342E-23C0-D74FAD2A9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FA044-ADAF-3555-94C9-10917291F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BC15D-6058-35FE-AD1F-E0928745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9/17/2025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E7178-4524-1A3F-A1DB-D13B688B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4B91F-66F0-0AB8-095A-954CC756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498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5E7EC-FF17-562C-690C-0C2160E4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E3CB2-727C-8D3C-73DC-4FF366600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93FD-C769-7EBE-0737-B20862E0E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7D41-A4CA-47AC-B7F9-CEF2233B7831}" type="datetimeFigureOut">
              <a:rPr lang="en-PH" smtClean="0"/>
              <a:t>9/17/2025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821FB-1F84-B103-FAD9-FF38928A2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D66C8-F1AA-DB22-E4C4-27098E6A2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781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5F6C5-1DAF-EE85-31F4-C8CF4328061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632F9-2CF7-D788-BE2C-4355B279E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D9E0A5-37D9-C944-372C-87AE738F16FD}"/>
              </a:ext>
            </a:extLst>
          </p:cNvPr>
          <p:cNvSpPr txBox="1"/>
          <p:nvPr/>
        </p:nvSpPr>
        <p:spPr>
          <a:xfrm>
            <a:off x="1611456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Chapter 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7A01B-81FD-11E6-C54B-DCA5DEF95E95}"/>
              </a:ext>
            </a:extLst>
          </p:cNvPr>
          <p:cNvSpPr txBox="1"/>
          <p:nvPr/>
        </p:nvSpPr>
        <p:spPr>
          <a:xfrm>
            <a:off x="2740478" y="2644170"/>
            <a:ext cx="6711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Abstraction and Interfaces</a:t>
            </a:r>
            <a:endParaRPr lang="en-PH" sz="48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2D845-6782-4F2E-7257-AC45C04FA98D}"/>
              </a:ext>
            </a:extLst>
          </p:cNvPr>
          <p:cNvSpPr txBox="1"/>
          <p:nvPr/>
        </p:nvSpPr>
        <p:spPr>
          <a:xfrm>
            <a:off x="4979004" y="5577409"/>
            <a:ext cx="220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ITP03 | 1</a:t>
            </a:r>
            <a:r>
              <a:rPr lang="en-PH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P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SEMESTER </a:t>
            </a:r>
          </a:p>
        </p:txBody>
      </p:sp>
    </p:spTree>
    <p:extLst>
      <p:ext uri="{BB962C8B-B14F-4D97-AF65-F5344CB8AC3E}">
        <p14:creationId xmlns:p14="http://schemas.microsoft.com/office/powerpoint/2010/main" val="217070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5F6C5-1DAF-EE85-31F4-C8CF4328061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632F9-2CF7-D788-BE2C-4355B279E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D9E0A5-37D9-C944-372C-87AE738F16FD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Objectives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06287-219F-552C-932C-A905EFDDC7B5}"/>
              </a:ext>
            </a:extLst>
          </p:cNvPr>
          <p:cNvSpPr txBox="1"/>
          <p:nvPr/>
        </p:nvSpPr>
        <p:spPr>
          <a:xfrm>
            <a:off x="1658437" y="1997839"/>
            <a:ext cx="8480174" cy="2775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latin typeface="Century Gothic" panose="020B0502020202020204" pitchFamily="34" charset="0"/>
              </a:rPr>
              <a:t>Understand the concept and purpose of abstraction in OOP.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latin typeface="Century Gothic" panose="020B0502020202020204" pitchFamily="34" charset="0"/>
              </a:rPr>
              <a:t>Declare and implement abstract classes and methods in PHP.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latin typeface="Century Gothic" panose="020B0502020202020204" pitchFamily="34" charset="0"/>
              </a:rPr>
              <a:t>Define interfaces and implement them in classes.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latin typeface="Century Gothic" panose="020B0502020202020204" pitchFamily="34" charset="0"/>
              </a:rPr>
              <a:t>Differentiate between abstract classes and interfaces.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GB" dirty="0">
                <a:latin typeface="Century Gothic" panose="020B0502020202020204" pitchFamily="34" charset="0"/>
              </a:rPr>
              <a:t>Apply abstraction and interfaces in real-world scenarios.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01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C3024-7FBB-9661-E84E-93795A07C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A69910-BE6C-F2AF-9FF4-D40BA4615163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46280-3ED3-97AA-BDEA-39B9CB859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56E96A-2A9D-D673-C94C-7E2836AA160A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What is Abstraction?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7AE2E6-5965-650F-564F-1DCDC8FDE371}"/>
              </a:ext>
            </a:extLst>
          </p:cNvPr>
          <p:cNvSpPr txBox="1"/>
          <p:nvPr/>
        </p:nvSpPr>
        <p:spPr>
          <a:xfrm>
            <a:off x="1658437" y="1997839"/>
            <a:ext cx="8480174" cy="5452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Abstraction hides unnecessary details and shows only the essential features.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It focuses on what an object does, not how it does it.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Achieved using abstract classes or interfaces.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Can declared attributes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May contain</a:t>
            </a:r>
          </a:p>
          <a:p>
            <a:pPr lvl="2"/>
            <a:r>
              <a:rPr lang="en-GB" sz="1600" dirty="0">
                <a:latin typeface="Century Gothic" panose="020B0502020202020204" pitchFamily="34" charset="0"/>
              </a:rPr>
              <a:t>-</a:t>
            </a:r>
            <a:r>
              <a:rPr lang="en-US" sz="1600" b="1" dirty="0">
                <a:latin typeface="Century Gothic" panose="020B0502020202020204" pitchFamily="34" charset="0"/>
              </a:rPr>
              <a:t>Normal methods</a:t>
            </a:r>
            <a:r>
              <a:rPr lang="en-US" sz="1600" dirty="0">
                <a:latin typeface="Century Gothic" panose="020B0502020202020204" pitchFamily="34" charset="0"/>
              </a:rPr>
              <a:t> (with body)</a:t>
            </a:r>
          </a:p>
          <a:p>
            <a:pPr lvl="2"/>
            <a:endParaRPr lang="en-US" sz="1600" dirty="0">
              <a:latin typeface="Century Gothic" panose="020B0502020202020204" pitchFamily="34" charset="0"/>
            </a:endParaRPr>
          </a:p>
          <a:p>
            <a:pPr lvl="2"/>
            <a:r>
              <a:rPr lang="en-US" sz="1600" dirty="0">
                <a:latin typeface="Century Gothic" panose="020B0502020202020204" pitchFamily="34" charset="0"/>
              </a:rPr>
              <a:t>-</a:t>
            </a:r>
            <a:r>
              <a:rPr lang="en-US" sz="1600" b="1" dirty="0">
                <a:latin typeface="Century Gothic" panose="020B0502020202020204" pitchFamily="34" charset="0"/>
              </a:rPr>
              <a:t>Abstract methods</a:t>
            </a:r>
            <a:r>
              <a:rPr lang="en-US" sz="1600" dirty="0">
                <a:latin typeface="Century Gothic" panose="020B0502020202020204" pitchFamily="34" charset="0"/>
              </a:rPr>
              <a:t> (without body, must be implemented in child classes)</a:t>
            </a:r>
          </a:p>
          <a:p>
            <a:endParaRPr lang="en-US" dirty="0"/>
          </a:p>
          <a:p>
            <a:pPr lvl="1">
              <a:lnSpc>
                <a:spcPct val="200000"/>
              </a:lnSpc>
            </a:pPr>
            <a:endParaRPr lang="en-GB" dirty="0">
              <a:latin typeface="Century Gothic" panose="020B0502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87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8543E-3A2A-C27B-A417-CF6E31470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554A82-19A2-AB62-4B09-339DABC57280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E5116-CFE2-48F1-376A-ACA073AEF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E1CC15-4C7C-5936-C1D6-CF916452488A}"/>
              </a:ext>
            </a:extLst>
          </p:cNvPr>
          <p:cNvSpPr txBox="1"/>
          <p:nvPr/>
        </p:nvSpPr>
        <p:spPr>
          <a:xfrm>
            <a:off x="2477730" y="534081"/>
            <a:ext cx="8229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Purpose of Abstract Classes</a:t>
            </a:r>
            <a:endParaRPr lang="en-PH" sz="36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571FA-43CE-E18F-986D-B6449F3D996F}"/>
              </a:ext>
            </a:extLst>
          </p:cNvPr>
          <p:cNvSpPr txBox="1"/>
          <p:nvPr/>
        </p:nvSpPr>
        <p:spPr>
          <a:xfrm>
            <a:off x="1658437" y="2020473"/>
            <a:ext cx="84801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entury Gothic" panose="020B0502020202020204" pitchFamily="34" charset="0"/>
              </a:rPr>
              <a:t>Template for Subclasses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sz="1600" dirty="0">
                <a:latin typeface="Century Gothic" panose="020B0502020202020204" pitchFamily="34" charset="0"/>
              </a:rPr>
              <a:t>Defines a base structure, leaving details to subclasses.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b="1" dirty="0">
                <a:latin typeface="Century Gothic" panose="020B0502020202020204" pitchFamily="34" charset="0"/>
              </a:rPr>
              <a:t>Enforcing Method Implementation</a:t>
            </a:r>
            <a:endParaRPr lang="en-US" dirty="0">
              <a:latin typeface="Century Gothic" panose="020B0502020202020204" pitchFamily="34" charset="0"/>
            </a:endParaRPr>
          </a:p>
          <a:p>
            <a:r>
              <a:rPr lang="en-US" sz="1600" dirty="0">
                <a:latin typeface="Century Gothic" panose="020B0502020202020204" pitchFamily="34" charset="0"/>
              </a:rPr>
              <a:t>Child classes must implement abstract methods.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r>
              <a:rPr lang="en-US" dirty="0">
                <a:latin typeface="Century Gothic" panose="020B0502020202020204" pitchFamily="34" charset="0"/>
              </a:rPr>
              <a:t>Promotes code consistency across subclasses.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30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72B4F-E363-AF70-05C6-D0E41503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0B1D7D-ACCC-4E61-18C9-B67906D332A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234C9-843C-0D73-CFCD-0F39D456A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8EEB0B-EB4E-4C0A-F907-D2F51A09B764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Syntax using Abstract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C394AA-CAB7-8EBA-3C85-5D8B45CD8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852" y="1388610"/>
            <a:ext cx="6327641" cy="537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4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C4869-AC98-230E-5FAB-841663DC9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BA7392-55EC-3AD8-ED1A-302622497713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75D22-3E2C-FE89-21F4-840D62B0B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3079D1-6DBB-ACA5-B1EF-5BD28306FADC}"/>
              </a:ext>
            </a:extLst>
          </p:cNvPr>
          <p:cNvSpPr txBox="1"/>
          <p:nvPr/>
        </p:nvSpPr>
        <p:spPr>
          <a:xfrm>
            <a:off x="2477730" y="534081"/>
            <a:ext cx="8229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Purpose of Interfaces Classes</a:t>
            </a:r>
            <a:endParaRPr lang="en-PH" sz="3600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08AAA-6A2C-2B70-1B2F-861B99BFFA46}"/>
              </a:ext>
            </a:extLst>
          </p:cNvPr>
          <p:cNvSpPr txBox="1"/>
          <p:nvPr/>
        </p:nvSpPr>
        <p:spPr>
          <a:xfrm>
            <a:off x="1658437" y="2020473"/>
            <a:ext cx="8480174" cy="2775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Defined with the interface keyword.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Only contains method signatures (no implementation or body).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A class that implements an interface must provide all methods.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Supports multiple interface implementation (unlike classes).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08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00242-9535-74C1-E521-5FABB25E8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B7FBF4-C6DB-E55E-D418-4856E2401958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861EE-8C48-364A-E8CD-7A323714A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E4CF8D-F449-5018-F235-B70B2F60331E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Syntax using Interfaces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50CEEF-B4EA-AE9E-450B-6B116E848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638" y="1388610"/>
            <a:ext cx="5206070" cy="511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2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199</Words>
  <Application>Microsoft Office PowerPoint</Application>
  <PresentationFormat>Widescreen</PresentationFormat>
  <Paragraphs>39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patrickjohntomas0228@gmail.com</dc:creator>
  <cp:lastModifiedBy>Jerico PC</cp:lastModifiedBy>
  <cp:revision>12</cp:revision>
  <dcterms:created xsi:type="dcterms:W3CDTF">2025-08-09T02:54:04Z</dcterms:created>
  <dcterms:modified xsi:type="dcterms:W3CDTF">2025-09-17T11:27:36Z</dcterms:modified>
</cp:coreProperties>
</file>