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2" r:id="rId5"/>
    <p:sldId id="321" r:id="rId6"/>
    <p:sldId id="323" r:id="rId7"/>
    <p:sldId id="324" r:id="rId8"/>
    <p:sldId id="325" r:id="rId9"/>
    <p:sldId id="311" r:id="rId10"/>
    <p:sldId id="318" r:id="rId11"/>
    <p:sldId id="327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3995" autoAdjust="0"/>
  </p:normalViewPr>
  <p:slideViewPr>
    <p:cSldViewPr snapToGrid="0">
      <p:cViewPr varScale="1">
        <p:scale>
          <a:sx n="59" d="100"/>
          <a:sy n="59" d="100"/>
        </p:scale>
        <p:origin x="2592" y="7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-2532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can’t create a Shape object directly because it’s abstract.</a:t>
            </a:r>
            <a:br>
              <a:rPr lang="en-GB" dirty="0"/>
            </a:br>
            <a:r>
              <a:rPr lang="en-GB" dirty="0"/>
              <a:t>But we can create a Circle (child class), and it must define how to draw().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3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Notifier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send($message);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EmailNotifier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implements Notifier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send($message)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echo "Sending Email: $message\n";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SMSNotifier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implements Notifier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send($message)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echo "Sending SMS: $message\n";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PushNotifier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implements Notifier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public function send($message)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echo "Sending Push Notification: $message\n";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notifyUser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(Notifier $notifier, $message)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$notifier-&gt;send($message);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$email = new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EmailNotifier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SMSNotifier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$push = new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PushNotifier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notifyUser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($email, "Welcome!");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notifyUser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"Verification code: 1234");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notifyUser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($push, "New message received");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Notifier interface </a:t>
            </a:r>
            <a:r>
              <a:rPr lang="en-US" b="1" dirty="0"/>
              <a:t>ensures all classes have a send() method</a:t>
            </a:r>
            <a:r>
              <a:rPr lang="en-US" dirty="0"/>
              <a:t>.</a:t>
            </a:r>
          </a:p>
          <a:p>
            <a:r>
              <a:rPr lang="en-US" dirty="0"/>
              <a:t>Each class (Email, SMS, Push) </a:t>
            </a:r>
            <a:r>
              <a:rPr lang="en-US" b="1" dirty="0"/>
              <a:t>implements the method differently</a:t>
            </a:r>
            <a:r>
              <a:rPr lang="en-US" dirty="0"/>
              <a:t>.</a:t>
            </a:r>
          </a:p>
          <a:p>
            <a:r>
              <a:rPr lang="en-US" dirty="0"/>
              <a:t>This allows us to use </a:t>
            </a:r>
            <a:r>
              <a:rPr lang="en-US" b="1" dirty="0"/>
              <a:t>one function</a:t>
            </a:r>
            <a:r>
              <a:rPr lang="en-US" dirty="0"/>
              <a:t> (</a:t>
            </a:r>
            <a:r>
              <a:rPr lang="en-US" dirty="0" err="1"/>
              <a:t>notifyUser</a:t>
            </a:r>
            <a:r>
              <a:rPr lang="en-US" dirty="0"/>
              <a:t>) for </a:t>
            </a:r>
            <a:r>
              <a:rPr lang="en-US" b="1" dirty="0"/>
              <a:t>different message types</a:t>
            </a:r>
            <a:r>
              <a:rPr lang="en-US" dirty="0"/>
              <a:t> — that’s polymorphism in 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7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/>
          <a:lstStyle/>
          <a:p>
            <a:r>
              <a:rPr lang="en-US" dirty="0"/>
              <a:t>Abstraction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>
            <a:normAutofit/>
          </a:bodyPr>
          <a:lstStyle/>
          <a:p>
            <a:r>
              <a:rPr lang="en-GB" dirty="0"/>
              <a:t>Understand the concept and purpose of abstraction in OOP.</a:t>
            </a:r>
          </a:p>
          <a:p>
            <a:r>
              <a:rPr lang="en-GB" dirty="0"/>
              <a:t>Declare and implement abstract classes and methods in PHP.</a:t>
            </a:r>
          </a:p>
          <a:p>
            <a:r>
              <a:rPr lang="en-GB" dirty="0"/>
              <a:t>Define interfaces and implement them in classes.</a:t>
            </a:r>
          </a:p>
          <a:p>
            <a:r>
              <a:rPr lang="en-GB" dirty="0"/>
              <a:t>Differentiate between abstract classes and interfaces.</a:t>
            </a:r>
          </a:p>
          <a:p>
            <a:r>
              <a:rPr lang="en-GB" dirty="0"/>
              <a:t>Apply abstraction and interfaces in real-world scenarios.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14862-4929-797A-B9D1-EA5BCCD76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BFEAE3-664A-3F80-713F-82739326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What is Abstraction?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321E6-88F1-729B-835D-754320AA337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782407" y="2067234"/>
            <a:ext cx="4627186" cy="41194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Abstraction hides unnecessary details and shows only the essential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focuses on what an object does, not how it does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Achieved using abstract classes or interfaces.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DE17-98DD-A75E-A0AA-C5DF4CE6BA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7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B772E-D879-2879-01B9-8AFAAED3A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31775D-19DB-C1E5-093A-DCC8C251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en-US" dirty="0"/>
              <a:t>Abstract Classes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0BA8D-3A76-92FD-19E1-2B5AAB3D093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abstract class cannot be instantiated directly.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contain both abstract methods (without body) and normal methods (with body).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Child classes must implement all abstract methods.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94D7BAB-7F39-79E2-C6C9-9E2C897D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185" y="2312014"/>
            <a:ext cx="4609399" cy="3629901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7C051-9CC3-39A0-A517-EC1DD2F3A3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C9935-D9C3-36E1-227F-D0E5D4F7E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8788C4-7DBB-7FC8-DDC4-A860B8C9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 anchor="ctr">
            <a:normAutofit/>
          </a:bodyPr>
          <a:lstStyle/>
          <a:p>
            <a:r>
              <a:rPr lang="en-US" dirty="0"/>
              <a:t>SAMPLE CODE</a:t>
            </a:r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0AD2A-371C-B060-38FB-1AC99A23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015" y="660962"/>
            <a:ext cx="5482402" cy="5608595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7EB7-B254-8E30-9D6D-85CCDE642D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BF639-9897-7AC5-9AE9-B87BE1DE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Abstract Classes vs Interfaces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D1DCF783-46E9-D159-7BE1-A0FAAD6D652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864180534"/>
              </p:ext>
            </p:extLst>
          </p:nvPr>
        </p:nvGraphicFramePr>
        <p:xfrm>
          <a:off x="1822349" y="1965851"/>
          <a:ext cx="9622399" cy="32385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857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31889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1779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Abstract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Can have method bodies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r>
                        <a:rPr lang="en-US" dirty="0"/>
                        <a:t>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Can have 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r>
                        <a:rPr lang="en-US" dirty="0"/>
                        <a:t>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Multiple 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  <a:r>
                        <a:rPr lang="en-US" dirty="0"/>
                        <a:t>ne (Classes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(multiple allowed)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 class with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Strict contract/structure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Practical Applications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D2160-78AF-5008-1614-18122FEAAB5D}"/>
              </a:ext>
            </a:extLst>
          </p:cNvPr>
          <p:cNvSpPr txBox="1"/>
          <p:nvPr/>
        </p:nvSpPr>
        <p:spPr>
          <a:xfrm>
            <a:off x="2205990" y="1931437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Scenario:</a:t>
            </a:r>
          </a:p>
          <a:p>
            <a:r>
              <a:rPr lang="en-US" dirty="0"/>
              <a:t>You’re creating a notification system with Email, SMS, and Push.</a:t>
            </a:r>
          </a:p>
          <a:p>
            <a:endParaRPr lang="en-US" dirty="0"/>
          </a:p>
          <a:p>
            <a:r>
              <a:rPr lang="en-US" dirty="0"/>
              <a:t>Create an interface Notifier with send().</a:t>
            </a:r>
          </a:p>
          <a:p>
            <a:endParaRPr lang="en-US" dirty="0"/>
          </a:p>
          <a:p>
            <a:r>
              <a:rPr lang="en-US" dirty="0"/>
              <a:t>Each class (</a:t>
            </a:r>
            <a:r>
              <a:rPr lang="en-US" dirty="0" err="1"/>
              <a:t>EmailNotifier</a:t>
            </a:r>
            <a:r>
              <a:rPr lang="en-US" dirty="0"/>
              <a:t>, </a:t>
            </a:r>
            <a:r>
              <a:rPr lang="en-US" dirty="0" err="1"/>
              <a:t>SMSNotifier</a:t>
            </a:r>
            <a:r>
              <a:rPr lang="en-US" dirty="0"/>
              <a:t>) implements Notifier.</a:t>
            </a:r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9B68F-95DB-9B39-19F2-97F83326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A943DE-6B72-3B07-FC0A-920882B4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US" dirty="0" err="1"/>
              <a:t>ummary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D8DE977A-251D-44AB-B01F-B07CB60D7782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811477321"/>
              </p:ext>
            </p:extLst>
          </p:nvPr>
        </p:nvGraphicFramePr>
        <p:xfrm>
          <a:off x="1822349" y="1965851"/>
          <a:ext cx="8137728" cy="2590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857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415201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Key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Abstraction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Hides complexity, shows only what matters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Abstract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Partial class with shared code; not directly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Set of required methods; no code inside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152AA5-8050-FD4E-800C-86EBEAEE66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91" y="1152627"/>
            <a:ext cx="6459702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{D89F6377-6B77-433B-9C30-D734A324DA84}TF3977e381-cba5-49b1-ba43-b5d865517af907ebbda9_win32-372d4d6ae720</Template>
  <TotalTime>61</TotalTime>
  <Words>490</Words>
  <Application>Microsoft Office PowerPoint</Application>
  <PresentationFormat>Widescreen</PresentationFormat>
  <Paragraphs>95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Tisa Offc Serif Pro</vt:lpstr>
      <vt:lpstr>Univers Light</vt:lpstr>
      <vt:lpstr>Custom</vt:lpstr>
      <vt:lpstr>Abstraction and Interfaces</vt:lpstr>
      <vt:lpstr>Learning Objectives</vt:lpstr>
      <vt:lpstr>What is Abstraction?</vt:lpstr>
      <vt:lpstr>Abstract Classes</vt:lpstr>
      <vt:lpstr>SAMPLE CODE</vt:lpstr>
      <vt:lpstr>Abstract Classes vs Interfaces</vt:lpstr>
      <vt:lpstr>Practical Applications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Laptop-K1</dc:creator>
  <cp:lastModifiedBy>Jerico PC</cp:lastModifiedBy>
  <cp:revision>4</cp:revision>
  <dcterms:created xsi:type="dcterms:W3CDTF">2025-07-14T02:54:56Z</dcterms:created>
  <dcterms:modified xsi:type="dcterms:W3CDTF">2025-07-14T12:09:29Z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